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1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5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1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8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7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1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2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1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58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61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/cli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FF09EDD4-D76D-DAD6-663E-412D84328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970" r="-1" b="9738"/>
          <a:stretch/>
        </p:blipFill>
        <p:spPr>
          <a:xfrm>
            <a:off x="0" y="41885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9312E-F3AA-1981-A7A4-E78003C65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2" y="686020"/>
            <a:ext cx="11131623" cy="1513058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FFFFF"/>
                </a:solidFill>
              </a:rPr>
              <a:t>Introduction to Command Line Interface (CLI)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C252A-7E88-18B8-9820-A1EB4A950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2762304"/>
            <a:ext cx="10961795" cy="309825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What is a CLI?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A Command Line Interface (CLI) allows users to interact with a computer's operating system through text commands.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BC97C-C412-06F9-1777-89684BFB47FC}"/>
              </a:ext>
            </a:extLst>
          </p:cNvPr>
          <p:cNvSpPr txBox="1"/>
          <p:nvPr/>
        </p:nvSpPr>
        <p:spPr>
          <a:xfrm>
            <a:off x="310066" y="6292725"/>
            <a:ext cx="726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 REFFERENCE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ure">
            <a:extLst>
              <a:ext uri="{FF2B5EF4-FFF2-40B4-BE49-F238E27FC236}">
                <a16:creationId xmlns:a16="http://schemas.microsoft.com/office/drawing/2014/main" id="{2BD93542-DB27-4648-A9D3-5B37F6577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36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9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7C48E-F156-34E0-7C37-4662C6B8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Pros &amp; Cons of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658E4-D8CF-2491-A572-3E59F42E0BC6}"/>
              </a:ext>
            </a:extLst>
          </p:cNvPr>
          <p:cNvSpPr>
            <a:spLocks/>
          </p:cNvSpPr>
          <p:nvPr/>
        </p:nvSpPr>
        <p:spPr>
          <a:xfrm>
            <a:off x="457200" y="2318878"/>
            <a:ext cx="4557121" cy="747716"/>
          </a:xfrm>
          <a:prstGeom prst="rect">
            <a:avLst/>
          </a:prstGeom>
        </p:spPr>
        <p:txBody>
          <a:bodyPr/>
          <a:lstStyle/>
          <a:p>
            <a:pPr defTabSz="822960"/>
            <a:r>
              <a:rPr lang="en-CA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Advantages: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E5772-57D8-8269-AED0-1B3EFEE81A20}"/>
              </a:ext>
            </a:extLst>
          </p:cNvPr>
          <p:cNvSpPr>
            <a:spLocks/>
          </p:cNvSpPr>
          <p:nvPr/>
        </p:nvSpPr>
        <p:spPr>
          <a:xfrm>
            <a:off x="457200" y="3165716"/>
            <a:ext cx="4557121" cy="2789456"/>
          </a:xfrm>
          <a:prstGeom prst="rect">
            <a:avLst/>
          </a:prstGeom>
        </p:spPr>
        <p:txBody>
          <a:bodyPr/>
          <a:lstStyle/>
          <a:p>
            <a:pPr marL="308610" indent="-308610" defTabSz="822960">
              <a:buFont typeface="Arial" panose="020B0604020202020204" pitchFamily="34" charset="0"/>
              <a:buChar char="•"/>
            </a:pPr>
            <a:r>
              <a:rPr lang="en-CA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 and more efficient for executing tasks compared to graphical user interfaces (GUIs).</a:t>
            </a:r>
          </a:p>
          <a:p>
            <a:pPr marL="308610" indent="-308610" defTabSz="822960">
              <a:buFont typeface="Arial" panose="020B0604020202020204" pitchFamily="34" charset="0"/>
              <a:buChar char="•"/>
            </a:pPr>
            <a:r>
              <a:rPr lang="en-CA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Enables automation of repetitive tasks using scripts.</a:t>
            </a:r>
          </a:p>
          <a:p>
            <a:pPr marL="308610" indent="-308610" defTabSz="822960">
              <a:buFont typeface="Arial" panose="020B0604020202020204" pitchFamily="34" charset="0"/>
              <a:buChar char="•"/>
            </a:pPr>
            <a:r>
              <a:rPr lang="en-CA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greater control and flexibility for system administration, software development, and cloud computing.</a:t>
            </a:r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35738-F435-9620-758B-822A9FA6E5CF}"/>
              </a:ext>
            </a:extLst>
          </p:cNvPr>
          <p:cNvSpPr>
            <a:spLocks/>
          </p:cNvSpPr>
          <p:nvPr/>
        </p:nvSpPr>
        <p:spPr>
          <a:xfrm>
            <a:off x="5388218" y="2318878"/>
            <a:ext cx="4553236" cy="747716"/>
          </a:xfrm>
          <a:prstGeom prst="rect">
            <a:avLst/>
          </a:prstGeom>
        </p:spPr>
        <p:txBody>
          <a:bodyPr/>
          <a:lstStyle/>
          <a:p>
            <a:pPr defTabSz="822960"/>
            <a:r>
              <a:rPr lang="en-US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Disadvantages: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FACF1-C8CD-7238-A1C5-7A0D5023A416}"/>
              </a:ext>
            </a:extLst>
          </p:cNvPr>
          <p:cNvSpPr>
            <a:spLocks/>
          </p:cNvSpPr>
          <p:nvPr/>
        </p:nvSpPr>
        <p:spPr>
          <a:xfrm>
            <a:off x="5388218" y="3165716"/>
            <a:ext cx="4553236" cy="2789456"/>
          </a:xfrm>
          <a:prstGeom prst="rect">
            <a:avLst/>
          </a:prstGeom>
        </p:spPr>
        <p:txBody>
          <a:bodyPr/>
          <a:lstStyle/>
          <a:p>
            <a:pPr defTabSz="822960"/>
            <a:r>
              <a:rPr lang="en-CA" sz="1620" kern="1200" dirty="0">
                <a:latin typeface="+mn-lt"/>
                <a:ea typeface="+mn-ea"/>
                <a:cs typeface="+mn-cs"/>
              </a:rPr>
              <a:t>CLIs can be intimidating for beginners and require learning complex commands and syntax.</a:t>
            </a:r>
            <a:endParaRPr lang="en-US" sz="1620" kern="1200" dirty="0">
              <a:latin typeface="+mn-lt"/>
              <a:ea typeface="+mn-ea"/>
              <a:cs typeface="+mn-cs"/>
            </a:endParaRPr>
          </a:p>
          <a:p>
            <a:pPr defTabSz="822960"/>
            <a:r>
              <a:rPr lang="en-CA" sz="1620" kern="1200" dirty="0">
                <a:latin typeface="+mn-lt"/>
                <a:ea typeface="+mn-ea"/>
                <a:cs typeface="+mn-cs"/>
              </a:rPr>
              <a:t>CLIs lack the visual representation of data, making it challenging to interpret complex information or data structures.</a:t>
            </a:r>
          </a:p>
          <a:p>
            <a:pPr defTabSz="822960"/>
            <a:r>
              <a:rPr lang="en-CA" sz="1620" kern="1200" dirty="0">
                <a:latin typeface="+mn-lt"/>
                <a:ea typeface="+mn-ea"/>
                <a:cs typeface="+mn-cs"/>
              </a:rPr>
              <a:t>Users with certain disabilities may find CLIs more challenging to use compared to GUIs, which can offer better accessibility features.</a:t>
            </a:r>
            <a:endParaRPr lang="en-US" sz="1620" kern="1200" dirty="0"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4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84AC-9707-6EDD-F209-68F879C0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Common Uses:</a:t>
            </a:r>
            <a:br>
              <a:rPr lang="en-CA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B7463-AE5D-CDF5-96B9-6B6210BF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System administration </a:t>
            </a:r>
          </a:p>
          <a:p>
            <a:pPr marL="0" indent="0">
              <a:buNone/>
            </a:pPr>
            <a:r>
              <a:rPr lang="en-CA" dirty="0"/>
              <a:t>CLI is essential for system administration tasks, allowing for efficient management of computer systems and networks.</a:t>
            </a: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remote server management </a:t>
            </a:r>
          </a:p>
          <a:p>
            <a:pPr marL="0" indent="0">
              <a:buNone/>
            </a:pPr>
            <a:r>
              <a:rPr lang="en-CA" dirty="0"/>
              <a:t>For remote server management, CLI provides powerful command sets to control and monitor servers from a distance.</a:t>
            </a: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software development</a:t>
            </a:r>
          </a:p>
          <a:p>
            <a:pPr marL="0" indent="0">
              <a:buNone/>
            </a:pPr>
            <a:r>
              <a:rPr lang="en-CA" dirty="0"/>
              <a:t>In software development, CLI is a valuable tool for compiling code, managing version control systems, and automating build processes.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5645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209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Nova</vt:lpstr>
      <vt:lpstr>TropicVTI</vt:lpstr>
      <vt:lpstr>Introduction to Command Line Interface (CLI)</vt:lpstr>
      <vt:lpstr>Pros &amp; Cons of CLI</vt:lpstr>
      <vt:lpstr>Common Uses: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Command Line Interface (CLI)</dc:title>
  <dc:creator>Colin Yetman</dc:creator>
  <cp:lastModifiedBy>Colin Yetman</cp:lastModifiedBy>
  <cp:revision>1</cp:revision>
  <dcterms:created xsi:type="dcterms:W3CDTF">2024-06-23T19:33:43Z</dcterms:created>
  <dcterms:modified xsi:type="dcterms:W3CDTF">2024-06-23T20:42:46Z</dcterms:modified>
</cp:coreProperties>
</file>