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93"/>
        <p:guide pos="576"/>
        <p:guide orient="horz" pos="505"/>
        <p:guide pos="1728"/>
        <p:guide pos="4608"/>
        <p:guide pos="5184"/>
        <p:guide pos="1152"/>
        <p:guide pos="2016"/>
        <p:guide pos="42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1867c2d8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61867c2d8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c8667bb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8c8667bb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100" y="4747350"/>
            <a:ext cx="9103800" cy="33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18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	                              1/1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24175" y="831575"/>
            <a:ext cx="7207200" cy="3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Online Library System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Presented by-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S</a:t>
            </a:r>
            <a:r>
              <a:rPr lang="en-US" alt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uraj Singh Negi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(IIITU1</a:t>
            </a:r>
            <a:r>
              <a:rPr lang="en-US" alt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7253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GB"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Ravina Bharti  (IIITU17247) 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guidance of-</a:t>
            </a: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Mr. Satish Kumar</a:t>
            </a: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3425" y="-13425"/>
            <a:ext cx="9144000" cy="8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4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4200" b="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1025" y="4747350"/>
            <a:ext cx="9103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       	           1</a:t>
            </a:r>
            <a:r>
              <a:rPr lang="en-GB">
                <a:solidFill>
                  <a:srgbClr val="FFFFFF"/>
                </a:solidFill>
              </a:rPr>
              <a:t>0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65300" y="1020775"/>
            <a:ext cx="8213400" cy="3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 application made for easy management of library of an institution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Frontend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the application is made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using HTML, CSS and Bootstrap 4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Caters to the need of our institute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GB"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altLang="en-GB" sz="2400" b="0" i="0" u="none" strike="noStrike" cap="none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GitHubLink </a:t>
            </a:r>
            <a:r>
              <a:rPr lang="en-US" altLang="en-GB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US" altLang="en-GB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https://github.com/007surajsinghnegi/MajorProject-LMS</a:t>
            </a:r>
            <a:endParaRPr lang="en-US" altLang="en-GB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/>
          <p:nvPr/>
        </p:nvCxnSpPr>
        <p:spPr>
          <a:xfrm rot="10800000" flipH="1">
            <a:off x="13425" y="886275"/>
            <a:ext cx="91590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0100" y="4747350"/>
            <a:ext cx="9103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(ECD-428)	        		            IIITU162</a:t>
            </a:r>
            <a:r>
              <a:rPr lang="en-GB">
                <a:solidFill>
                  <a:srgbClr val="FFFFFF"/>
                </a:solidFill>
              </a:rPr>
              <a:t>10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			             1</a:t>
            </a:r>
            <a:r>
              <a:rPr lang="en-GB">
                <a:solidFill>
                  <a:srgbClr val="FFFFFF"/>
                </a:solidFill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834025" y="1383250"/>
            <a:ext cx="77472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 panose="020B0604020202020204"/>
              <a:buNone/>
            </a:pPr>
            <a:r>
              <a:rPr lang="en-GB" sz="59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1500" b="1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3425" y="-13425"/>
            <a:ext cx="9144000" cy="8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4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INTRODUCTION</a:t>
            </a:r>
            <a:endParaRPr sz="4200" b="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525" y="4747350"/>
            <a:ext cx="91038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                              2/1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15400" y="970175"/>
            <a:ext cx="910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179325" y="1322013"/>
            <a:ext cx="89781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library management system to manage book library of the institute.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features such as add/update/delete books and view available books in the system so that admin can keep track of books.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Also allows admin to view records of students.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an easy access to search for students.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100" y="-21375"/>
            <a:ext cx="9144000" cy="8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4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</a:t>
            </a:r>
            <a:r>
              <a:rPr lang="en-GB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ADDRESSED</a:t>
            </a:r>
            <a:endParaRPr sz="4200" b="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0100" y="4747350"/>
            <a:ext cx="9103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                              3/</a:t>
            </a:r>
            <a:r>
              <a:rPr lang="en-GB">
                <a:solidFill>
                  <a:srgbClr val="FFFFFF"/>
                </a:solidFill>
              </a:rPr>
              <a:t>11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9700" y="1177063"/>
            <a:ext cx="82320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Automation is not possible in offline system and requires manual actions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Tracking of books is difficult for librarian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Searching for books is a time consuming process for students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Manual entries has to be made which can result in errors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of available books in library is not dynamically present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 rot="10800000" flipH="1">
            <a:off x="0" y="893275"/>
            <a:ext cx="91782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3425" y="-8750"/>
            <a:ext cx="9144000" cy="8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MOTIVATION</a:t>
            </a:r>
            <a:endParaRPr sz="4200" b="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2550" y="4747350"/>
            <a:ext cx="9103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                              4/1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30800" y="877775"/>
            <a:ext cx="91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388825" y="905600"/>
            <a:ext cx="8232000" cy="3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Inspiration for the project came from our own campus library experiences-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Students had to visit library to search for books.</a:t>
            </a:r>
            <a:endParaRPr sz="2400" b="0" i="0" u="none" strike="noStrike" cap="none" baseline="30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Had to be physically present to check their profile.</a:t>
            </a:r>
            <a:endParaRPr sz="2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Tiresome process to check for availability of books.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Central library system only restricted to library premises.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baseline="300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-3500" y="-13400"/>
            <a:ext cx="9144000" cy="8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FUNCTIONALITIES</a:t>
            </a:r>
            <a:endParaRPr sz="4200" b="0" i="0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5350" y="4747338"/>
            <a:ext cx="9061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                             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5/11</a:t>
            </a:r>
            <a:endParaRPr lang="en-US" altLang="en-GB"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0" y="899775"/>
            <a:ext cx="917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 txBox="1"/>
          <p:nvPr/>
        </p:nvSpPr>
        <p:spPr>
          <a:xfrm>
            <a:off x="150100" y="983575"/>
            <a:ext cx="8836800" cy="3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signup: Register a new user to the system.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 the new username if it’s already registered to the system.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Form validation: Check if all mandatory fields are filled out. User passwords will be hashed and hashed version of passwords will be stored in the database.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login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400">
              <a:solidFill>
                <a:srgbClr val="59595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3500" y="-13400"/>
            <a:ext cx="9144000" cy="8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FUNCTIONALITIES….Contd.</a:t>
            </a:r>
            <a:endParaRPr sz="4200" b="0" i="0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1100" y="4747350"/>
            <a:ext cx="9061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       		</a:t>
            </a:r>
            <a:r>
              <a:rPr lang="en-GB">
                <a:solidFill>
                  <a:srgbClr val="FFFFFF"/>
                </a:solidFill>
                <a:sym typeface="Arial" panose="020B0604020202020204"/>
              </a:rPr>
              <a:t> </a:t>
            </a:r>
            <a:r>
              <a:rPr lang="en-GB">
                <a:solidFill>
                  <a:srgbClr val="FFFFFF"/>
                </a:solidFill>
                <a:sym typeface="+mn-ea"/>
              </a:rPr>
              <a:t>6</a:t>
            </a:r>
            <a:r>
              <a:rPr lang="en-GB">
                <a:solidFill>
                  <a:srgbClr val="FFFFFF"/>
                </a:solidFill>
                <a:sym typeface="Arial" panose="020B0604020202020204"/>
              </a:rPr>
              <a:t>/1</a:t>
            </a:r>
            <a:r>
              <a:rPr lang="en-GB">
                <a:solidFill>
                  <a:srgbClr val="FFFFFF"/>
                </a:solidFill>
                <a:sym typeface="+mn-ea"/>
              </a:rPr>
              <a:t>1</a:t>
            </a: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					                                                                 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0" y="899775"/>
            <a:ext cx="917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353175" y="1054813"/>
            <a:ext cx="84645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available books in the system. User can filter the results based on criteria such as book name, category, author name etc.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Admin us</a:t>
            </a: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er(s)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 new item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Delete item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Update item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all items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○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Track all users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3425" y="-13425"/>
            <a:ext cx="9144000" cy="8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 Contribution</a:t>
            </a:r>
            <a:endParaRPr sz="4200" b="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3115" y="4747338"/>
            <a:ext cx="9103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                       </a:t>
            </a:r>
            <a:r>
              <a:rPr lang="en-GB">
                <a:solidFill>
                  <a:srgbClr val="FFFFFF"/>
                </a:solidFill>
              </a:rPr>
              <a:t>7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 rot="10800000" flipH="1">
            <a:off x="13425" y="886275"/>
            <a:ext cx="91725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240900" y="801025"/>
            <a:ext cx="8662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Times New Roman" panose="02020603050405020304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have developed front-end required for the project using following tools for front-end web development. Our project is fully responsive across all platforms.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619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 b="1">
                <a:solidFill>
                  <a:srgbClr val="24292E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HTML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619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Times New Roman" panose="02020603050405020304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CSS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619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Times New Roman" panose="02020603050405020304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BOOTSTRAP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619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Times New Roman" panose="02020603050405020304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JAVASCRIPT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100">
              <a:solidFill>
                <a:srgbClr val="24292E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50"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50"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50"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2100"/>
              </a:spcAft>
              <a:buNone/>
            </a:pPr>
            <a:endParaRPr sz="2400">
              <a:solidFill>
                <a:srgbClr val="59595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00" y="-37175"/>
            <a:ext cx="9144000" cy="8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HOME PAGE</a:t>
            </a:r>
            <a:endParaRPr sz="4200" b="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0" y="4747350"/>
            <a:ext cx="9103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8)	 	            </a:t>
            </a:r>
            <a:r>
              <a:rPr lang="en-GB">
                <a:solidFill>
                  <a:srgbClr val="FFFFFF"/>
                </a:solidFill>
              </a:rPr>
              <a:t>8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Screenshot_2020-12-21 Home 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857250"/>
            <a:ext cx="9103360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13425" y="-13425"/>
            <a:ext cx="9144000" cy="870600"/>
          </a:xfrm>
          <a:prstGeom prst="rect">
            <a:avLst/>
          </a:prstGeom>
          <a:solidFill>
            <a:srgbClr val="072C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0" y="4686900"/>
            <a:ext cx="9144000" cy="45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00" y="-37175"/>
            <a:ext cx="9144000" cy="8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</a:pPr>
            <a:r>
              <a:rPr lang="en-GB" sz="42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SNIPPET</a:t>
            </a:r>
            <a:endParaRPr sz="4200" b="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0100" y="4747350"/>
            <a:ext cx="9103800" cy="33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 Project-II (ECD-4</a:t>
            </a:r>
            <a:r>
              <a:rPr lang="en-US" alt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18)                                         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>
                <a:solidFill>
                  <a:srgbClr val="FFFFFF"/>
                </a:solidFill>
              </a:rPr>
              <a:t>9</a:t>
            </a:r>
            <a:r>
              <a:rPr lang="en-GB"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/1</a:t>
            </a:r>
            <a:r>
              <a:rPr lang="en-GB">
                <a:solidFill>
                  <a:srgbClr val="FFFFFF"/>
                </a:solidFill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300" y="49299"/>
            <a:ext cx="751725" cy="7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code snipp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635" cy="3829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Presentation</Application>
  <PresentationFormat/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Suraj</cp:lastModifiedBy>
  <cp:revision>20</cp:revision>
  <dcterms:created xsi:type="dcterms:W3CDTF">2020-12-21T04:15:00Z</dcterms:created>
  <dcterms:modified xsi:type="dcterms:W3CDTF">2021-05-16T10:47:29Z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