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5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780511"/>
            <a:ext cx="6937792" cy="4647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  <a:p>
            <a:endParaRPr lang="en-US" sz="28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in 54-340),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75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1060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41</cp:revision>
  <dcterms:created xsi:type="dcterms:W3CDTF">2017-02-07T14:39:12Z</dcterms:created>
  <dcterms:modified xsi:type="dcterms:W3CDTF">2017-02-07T20:23:18Z</dcterms:modified>
</cp:coreProperties>
</file>