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2" r:id="rId9"/>
    <p:sldId id="268" r:id="rId10"/>
    <p:sldId id="266" r:id="rId11"/>
    <p:sldId id="264" r:id="rId12"/>
    <p:sldId id="265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59" d="100"/>
          <a:sy n="159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Alan Edelman, MIT Applied Math, CSAIL</a:t>
            </a:r>
          </a:p>
          <a:p>
            <a:r>
              <a:rPr lang="en-US" dirty="0" smtClean="0"/>
              <a:t>Spring 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dirty="0" smtClean="0"/>
              <a:t>and Machine Learning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32-141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856" y="5469083"/>
            <a:ext cx="64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an autographed copy of the textbook, you could see</a:t>
            </a:r>
          </a:p>
          <a:p>
            <a:r>
              <a:rPr lang="en-US" dirty="0"/>
              <a:t>Professor </a:t>
            </a:r>
            <a:r>
              <a:rPr lang="en-US" dirty="0" err="1"/>
              <a:t>Strang</a:t>
            </a:r>
            <a:r>
              <a:rPr lang="en-US" dirty="0"/>
              <a:t> in 2-245  </a:t>
            </a:r>
            <a:r>
              <a:rPr lang="en-US" dirty="0" smtClean="0"/>
              <a:t> </a:t>
            </a:r>
            <a:r>
              <a:rPr lang="en-US" dirty="0"/>
              <a:t>(teaching MWF 1-2).  In his</a:t>
            </a:r>
          </a:p>
          <a:p>
            <a:r>
              <a:rPr lang="en-US" dirty="0"/>
              <a:t>office payment is by cash or check.</a:t>
            </a:r>
          </a:p>
        </p:txBody>
      </p:sp>
      <p:pic>
        <p:nvPicPr>
          <p:cNvPr id="4" name="Picture 3" descr="cookie-strang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" y="635395"/>
            <a:ext cx="2981937" cy="39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3407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10:55am. Electronic submission through Stellar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(3/2, 4/6, &amp; </a:t>
            </a:r>
            <a:r>
              <a:rPr lang="en-US" sz="2000" dirty="0"/>
              <a:t>5</a:t>
            </a:r>
            <a:r>
              <a:rPr lang="en-US" sz="2000" dirty="0" smtClean="0"/>
              <a:t>/4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3/2.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Friday 4/6.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Gram–Schmidt, orthogonal functions</a:t>
            </a:r>
            <a:r>
              <a:rPr lang="en-US" dirty="0"/>
              <a:t> </a:t>
            </a:r>
            <a:r>
              <a:rPr lang="en-US" dirty="0" smtClean="0"/>
              <a:t>(Book</a:t>
            </a:r>
            <a:r>
              <a:rPr lang="en-US" dirty="0"/>
              <a:t>: Chapters 1 to 6.2, and 8.2, 8.5)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5/4.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1105</Words>
  <Application>Microsoft Macintosh PowerPoint</Application>
  <PresentationFormat>On-screen Show (4:3)</PresentationFormat>
  <Paragraphs>155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Linear Algebra </vt:lpstr>
      <vt:lpstr>Help wanted:  arrive 10 minutes early and get paid $10 to erase the boards  </vt:lpstr>
      <vt:lpstr>The text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Alan Edelman</cp:lastModifiedBy>
  <cp:revision>61</cp:revision>
  <cp:lastPrinted>2017-09-06T14:45:15Z</cp:lastPrinted>
  <dcterms:created xsi:type="dcterms:W3CDTF">2017-02-07T14:39:12Z</dcterms:created>
  <dcterms:modified xsi:type="dcterms:W3CDTF">2018-03-14T00:50:12Z</dcterms:modified>
</cp:coreProperties>
</file>