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</a:t>
            </a:r>
            <a:r>
              <a:rPr lang="en-US" sz="2800" dirty="0" smtClean="0">
                <a:solidFill>
                  <a:srgbClr val="3366FF"/>
                </a:solidFill>
              </a:rPr>
              <a:t>paper</a:t>
            </a:r>
            <a:endParaRPr lang="en-US" sz="28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1660" y="59013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2800" dirty="0"/>
              <a:t>some </a:t>
            </a:r>
            <a:r>
              <a:rPr lang="en-US" sz="2800" dirty="0">
                <a:solidFill>
                  <a:srgbClr val="FF0000"/>
                </a:solidFill>
              </a:rPr>
              <a:t>puppy </a:t>
            </a:r>
            <a:r>
              <a:rPr lang="en-US" sz="2800" dirty="0"/>
              <a:t>vs. </a:t>
            </a:r>
            <a:r>
              <a:rPr lang="en-US" sz="2800" dirty="0">
                <a:solidFill>
                  <a:srgbClr val="3366FF"/>
                </a:solidFill>
              </a:rPr>
              <a:t>no puppies</a:t>
            </a:r>
            <a:endParaRPr lang="en-US" sz="2800" dirty="0">
              <a:solidFill>
                <a:srgbClr val="3366FF"/>
              </a:solidFill>
            </a:endParaRPr>
          </a:p>
        </p:txBody>
      </p:sp>
      <p:pic>
        <p:nvPicPr>
          <p:cNvPr id="5" name="Picture 4" descr="28800402880_dedda6448c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4" y="1149358"/>
            <a:ext cx="3335025" cy="4650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9528" y="1364964"/>
            <a:ext cx="4157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“Cookie”</a:t>
            </a:r>
          </a:p>
          <a:p>
            <a:endParaRPr lang="en-US" sz="2800" dirty="0"/>
          </a:p>
          <a:p>
            <a:r>
              <a:rPr lang="en-US" sz="2800" dirty="0" smtClean="0"/>
              <a:t>9-month old</a:t>
            </a:r>
          </a:p>
          <a:p>
            <a:r>
              <a:rPr lang="en-US" sz="2800" dirty="0" err="1" smtClean="0"/>
              <a:t>Labradoodle</a:t>
            </a:r>
            <a:r>
              <a:rPr lang="en-US" sz="2800" dirty="0" smtClean="0"/>
              <a:t> puppy</a:t>
            </a:r>
          </a:p>
          <a:p>
            <a:endParaRPr lang="en-US" sz="2800" dirty="0"/>
          </a:p>
          <a:p>
            <a:r>
              <a:rPr lang="en-US" sz="2800" dirty="0" smtClean="0"/>
              <a:t>(Let me know privately if you don’t want to be in room with a dog, no questions</a:t>
            </a:r>
            <a:r>
              <a:rPr lang="en-US" sz="2800" dirty="0"/>
              <a:t> </a:t>
            </a:r>
            <a:r>
              <a:rPr lang="en-US" sz="2800" dirty="0" smtClean="0"/>
              <a:t>asked.)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728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32-123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8764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(3/3, 4/10, &amp; 5/5 in 54-340), </a:t>
            </a:r>
            <a:r>
              <a:rPr lang="en-US" sz="2000" dirty="0" smtClean="0">
                <a:solidFill>
                  <a:srgbClr val="0000FF"/>
                </a:solidFill>
              </a:rPr>
              <a:t>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3/3.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spaces. (Book: 1–3.5.)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4/10.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Gram-Schmidt, orthogonal functions, complexity. (Book: 1–4, 10.5, 11.1).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5/5.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1108</Words>
  <Application>Microsoft Macintosh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44</cp:revision>
  <dcterms:created xsi:type="dcterms:W3CDTF">2017-02-07T14:39:12Z</dcterms:created>
  <dcterms:modified xsi:type="dcterms:W3CDTF">2017-02-08T15:58:23Z</dcterms:modified>
</cp:coreProperties>
</file>