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5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780511"/>
            <a:ext cx="6937792" cy="4647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  <a:p>
            <a:endParaRPr lang="en-US" sz="28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32-123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8764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(3/3, 4/10, &amp; 5/5 in 54-340), </a:t>
            </a:r>
            <a:r>
              <a:rPr lang="en-US" sz="2000" dirty="0" smtClean="0">
                <a:solidFill>
                  <a:srgbClr val="0000FF"/>
                </a:solidFill>
              </a:rPr>
              <a:t>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3/3.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spaces. (Book: 1–3.5.)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4/10.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Gram-Schmidt, orthogonal functions, complexity. (Book: 1–4, 10.5, 11.1).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5/5.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553256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1066</Words>
  <Application>Microsoft Macintosh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43</cp:revision>
  <dcterms:created xsi:type="dcterms:W3CDTF">2017-02-07T14:39:12Z</dcterms:created>
  <dcterms:modified xsi:type="dcterms:W3CDTF">2017-02-07T20:39:49Z</dcterms:modified>
</cp:coreProperties>
</file>