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</a:t>
            </a:r>
            <a:r>
              <a:rPr lang="en-US" dirty="0" smtClean="0">
                <a:solidFill>
                  <a:srgbClr val="0000FF"/>
                </a:solidFill>
              </a:rPr>
              <a:t>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Monday 5pm </a:t>
            </a:r>
            <a:r>
              <a:rPr lang="en-US" sz="2000" smtClean="0">
                <a:solidFill>
                  <a:srgbClr val="0000FF"/>
                </a:solidFill>
              </a:rPr>
              <a:t>32-xxx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 can </a:t>
            </a:r>
            <a:r>
              <a:rPr lang="en-US" smtClean="0"/>
              <a:t>forever after 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blackboard </a:t>
            </a:r>
            <a:r>
              <a:rPr lang="en-US" b="1" dirty="0" smtClean="0"/>
              <a:t>monitor</a:t>
            </a:r>
            <a:r>
              <a:rPr lang="en-US" dirty="0" smtClean="0"/>
              <a:t>, </a:t>
            </a:r>
            <a:r>
              <a:rPr lang="en-US" dirty="0" smtClean="0"/>
              <a:t>on your </a:t>
            </a:r>
            <a:r>
              <a:rPr lang="en-US" dirty="0" err="1" smtClean="0"/>
              <a:t>resum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… </a:t>
            </a:r>
            <a:r>
              <a:rPr lang="en-US" sz="3600" dirty="0" smtClean="0">
                <a:solidFill>
                  <a:srgbClr val="0000FF"/>
                </a:solidFill>
              </a:rPr>
              <a:t>shout-out to Terry Pratchett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0520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(9/25, 10/30, &amp; 11/27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Monday 9/25.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10/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</a:t>
            </a:r>
            <a:r>
              <a:rPr lang="en-US" smtClean="0"/>
              <a:t>, Gram–Schmidt</a:t>
            </a:r>
            <a:r>
              <a:rPr lang="en-US" dirty="0" smtClean="0"/>
              <a:t>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Monday 11/27.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</a:t>
            </a:r>
            <a:r>
              <a:rPr lang="en-US" dirty="0" smtClean="0"/>
              <a:t>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971</Words>
  <Application>Microsoft Macintosh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</vt:lpstr>
      <vt:lpstr>Arial</vt:lpstr>
      <vt:lpstr>Office Theme</vt:lpstr>
      <vt:lpstr>Equation</vt:lpstr>
      <vt:lpstr>— course overview — 18.06: Linear Algebra </vt:lpstr>
      <vt:lpstr>Help wanted:  arrive 10 minutes early and get paid $10 to erase the boards  (You can forever after put blackboard monitor, on your resumé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Microsoft Office User</cp:lastModifiedBy>
  <cp:revision>53</cp:revision>
  <cp:lastPrinted>2017-09-06T14:45:15Z</cp:lastPrinted>
  <dcterms:created xsi:type="dcterms:W3CDTF">2017-02-07T14:39:12Z</dcterms:created>
  <dcterms:modified xsi:type="dcterms:W3CDTF">2017-09-06T14:45:37Z</dcterms:modified>
</cp:coreProperties>
</file>