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EF40BE3-AAA9-B947-A315-8E7FE471E5DA}" type="datetimeFigureOut">
              <a:rPr lang="en-US" smtClean="0"/>
              <a:pPr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4816" y="1046374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RENDERER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4816" y="4612827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LAYOUT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9355" y="1046374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EXPORTER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52963" y="4618714"/>
            <a:ext cx="518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run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cxnSp>
        <p:nvCxnSpPr>
          <p:cNvPr id="49" name="Straight Connector 48"/>
          <p:cNvCxnSpPr>
            <a:stCxn id="6" idx="2"/>
            <a:endCxn id="7" idx="0"/>
          </p:cNvCxnSpPr>
          <p:nvPr/>
        </p:nvCxnSpPr>
        <p:spPr>
          <a:xfrm rot="5400000">
            <a:off x="270286" y="3155337"/>
            <a:ext cx="2914980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4525" y="2819768"/>
            <a:ext cx="13649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same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dimensions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69" name="Elbow Connector 68"/>
          <p:cNvCxnSpPr>
            <a:stCxn id="6" idx="0"/>
            <a:endCxn id="123" idx="0"/>
          </p:cNvCxnSpPr>
          <p:nvPr/>
        </p:nvCxnSpPr>
        <p:spPr>
          <a:xfrm rot="16200000" flipH="1">
            <a:off x="2406504" y="367645"/>
            <a:ext cx="1327153" cy="2684611"/>
          </a:xfrm>
          <a:prstGeom prst="bentConnector3">
            <a:avLst>
              <a:gd name="adj1" fmla="val -17225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48567" y="49782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"/>
                <a:cs typeface="Helvetica Neue"/>
              </a:rPr>
              <a:t>style-based calculations</a:t>
            </a:r>
            <a:endParaRPr lang="en-US" dirty="0">
              <a:solidFill>
                <a:schemeClr val="accent2"/>
              </a:solidFill>
              <a:latin typeface="Helvetica Neue"/>
              <a:cs typeface="Helvetica Neue"/>
            </a:endParaRPr>
          </a:p>
        </p:txBody>
      </p:sp>
      <p:cxnSp>
        <p:nvCxnSpPr>
          <p:cNvPr id="76" name="Elbow Connector 75"/>
          <p:cNvCxnSpPr>
            <a:stCxn id="123" idx="1"/>
            <a:endCxn id="6" idx="3"/>
          </p:cNvCxnSpPr>
          <p:nvPr/>
        </p:nvCxnSpPr>
        <p:spPr>
          <a:xfrm rot="16200000" flipV="1">
            <a:off x="2633289" y="1299558"/>
            <a:ext cx="1207943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7560" y="1054621"/>
            <a:ext cx="7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notify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cxnSp>
        <p:nvCxnSpPr>
          <p:cNvPr id="78" name="Elbow Connector 77"/>
          <p:cNvCxnSpPr>
            <a:stCxn id="123" idx="3"/>
            <a:endCxn id="7" idx="3"/>
          </p:cNvCxnSpPr>
          <p:nvPr/>
        </p:nvCxnSpPr>
        <p:spPr>
          <a:xfrm rot="5400000">
            <a:off x="2556607" y="3581385"/>
            <a:ext cx="1361307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014252" y="3466099"/>
            <a:ext cx="2824652" cy="2108536"/>
          </a:xfrm>
          <a:prstGeom prst="straightConnector1">
            <a:avLst/>
          </a:prstGeom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2205705">
            <a:off x="5593874" y="4027786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Helvetica Neue"/>
                <a:cs typeface="Helvetica Neue"/>
              </a:rPr>
              <a:t>access API</a:t>
            </a:r>
            <a:endParaRPr lang="en-US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cxnSp>
        <p:nvCxnSpPr>
          <p:cNvPr id="99" name="Elbow Connector 98"/>
          <p:cNvCxnSpPr>
            <a:stCxn id="7" idx="2"/>
            <a:endCxn id="123" idx="4"/>
          </p:cNvCxnSpPr>
          <p:nvPr/>
        </p:nvCxnSpPr>
        <p:spPr>
          <a:xfrm rot="5400000" flipH="1" flipV="1">
            <a:off x="2329823" y="3181736"/>
            <a:ext cx="1480516" cy="2684611"/>
          </a:xfrm>
          <a:prstGeom prst="bentConnector3">
            <a:avLst>
              <a:gd name="adj1" fmla="val -1989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49865" y="52495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"/>
                <a:cs typeface="Helvetica Neue"/>
              </a:rPr>
              <a:t>position nodes</a:t>
            </a:r>
            <a:endParaRPr lang="en-US" dirty="0">
              <a:solidFill>
                <a:schemeClr val="accent2"/>
              </a:solidFill>
              <a:latin typeface="Helvetica Neue"/>
              <a:cs typeface="Helvetica Neue"/>
            </a:endParaRPr>
          </a:p>
        </p:txBody>
      </p:sp>
      <p:cxnSp>
        <p:nvCxnSpPr>
          <p:cNvPr id="121" name="Shape 120"/>
          <p:cNvCxnSpPr>
            <a:stCxn id="123" idx="6"/>
            <a:endCxn id="9" idx="2"/>
          </p:cNvCxnSpPr>
          <p:nvPr/>
        </p:nvCxnSpPr>
        <p:spPr>
          <a:xfrm flipV="1">
            <a:off x="5117515" y="1697847"/>
            <a:ext cx="2234800" cy="1380809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715714" y="2742313"/>
            <a:ext cx="95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convert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707258" y="2373527"/>
            <a:ext cx="1410257" cy="14102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CORE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22" name="Snip and Round Single Corner Rectangle 21"/>
          <p:cNvSpPr/>
          <p:nvPr/>
        </p:nvSpPr>
        <p:spPr>
          <a:xfrm rot="5400000">
            <a:off x="1538482" y="-677596"/>
            <a:ext cx="5846772" cy="7983216"/>
          </a:xfrm>
          <a:prstGeom prst="snipRoundRect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5423" y="4707648"/>
            <a:ext cx="1533958" cy="153395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CLIENT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APP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296" y="8727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CYTOSCAPE WEB</a:t>
            </a:r>
            <a:endParaRPr lang="en-US" b="1" dirty="0"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Toronto
University of TorontoUniversit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maxfranz</dc:creator>
  <cp:lastModifiedBy>maxfranz</cp:lastModifiedBy>
  <cp:revision>5</cp:revision>
  <dcterms:created xsi:type="dcterms:W3CDTF">2011-12-14T15:57:07Z</dcterms:created>
  <dcterms:modified xsi:type="dcterms:W3CDTF">2011-12-14T16:03:23Z</dcterms:modified>
</cp:coreProperties>
</file>