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EF40BE3-AAA9-B947-A315-8E7FE471E5DA}" type="datetimeFigureOut">
              <a:rPr lang="en-US" smtClean="0"/>
              <a:pPr/>
              <a:t>12/13/11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BC507FA-6379-5F4C-85DE-7D0F848DB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51338" y="1125799"/>
            <a:ext cx="1665919" cy="6514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RENDERER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51338" y="4692252"/>
            <a:ext cx="1665919" cy="6514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LAYOUT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5877" y="1125799"/>
            <a:ext cx="1665919" cy="6514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EXPORTER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09485" y="4698139"/>
            <a:ext cx="51821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Helvetica Neue"/>
                <a:cs typeface="Helvetica Neue"/>
              </a:rPr>
              <a:t>run</a:t>
            </a:r>
            <a:endParaRPr lang="en-US" dirty="0">
              <a:solidFill>
                <a:schemeClr val="accent1"/>
              </a:solidFill>
              <a:latin typeface="Helvetica Neue"/>
              <a:cs typeface="Helvetica Neue"/>
            </a:endParaRPr>
          </a:p>
        </p:txBody>
      </p:sp>
      <p:cxnSp>
        <p:nvCxnSpPr>
          <p:cNvPr id="49" name="Straight Connector 48"/>
          <p:cNvCxnSpPr>
            <a:stCxn id="6" idx="2"/>
            <a:endCxn id="7" idx="0"/>
          </p:cNvCxnSpPr>
          <p:nvPr/>
        </p:nvCxnSpPr>
        <p:spPr>
          <a:xfrm rot="5400000">
            <a:off x="426808" y="3234762"/>
            <a:ext cx="2914980" cy="1588"/>
          </a:xfrm>
          <a:prstGeom prst="line">
            <a:avLst/>
          </a:prstGeom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01047" y="2899193"/>
            <a:ext cx="136491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same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dimensions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cxnSp>
        <p:nvCxnSpPr>
          <p:cNvPr id="69" name="Elbow Connector 68"/>
          <p:cNvCxnSpPr>
            <a:stCxn id="6" idx="0"/>
            <a:endCxn id="123" idx="0"/>
          </p:cNvCxnSpPr>
          <p:nvPr/>
        </p:nvCxnSpPr>
        <p:spPr>
          <a:xfrm rot="16200000" flipH="1">
            <a:off x="2563026" y="447070"/>
            <a:ext cx="1327153" cy="2684611"/>
          </a:xfrm>
          <a:prstGeom prst="bentConnector3">
            <a:avLst>
              <a:gd name="adj1" fmla="val -17225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6411974" y="4447723"/>
            <a:ext cx="2383236" cy="2383236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Helvetica Neue"/>
              <a:cs typeface="Helvetica Neue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830653" y="5488925"/>
            <a:ext cx="1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Helvetica Neue"/>
                <a:cs typeface="Helvetica Neue"/>
              </a:rPr>
              <a:t>CLIENT APP</a:t>
            </a:r>
            <a:endParaRPr lang="en-US" b="1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905089" y="577246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Helvetica Neue"/>
                <a:cs typeface="Helvetica Neue"/>
              </a:rPr>
              <a:t>style-based calculations</a:t>
            </a:r>
            <a:endParaRPr lang="en-US" dirty="0">
              <a:solidFill>
                <a:schemeClr val="accent2"/>
              </a:solidFill>
              <a:latin typeface="Helvetica Neue"/>
              <a:cs typeface="Helvetica Neue"/>
            </a:endParaRPr>
          </a:p>
        </p:txBody>
      </p:sp>
      <p:cxnSp>
        <p:nvCxnSpPr>
          <p:cNvPr id="76" name="Elbow Connector 75"/>
          <p:cNvCxnSpPr>
            <a:stCxn id="123" idx="1"/>
            <a:endCxn id="6" idx="3"/>
          </p:cNvCxnSpPr>
          <p:nvPr/>
        </p:nvCxnSpPr>
        <p:spPr>
          <a:xfrm rot="16200000" flipV="1">
            <a:off x="2789811" y="1378983"/>
            <a:ext cx="1207943" cy="1353050"/>
          </a:xfrm>
          <a:prstGeom prst="bent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074082" y="1134046"/>
            <a:ext cx="75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Helvetica Neue"/>
                <a:cs typeface="Helvetica Neue"/>
              </a:rPr>
              <a:t>notify</a:t>
            </a:r>
            <a:endParaRPr lang="en-US" dirty="0">
              <a:solidFill>
                <a:schemeClr val="accent1"/>
              </a:solidFill>
              <a:latin typeface="Helvetica Neue"/>
              <a:cs typeface="Helvetica Neue"/>
            </a:endParaRPr>
          </a:p>
        </p:txBody>
      </p:sp>
      <p:cxnSp>
        <p:nvCxnSpPr>
          <p:cNvPr id="78" name="Elbow Connector 77"/>
          <p:cNvCxnSpPr>
            <a:stCxn id="123" idx="3"/>
            <a:endCxn id="7" idx="3"/>
          </p:cNvCxnSpPr>
          <p:nvPr/>
        </p:nvCxnSpPr>
        <p:spPr>
          <a:xfrm rot="5400000">
            <a:off x="2713129" y="3660810"/>
            <a:ext cx="1361307" cy="1353050"/>
          </a:xfrm>
          <a:prstGeom prst="bent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2" idx="1"/>
            <a:endCxn id="123" idx="5"/>
          </p:cNvCxnSpPr>
          <p:nvPr/>
        </p:nvCxnSpPr>
        <p:spPr>
          <a:xfrm rot="16200000" flipV="1">
            <a:off x="5344222" y="3379970"/>
            <a:ext cx="1140058" cy="1693481"/>
          </a:xfrm>
          <a:prstGeom prst="straightConnector1">
            <a:avLst/>
          </a:prstGeom>
          <a:ln w="508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 rot="2056811">
            <a:off x="5433118" y="3988040"/>
            <a:ext cx="132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Helvetica Neue"/>
                <a:cs typeface="Helvetica Neue"/>
              </a:rPr>
              <a:t>access API</a:t>
            </a:r>
            <a:endParaRPr lang="en-US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  <p:cxnSp>
        <p:nvCxnSpPr>
          <p:cNvPr id="99" name="Elbow Connector 98"/>
          <p:cNvCxnSpPr>
            <a:stCxn id="7" idx="2"/>
            <a:endCxn id="123" idx="4"/>
          </p:cNvCxnSpPr>
          <p:nvPr/>
        </p:nvCxnSpPr>
        <p:spPr>
          <a:xfrm rot="5400000" flipH="1" flipV="1">
            <a:off x="2486345" y="3261161"/>
            <a:ext cx="1480516" cy="2684611"/>
          </a:xfrm>
          <a:prstGeom prst="bentConnector3">
            <a:avLst>
              <a:gd name="adj1" fmla="val -19897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406387" y="532900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Helvetica Neue"/>
                <a:cs typeface="Helvetica Neue"/>
              </a:rPr>
              <a:t>position nodes</a:t>
            </a:r>
            <a:endParaRPr lang="en-US" dirty="0">
              <a:solidFill>
                <a:schemeClr val="accent2"/>
              </a:solidFill>
              <a:latin typeface="Helvetica Neue"/>
              <a:cs typeface="Helvetica Neue"/>
            </a:endParaRPr>
          </a:p>
        </p:txBody>
      </p:sp>
      <p:cxnSp>
        <p:nvCxnSpPr>
          <p:cNvPr id="121" name="Shape 120"/>
          <p:cNvCxnSpPr>
            <a:stCxn id="123" idx="6"/>
            <a:endCxn id="9" idx="2"/>
          </p:cNvCxnSpPr>
          <p:nvPr/>
        </p:nvCxnSpPr>
        <p:spPr>
          <a:xfrm flipV="1">
            <a:off x="5274037" y="1777272"/>
            <a:ext cx="2234800" cy="1380809"/>
          </a:xfrm>
          <a:prstGeom prst="bent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872236" y="2821738"/>
            <a:ext cx="958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Helvetica Neue"/>
                <a:cs typeface="Helvetica Neue"/>
              </a:rPr>
              <a:t>convert</a:t>
            </a:r>
            <a:endParaRPr lang="en-US" dirty="0">
              <a:solidFill>
                <a:schemeClr val="accent1"/>
              </a:solidFill>
              <a:latin typeface="Helvetica Neue"/>
              <a:cs typeface="Helvetica Neue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863780" y="2452952"/>
            <a:ext cx="1410257" cy="14102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Helvetica Neue"/>
                <a:cs typeface="Helvetica Neue"/>
              </a:rPr>
              <a:t>CORE</a:t>
            </a:r>
            <a:endParaRPr lang="en-US" b="1" dirty="0">
              <a:latin typeface="Helvetica Neue"/>
              <a:cs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19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Toronto
University of TorontoUniversit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maxfranz</dc:creator>
  <cp:lastModifiedBy>maxfranz</cp:lastModifiedBy>
  <cp:revision>3</cp:revision>
  <dcterms:created xsi:type="dcterms:W3CDTF">2011-12-13T21:15:13Z</dcterms:created>
  <dcterms:modified xsi:type="dcterms:W3CDTF">2011-12-13T21:56:10Z</dcterms:modified>
</cp:coreProperties>
</file>