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EF40BE3-AAA9-B947-A315-8E7FE471E5DA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816" y="1046374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RENDERER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816" y="4612827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LAYOUT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2128" y="4618714"/>
            <a:ext cx="12021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.run() et al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49" name="Straight Connector 48"/>
          <p:cNvCxnSpPr>
            <a:stCxn id="6" idx="2"/>
            <a:endCxn id="7" idx="0"/>
          </p:cNvCxnSpPr>
          <p:nvPr/>
        </p:nvCxnSpPr>
        <p:spPr>
          <a:xfrm rot="5400000">
            <a:off x="270286" y="3155337"/>
            <a:ext cx="2914980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4525" y="2819768"/>
            <a:ext cx="13649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same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dimensions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Elbow Connector 68"/>
          <p:cNvCxnSpPr>
            <a:stCxn id="6" idx="0"/>
            <a:endCxn id="123" idx="0"/>
          </p:cNvCxnSpPr>
          <p:nvPr/>
        </p:nvCxnSpPr>
        <p:spPr>
          <a:xfrm rot="16200000" flipH="1">
            <a:off x="2406504" y="367645"/>
            <a:ext cx="1327153" cy="2684611"/>
          </a:xfrm>
          <a:prstGeom prst="bentConnector3">
            <a:avLst>
              <a:gd name="adj1" fmla="val -1722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48567" y="49782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style-based calculations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cxnSp>
        <p:nvCxnSpPr>
          <p:cNvPr id="76" name="Elbow Connector 75"/>
          <p:cNvCxnSpPr>
            <a:stCxn id="123" idx="1"/>
            <a:endCxn id="6" idx="3"/>
          </p:cNvCxnSpPr>
          <p:nvPr/>
        </p:nvCxnSpPr>
        <p:spPr>
          <a:xfrm rot="16200000" flipV="1">
            <a:off x="2633289" y="1299558"/>
            <a:ext cx="1207943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43337" y="1054621"/>
            <a:ext cx="93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.notify()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78" name="Elbow Connector 77"/>
          <p:cNvCxnSpPr>
            <a:stCxn id="123" idx="3"/>
            <a:endCxn id="7" idx="3"/>
          </p:cNvCxnSpPr>
          <p:nvPr/>
        </p:nvCxnSpPr>
        <p:spPr>
          <a:xfrm rot="5400000">
            <a:off x="2556607" y="3581385"/>
            <a:ext cx="1361307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92586" y="2251957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5400000" flipH="1" flipV="1">
            <a:off x="2312705" y="3181736"/>
            <a:ext cx="1480516" cy="2684611"/>
          </a:xfrm>
          <a:prstGeom prst="bentConnector3">
            <a:avLst>
              <a:gd name="adj1" fmla="val -198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49865" y="52495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position nodes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707258" y="2373527"/>
            <a:ext cx="1410257" cy="14102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CORE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22" name="Snip and Round Single Corner Rectangle 21"/>
          <p:cNvSpPr/>
          <p:nvPr/>
        </p:nvSpPr>
        <p:spPr>
          <a:xfrm rot="5400000">
            <a:off x="-304837" y="1165723"/>
            <a:ext cx="5846772" cy="4296577"/>
          </a:xfrm>
          <a:prstGeom prst="snipRoundRect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44724" y="419289"/>
            <a:ext cx="1533958" cy="153395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CLIENT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APP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296" y="8727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CYTOSCAPE WEB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44723" y="2311676"/>
            <a:ext cx="1533958" cy="15339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3</a:t>
            </a:r>
            <a:r>
              <a:rPr lang="en-US" b="1" baseline="30000" dirty="0" smtClean="0">
                <a:latin typeface="Helvetica Neue"/>
                <a:cs typeface="Helvetica Neue"/>
              </a:rPr>
              <a:t>rd</a:t>
            </a:r>
            <a:r>
              <a:rPr lang="en-US" b="1" dirty="0" smtClean="0">
                <a:latin typeface="Helvetica Neue"/>
                <a:cs typeface="Helvetica Neue"/>
              </a:rPr>
              <a:t> </a:t>
            </a:r>
            <a:r>
              <a:rPr lang="en-US" b="1" dirty="0" smtClean="0">
                <a:latin typeface="Helvetica Neue"/>
                <a:cs typeface="Helvetica Neue"/>
              </a:rPr>
              <a:t>PARTY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EXTENTIONS</a:t>
            </a:r>
            <a:endParaRPr lang="en-US" b="1" dirty="0">
              <a:latin typeface="Helvetica Neue"/>
              <a:cs typeface="Helvetica Neue"/>
            </a:endParaRPr>
          </a:p>
        </p:txBody>
      </p:sp>
      <p:cxnSp>
        <p:nvCxnSpPr>
          <p:cNvPr id="33" name="Straight Arrow Connector 32"/>
          <p:cNvCxnSpPr>
            <a:stCxn id="31" idx="2"/>
            <a:endCxn id="123" idx="6"/>
          </p:cNvCxnSpPr>
          <p:nvPr/>
        </p:nvCxnSpPr>
        <p:spPr>
          <a:xfrm rot="10800000" flipV="1">
            <a:off x="5117515" y="3078654"/>
            <a:ext cx="2027208" cy="1"/>
          </a:xfrm>
          <a:prstGeom prst="straightConnector1">
            <a:avLst/>
          </a:prstGeom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3986" y="2750558"/>
            <a:ext cx="18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Helvetica Neue"/>
                <a:cs typeface="Helvetica Neue"/>
              </a:rPr>
              <a:t>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Helvetica Neue"/>
                <a:cs typeface="Helvetica Neue"/>
              </a:rPr>
              <a:t>egister with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46" name="Elbow Connector 45"/>
          <p:cNvCxnSpPr>
            <a:stCxn id="29" idx="2"/>
          </p:cNvCxnSpPr>
          <p:nvPr/>
        </p:nvCxnSpPr>
        <p:spPr>
          <a:xfrm rot="10800000" flipV="1">
            <a:off x="5117518" y="1186267"/>
            <a:ext cx="2027206" cy="1393787"/>
          </a:xfrm>
          <a:prstGeom prst="bentConnector3">
            <a:avLst>
              <a:gd name="adj1" fmla="val 14200"/>
            </a:avLst>
          </a:prstGeom>
          <a:ln w="508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4725" y="4289893"/>
            <a:ext cx="1533958" cy="15339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3</a:t>
            </a:r>
            <a:r>
              <a:rPr lang="en-US" b="1" baseline="30000" dirty="0" smtClean="0">
                <a:latin typeface="Helvetica Neue"/>
                <a:cs typeface="Helvetica Neue"/>
              </a:rPr>
              <a:t>rd</a:t>
            </a:r>
            <a:r>
              <a:rPr lang="en-US" b="1" dirty="0" smtClean="0">
                <a:latin typeface="Helvetica Neue"/>
                <a:cs typeface="Helvetica Neue"/>
              </a:rPr>
              <a:t> </a:t>
            </a:r>
            <a:r>
              <a:rPr lang="en-US" b="1" dirty="0" smtClean="0">
                <a:latin typeface="Helvetica Neue"/>
                <a:cs typeface="Helvetica Neue"/>
              </a:rPr>
              <a:t>PARTY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JQUERY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PLUGINS</a:t>
            </a:r>
            <a:endParaRPr lang="en-US" b="1" dirty="0">
              <a:latin typeface="Helvetica Neue"/>
              <a:cs typeface="Helvetica Neue"/>
            </a:endParaRPr>
          </a:p>
        </p:txBody>
      </p:sp>
      <p:cxnSp>
        <p:nvCxnSpPr>
          <p:cNvPr id="52" name="Elbow Connector 51"/>
          <p:cNvCxnSpPr>
            <a:stCxn id="50" idx="2"/>
          </p:cNvCxnSpPr>
          <p:nvPr/>
        </p:nvCxnSpPr>
        <p:spPr>
          <a:xfrm rot="10800000">
            <a:off x="5117519" y="3618846"/>
            <a:ext cx="2027207" cy="1438027"/>
          </a:xfrm>
          <a:prstGeom prst="bentConnector3">
            <a:avLst>
              <a:gd name="adj1" fmla="val 15013"/>
            </a:avLst>
          </a:prstGeom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84339" y="3290748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rgbClr val="31859C"/>
              </a:solidFill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
University of TorontoUniversit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maxfranz</dc:creator>
  <cp:lastModifiedBy>maxfranz</cp:lastModifiedBy>
  <cp:revision>6</cp:revision>
  <dcterms:created xsi:type="dcterms:W3CDTF">2012-05-01T16:48:34Z</dcterms:created>
  <dcterms:modified xsi:type="dcterms:W3CDTF">2012-05-01T17:04:29Z</dcterms:modified>
</cp:coreProperties>
</file>