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2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00857127.github.io/nightlife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5679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台灣夜生活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00857127+00557153</a:t>
            </a:r>
            <a:br>
              <a:rPr lang="en-US" altLang="zh-TW" dirty="0" smtClean="0"/>
            </a:br>
            <a:r>
              <a:rPr lang="zh-TW" altLang="en-US" dirty="0" smtClean="0"/>
              <a:t>吳承遠 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 勞裕聲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512768" cy="665087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hlinkClick r:id="rId2"/>
              </a:rPr>
              <a:t>專案網址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225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304058" y="2636788"/>
            <a:ext cx="1584325" cy="1152525"/>
            <a:chOff x="1259632" y="1988840"/>
            <a:chExt cx="1584176" cy="1152128"/>
          </a:xfrm>
        </p:grpSpPr>
        <p:sp>
          <p:nvSpPr>
            <p:cNvPr id="47" name="圓角矩形 46"/>
            <p:cNvSpPr/>
            <p:nvPr/>
          </p:nvSpPr>
          <p:spPr>
            <a:xfrm>
              <a:off x="1259632" y="1988840"/>
              <a:ext cx="1584176" cy="1152128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1546943" y="2349079"/>
              <a:ext cx="1009555" cy="647477"/>
            </a:xfrm>
            <a:prstGeom prst="round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TW" dirty="0" err="1"/>
                <a:t>Iframe</a:t>
              </a:r>
              <a:endParaRPr lang="zh-TW" altLang="en-US" dirty="0"/>
            </a:p>
          </p:txBody>
        </p:sp>
        <p:sp>
          <p:nvSpPr>
            <p:cNvPr id="49" name="文字方塊 8"/>
            <p:cNvSpPr txBox="1">
              <a:spLocks noChangeArrowheads="1"/>
            </p:cNvSpPr>
            <p:nvPr/>
          </p:nvSpPr>
          <p:spPr bwMode="auto">
            <a:xfrm>
              <a:off x="1259632" y="1988840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dirty="0" smtClean="0"/>
                <a:t>Index.html</a:t>
              </a:r>
              <a:endParaRPr lang="zh-TW" altLang="en-US" dirty="0"/>
            </a:p>
          </p:txBody>
        </p:sp>
      </p:grpSp>
      <p:cxnSp>
        <p:nvCxnSpPr>
          <p:cNvPr id="5" name="直線單箭頭接點 4"/>
          <p:cNvCxnSpPr>
            <a:endCxn id="45" idx="0"/>
          </p:cNvCxnSpPr>
          <p:nvPr/>
        </p:nvCxnSpPr>
        <p:spPr>
          <a:xfrm>
            <a:off x="1096221" y="3645422"/>
            <a:ext cx="415253" cy="1779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1096221" y="3644851"/>
            <a:ext cx="2971723" cy="1800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16200000" flipH="1">
            <a:off x="3769571" y="971501"/>
            <a:ext cx="1800225" cy="7146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6200000" flipH="1">
            <a:off x="2860727" y="1880345"/>
            <a:ext cx="1800225" cy="5329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565635" y="5424516"/>
            <a:ext cx="1891678" cy="504825"/>
            <a:chOff x="179512" y="4437112"/>
            <a:chExt cx="2016224" cy="504056"/>
          </a:xfrm>
        </p:grpSpPr>
        <p:sp>
          <p:nvSpPr>
            <p:cNvPr id="45" name="圓角矩形 44"/>
            <p:cNvSpPr/>
            <p:nvPr/>
          </p:nvSpPr>
          <p:spPr>
            <a:xfrm>
              <a:off x="179512" y="4437112"/>
              <a:ext cx="2016224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6" name="文字方塊 21"/>
            <p:cNvSpPr txBox="1">
              <a:spLocks noChangeArrowheads="1"/>
            </p:cNvSpPr>
            <p:nvPr/>
          </p:nvSpPr>
          <p:spPr bwMode="auto">
            <a:xfrm>
              <a:off x="179512" y="4509120"/>
              <a:ext cx="201622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map.html</a:t>
              </a:r>
              <a:endParaRPr lang="en-US" altLang="zh-TW" sz="1500" dirty="0"/>
            </a:p>
          </p:txBody>
        </p:sp>
      </p:grpSp>
      <p:grpSp>
        <p:nvGrpSpPr>
          <p:cNvPr id="10" name="群組 9"/>
          <p:cNvGrpSpPr>
            <a:grpSpLocks/>
          </p:cNvGrpSpPr>
          <p:nvPr/>
        </p:nvGrpSpPr>
        <p:grpSpPr bwMode="auto">
          <a:xfrm>
            <a:off x="2525034" y="3068588"/>
            <a:ext cx="1450911" cy="504825"/>
            <a:chOff x="959994" y="2064245"/>
            <a:chExt cx="1451211" cy="504056"/>
          </a:xfrm>
        </p:grpSpPr>
        <p:sp>
          <p:nvSpPr>
            <p:cNvPr id="43" name="圓角矩形 42"/>
            <p:cNvSpPr/>
            <p:nvPr/>
          </p:nvSpPr>
          <p:spPr>
            <a:xfrm>
              <a:off x="971045" y="2064245"/>
              <a:ext cx="1440160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4" name="文字方塊 23"/>
            <p:cNvSpPr txBox="1">
              <a:spLocks noChangeArrowheads="1"/>
            </p:cNvSpPr>
            <p:nvPr/>
          </p:nvSpPr>
          <p:spPr bwMode="auto">
            <a:xfrm>
              <a:off x="959994" y="2119818"/>
              <a:ext cx="144016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intro.html</a:t>
              </a:r>
              <a:endParaRPr lang="en-US" altLang="zh-TW" sz="1500" dirty="0"/>
            </a:p>
          </p:txBody>
        </p:sp>
      </p:grpSp>
      <p:grpSp>
        <p:nvGrpSpPr>
          <p:cNvPr id="11" name="群組 10"/>
          <p:cNvGrpSpPr>
            <a:grpSpLocks/>
          </p:cNvGrpSpPr>
          <p:nvPr/>
        </p:nvGrpSpPr>
        <p:grpSpPr bwMode="auto">
          <a:xfrm>
            <a:off x="5488833" y="5445076"/>
            <a:ext cx="1871663" cy="504825"/>
            <a:chOff x="3923928" y="4437112"/>
            <a:chExt cx="1872208" cy="504056"/>
          </a:xfrm>
        </p:grpSpPr>
        <p:sp>
          <p:nvSpPr>
            <p:cNvPr id="41" name="圓角矩形 40"/>
            <p:cNvSpPr/>
            <p:nvPr/>
          </p:nvSpPr>
          <p:spPr>
            <a:xfrm>
              <a:off x="3923928" y="4437112"/>
              <a:ext cx="1872208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2" name="文字方塊 34"/>
            <p:cNvSpPr txBox="1">
              <a:spLocks noChangeArrowheads="1"/>
            </p:cNvSpPr>
            <p:nvPr/>
          </p:nvSpPr>
          <p:spPr bwMode="auto">
            <a:xfrm>
              <a:off x="3923928" y="4509120"/>
              <a:ext cx="187220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wherego.html</a:t>
              </a:r>
              <a:endParaRPr lang="en-US" altLang="zh-TW" sz="1500" dirty="0"/>
            </a:p>
          </p:txBody>
        </p:sp>
      </p:grpSp>
      <p:grpSp>
        <p:nvGrpSpPr>
          <p:cNvPr id="13" name="群組 12"/>
          <p:cNvGrpSpPr>
            <a:grpSpLocks/>
          </p:cNvGrpSpPr>
          <p:nvPr/>
        </p:nvGrpSpPr>
        <p:grpSpPr bwMode="auto">
          <a:xfrm>
            <a:off x="7504958" y="5445076"/>
            <a:ext cx="1439863" cy="504825"/>
            <a:chOff x="7596336" y="4437112"/>
            <a:chExt cx="1440160" cy="504056"/>
          </a:xfrm>
        </p:grpSpPr>
        <p:sp>
          <p:nvSpPr>
            <p:cNvPr id="37" name="圓角矩形 36"/>
            <p:cNvSpPr/>
            <p:nvPr/>
          </p:nvSpPr>
          <p:spPr>
            <a:xfrm>
              <a:off x="7631832" y="4437112"/>
              <a:ext cx="1404664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8" name="文字方塊 45"/>
            <p:cNvSpPr txBox="1">
              <a:spLocks noChangeArrowheads="1"/>
            </p:cNvSpPr>
            <p:nvPr/>
          </p:nvSpPr>
          <p:spPr bwMode="auto">
            <a:xfrm>
              <a:off x="7596336" y="4509120"/>
              <a:ext cx="144016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ppt.html</a:t>
              </a:r>
              <a:endParaRPr lang="en-US" altLang="zh-TW" sz="1500" dirty="0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V="1">
            <a:off x="1599458" y="3286076"/>
            <a:ext cx="936625" cy="34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群組 53"/>
          <p:cNvGrpSpPr>
            <a:grpSpLocks/>
          </p:cNvGrpSpPr>
          <p:nvPr/>
        </p:nvGrpSpPr>
        <p:grpSpPr bwMode="auto">
          <a:xfrm>
            <a:off x="3059881" y="5445076"/>
            <a:ext cx="2016125" cy="504825"/>
            <a:chOff x="179512" y="4437112"/>
            <a:chExt cx="2016224" cy="504056"/>
          </a:xfrm>
        </p:grpSpPr>
        <p:sp>
          <p:nvSpPr>
            <p:cNvPr id="55" name="圓角矩形 54"/>
            <p:cNvSpPr/>
            <p:nvPr/>
          </p:nvSpPr>
          <p:spPr>
            <a:xfrm>
              <a:off x="179512" y="4437112"/>
              <a:ext cx="2016224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56" name="文字方塊 21"/>
            <p:cNvSpPr txBox="1">
              <a:spLocks noChangeArrowheads="1"/>
            </p:cNvSpPr>
            <p:nvPr/>
          </p:nvSpPr>
          <p:spPr bwMode="auto">
            <a:xfrm>
              <a:off x="179512" y="4509120"/>
              <a:ext cx="201622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500" dirty="0" smtClean="0"/>
                <a:t>contactus.html</a:t>
              </a:r>
              <a:endParaRPr lang="en-US" altLang="zh-TW" sz="1500" dirty="0"/>
            </a:p>
          </p:txBody>
        </p:sp>
      </p:grpSp>
      <p:sp>
        <p:nvSpPr>
          <p:cNvPr id="58" name="橢圓 57"/>
          <p:cNvSpPr/>
          <p:nvPr/>
        </p:nvSpPr>
        <p:spPr>
          <a:xfrm>
            <a:off x="4148699" y="1253160"/>
            <a:ext cx="1658436" cy="10215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Night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Market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307713" y="2290297"/>
            <a:ext cx="1276873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Club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4291353" y="2872218"/>
            <a:ext cx="1276873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Bar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61" name="橢圓 60"/>
          <p:cNvSpPr/>
          <p:nvPr/>
        </p:nvSpPr>
        <p:spPr>
          <a:xfrm>
            <a:off x="4307712" y="3447904"/>
            <a:ext cx="1276873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Ktv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</a:p>
        </p:txBody>
      </p:sp>
      <p:sp>
        <p:nvSpPr>
          <p:cNvPr id="62" name="橢圓 61"/>
          <p:cNvSpPr/>
          <p:nvPr/>
        </p:nvSpPr>
        <p:spPr>
          <a:xfrm>
            <a:off x="4339481" y="4040907"/>
            <a:ext cx="1276873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4" name="直線單箭頭接點 63"/>
          <p:cNvCxnSpPr>
            <a:stCxn id="44" idx="3"/>
            <a:endCxn id="58" idx="2"/>
          </p:cNvCxnSpPr>
          <p:nvPr/>
        </p:nvCxnSpPr>
        <p:spPr>
          <a:xfrm flipV="1">
            <a:off x="3964896" y="1763929"/>
            <a:ext cx="183803" cy="152214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43" idx="3"/>
            <a:endCxn id="59" idx="2"/>
          </p:cNvCxnSpPr>
          <p:nvPr/>
        </p:nvCxnSpPr>
        <p:spPr>
          <a:xfrm flipV="1">
            <a:off x="3975945" y="2542325"/>
            <a:ext cx="331768" cy="7786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4" idx="3"/>
            <a:endCxn id="60" idx="2"/>
          </p:cNvCxnSpPr>
          <p:nvPr/>
        </p:nvCxnSpPr>
        <p:spPr>
          <a:xfrm flipV="1">
            <a:off x="3964896" y="3124246"/>
            <a:ext cx="326457" cy="16182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43" idx="3"/>
            <a:endCxn id="61" idx="2"/>
          </p:cNvCxnSpPr>
          <p:nvPr/>
        </p:nvCxnSpPr>
        <p:spPr>
          <a:xfrm>
            <a:off x="3975945" y="3321001"/>
            <a:ext cx="331767" cy="37893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44" idx="3"/>
            <a:endCxn id="62" idx="2"/>
          </p:cNvCxnSpPr>
          <p:nvPr/>
        </p:nvCxnSpPr>
        <p:spPr>
          <a:xfrm>
            <a:off x="3964896" y="3286075"/>
            <a:ext cx="374585" cy="10068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8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85916" y="332656"/>
            <a:ext cx="8229600" cy="1252728"/>
          </a:xfrm>
        </p:spPr>
        <p:txBody>
          <a:bodyPr/>
          <a:lstStyle/>
          <a:p>
            <a:r>
              <a:rPr lang="zh-TW" altLang="en-US" dirty="0"/>
              <a:t>網站特色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152598" y="2284126"/>
            <a:ext cx="2016224" cy="648072"/>
          </a:xfrm>
          <a:prstGeom prst="roundRect">
            <a:avLst/>
          </a:prstGeom>
          <a:solidFill>
            <a:srgbClr val="90A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詳盡的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資訊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" name="Rectangle 90"/>
          <p:cNvSpPr/>
          <p:nvPr/>
        </p:nvSpPr>
        <p:spPr>
          <a:xfrm>
            <a:off x="1125714" y="222900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9" name="Group 92"/>
          <p:cNvGrpSpPr/>
          <p:nvPr/>
        </p:nvGrpSpPr>
        <p:grpSpPr>
          <a:xfrm>
            <a:off x="1835073" y="2343275"/>
            <a:ext cx="2897452" cy="685871"/>
            <a:chOff x="786266" y="3323882"/>
            <a:chExt cx="2073154" cy="685871"/>
          </a:xfrm>
        </p:grpSpPr>
        <p:sp>
          <p:nvSpPr>
            <p:cNvPr id="28" name="TextBox 93"/>
            <p:cNvSpPr txBox="1"/>
            <p:nvPr/>
          </p:nvSpPr>
          <p:spPr>
            <a:xfrm>
              <a:off x="786266" y="354808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點擊地圖上的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地點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就可以查詢該場所的相關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資訊，方便在旅遊前做</a:t>
              </a:r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調查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9" name="TextBox 94"/>
            <p:cNvSpPr txBox="1"/>
            <p:nvPr/>
          </p:nvSpPr>
          <p:spPr>
            <a:xfrm>
              <a:off x="799763" y="332388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簡單流暢的操作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0" name="TextBox 95"/>
          <p:cNvSpPr txBox="1"/>
          <p:nvPr/>
        </p:nvSpPr>
        <p:spPr>
          <a:xfrm>
            <a:off x="1241561" y="2521519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1125714" y="3254189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13" name="Group 98"/>
          <p:cNvGrpSpPr/>
          <p:nvPr/>
        </p:nvGrpSpPr>
        <p:grpSpPr>
          <a:xfrm>
            <a:off x="1835073" y="3365870"/>
            <a:ext cx="2911256" cy="678692"/>
            <a:chOff x="780266" y="3362835"/>
            <a:chExt cx="2083031" cy="678692"/>
          </a:xfrm>
        </p:grpSpPr>
        <p:sp>
          <p:nvSpPr>
            <p:cNvPr id="26" name="TextBox 99"/>
            <p:cNvSpPr txBox="1"/>
            <p:nvPr/>
          </p:nvSpPr>
          <p:spPr>
            <a:xfrm>
              <a:off x="780266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網站提供眾多旅遊資訊，給充滿好奇心，喜歡夜生活的你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7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詳盡的資</a:t>
              </a: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訊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4" name="TextBox 101"/>
          <p:cNvSpPr txBox="1"/>
          <p:nvPr/>
        </p:nvSpPr>
        <p:spPr>
          <a:xfrm>
            <a:off x="1249945" y="3505161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15" name="Rectangle 102"/>
          <p:cNvSpPr/>
          <p:nvPr/>
        </p:nvSpPr>
        <p:spPr>
          <a:xfrm>
            <a:off x="1125714" y="4248813"/>
            <a:ext cx="3736032" cy="908379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微軟正黑體" panose="020B0604030504040204" pitchFamily="34" charset="-120"/>
            </a:endParaRPr>
          </a:p>
        </p:txBody>
      </p:sp>
      <p:grpSp>
        <p:nvGrpSpPr>
          <p:cNvPr id="17" name="Group 104"/>
          <p:cNvGrpSpPr/>
          <p:nvPr/>
        </p:nvGrpSpPr>
        <p:grpSpPr>
          <a:xfrm>
            <a:off x="1876124" y="4360494"/>
            <a:ext cx="2878588" cy="678692"/>
            <a:chOff x="803640" y="3362835"/>
            <a:chExt cx="2059657" cy="678692"/>
          </a:xfrm>
        </p:grpSpPr>
        <p:sp>
          <p:nvSpPr>
            <p:cNvPr id="24" name="TextBox 10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讓使用者在無處可去時，抽出想去的地點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5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rPr>
                <a:t>簡易的互動功能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18" name="TextBox 107"/>
          <p:cNvSpPr txBox="1"/>
          <p:nvPr/>
        </p:nvSpPr>
        <p:spPr>
          <a:xfrm>
            <a:off x="1258329" y="4499785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700808"/>
            <a:ext cx="7408333" cy="4425355"/>
          </a:xfrm>
        </p:spPr>
        <p:txBody>
          <a:bodyPr/>
          <a:lstStyle/>
          <a:p>
            <a:r>
              <a:rPr lang="zh-TW" altLang="en-US" dirty="0" smtClean="0"/>
              <a:t>場所簡介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介紹大台北地區的各種遊玩地點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網站操作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636912"/>
            <a:ext cx="569336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zh-TW" altLang="en-US" dirty="0" smtClean="0"/>
              <a:t>抽地點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點擊抽取隨機地點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網站操作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5760640" cy="388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5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zh-TW" altLang="en-US" dirty="0" smtClean="0"/>
              <a:t>分享本網站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點擊分享把本網址發佈到</a:t>
            </a:r>
            <a:r>
              <a:rPr lang="en-US" altLang="zh-TW" dirty="0" err="1" smtClean="0"/>
              <a:t>facebook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網站操作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5068367" cy="334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1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  </a:t>
            </a:r>
            <a:r>
              <a:rPr lang="en-US" altLang="zh-TW" dirty="0" smtClean="0"/>
              <a:t>CSS</a:t>
            </a:r>
          </a:p>
          <a:p>
            <a:endParaRPr lang="en-US" altLang="zh-TW" dirty="0"/>
          </a:p>
          <a:p>
            <a:r>
              <a:rPr lang="en-US" altLang="zh-TW" dirty="0" err="1" smtClean="0"/>
              <a:t>Jquery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Google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json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採用技術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54551"/>
              </p:ext>
            </p:extLst>
          </p:nvPr>
        </p:nvGraphicFramePr>
        <p:xfrm>
          <a:off x="1619672" y="2708920"/>
          <a:ext cx="6120680" cy="2953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3696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吳承遠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勞裕聲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Json</a:t>
                      </a:r>
                      <a:r>
                        <a:rPr lang="zh-TW" altLang="en-US" dirty="0" smtClean="0"/>
                        <a:t>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首頁製作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Javascript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設計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jQuery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網站規劃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ppt</a:t>
                      </a:r>
                      <a:r>
                        <a:rPr lang="zh-TW" altLang="en-US" dirty="0" smtClean="0"/>
                        <a:t>製作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整合</a:t>
                      </a:r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製作地圖</a:t>
                      </a:r>
                      <a:endParaRPr lang="zh-TW" altLang="en-US" dirty="0"/>
                    </a:p>
                  </a:txBody>
                  <a:tcPr/>
                </a:tc>
              </a:tr>
              <a:tr h="36461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967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</TotalTime>
  <Words>163</Words>
  <Application>Microsoft Office PowerPoint</Application>
  <PresentationFormat>如螢幕大小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波形</vt:lpstr>
      <vt:lpstr>台灣夜生活 00857127+00557153 吳承遠  &amp;  勞裕聲</vt:lpstr>
      <vt:lpstr>網站架構</vt:lpstr>
      <vt:lpstr>網站特色</vt:lpstr>
      <vt:lpstr>網站操作</vt:lpstr>
      <vt:lpstr>網站操作</vt:lpstr>
      <vt:lpstr>網站操作</vt:lpstr>
      <vt:lpstr>採用技術</vt:lpstr>
      <vt:lpstr>工作分配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台灣夜生活 00857127+00557153 吳承遠  &amp;  勞裕聲</dc:title>
  <dc:creator>oem</dc:creator>
  <cp:lastModifiedBy>oem</cp:lastModifiedBy>
  <cp:revision>17</cp:revision>
  <dcterms:created xsi:type="dcterms:W3CDTF">2021-01-06T07:11:56Z</dcterms:created>
  <dcterms:modified xsi:type="dcterms:W3CDTF">2021-01-07T10:55:45Z</dcterms:modified>
</cp:coreProperties>
</file>