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52110E"/>
    <a:srgbClr val="080607"/>
    <a:srgbClr val="2E0A08"/>
    <a:srgbClr val="1E0806"/>
    <a:srgbClr val="100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34DAE9-D1F1-A383-20FC-0D6F734B9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CF694A-389C-6AB9-8C20-C5952BBA5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89FF90-CB9C-840A-6E9B-909D8F5C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B3B6E-671C-100A-D549-850A53C2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DAA4F3-F828-F5FD-F934-C4E88389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7306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079C9-7A1F-9D48-40C4-E88AC0ED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9949FB-99B8-BD97-1682-0B5C20EAE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363AF4-2520-0007-834F-9296DD0A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CCCC4E-49B3-735C-9ADD-4B370B30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69F1E2-C731-677C-545B-02206102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109675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503026-D7DF-2FBD-933D-EAFAFBE1C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90A343D-EA88-FC32-89B6-86CED336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1B2F0C-B0AE-9E9C-BF01-3C233980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949997-D46B-3695-DA51-10273349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C3154B-E696-31DB-AF7B-4E46C034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8170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B8EE19-768D-B326-0111-420C305D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C2C9A1-A00B-8637-6E21-C35E6BB0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D53FEB-D58E-C6D3-1716-D99D0493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52EFDA-8AEE-73D4-3835-4808397A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5D271F-426A-9C72-5FE2-8DA8581F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2899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880DE-00B5-9A7B-8B61-03773E32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A2A4B8-E1C1-5E5A-B81D-FBE3B8BB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47812-37B9-C282-AD41-23136DCB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69EA9B-AD89-313C-E1D2-2B9712C7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417362-B6A0-12EC-D9F8-163B116F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083109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06E63D-7AF8-A13B-B32F-EC0EBBC3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C5DEB7-15F7-7AF6-E6EA-3939AD2C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A888B4C-23E7-B7F1-3EFB-99083C48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15D533-CC5A-7EED-969E-38D7C67D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DC1147-CFEE-BF7B-8CE3-5E3E2B8F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39DF0A-961E-4751-141C-93F7F985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3833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4B245-F943-5DEF-F34A-2A912278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A66D9B-5D9B-A4AF-3EF2-0D295F2C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502239-FF4E-CCCA-87B3-9FF316A8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432191-59F0-FC88-E689-89EC73961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EE05AF5-A605-B318-5180-23000A972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000A20F-2CB1-AA6A-8D29-9153420F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BC86F84-1965-D482-A541-BFC79A87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753488B-918F-D2BC-659E-E4FA470A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4390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EB4208-E4D0-1C3D-7E07-6C54F1A2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BEF90A4-D1D5-0DA8-B7EA-DFF96301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7DE8656-83F4-E144-F992-DD04786E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5BACEB-ACD5-8648-96CD-4217858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9269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2C7745B-D607-E53C-C11C-50B82CBA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C7ECC08-DB84-99B3-513F-3EE6C2BC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DFB540-C58C-02E6-8DDA-DCA5E65C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16036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D92B91-0BAB-20F1-4EA3-CF1B86F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EF83DD-932F-0747-4FE1-1AA18254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1D01CB0-62C0-0CEE-B240-454FDEA73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CDAE8D-E66D-1344-836E-B8544F9C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B42169-CB1D-E5DE-C294-2D2F8164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7DF7A4-87EE-0C51-852A-645EAF5A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4489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83BE4-B2EA-4BF7-7263-25730F87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ABC4A1D-FDF7-7EEB-D242-EF0A9CACD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337BA9E-A157-FFD6-0044-4C4DC4F9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72A050-A3CA-AEAF-9A13-B11E6719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F57E-920B-4A85-9D25-BEDFC33EF16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5330DE8-10B5-42FF-EDB4-48977581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7C0D6E-823D-2774-E48B-A00D3973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03E6-9145-4BD8-B053-81E39A918A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9274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F1FEB4-470D-84BB-1BE9-73C20D47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BBBBED-0857-96CA-DD76-CC7A26DF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3E6E3B-1DEC-FDD8-901B-22DE5F5B9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66EF57E-920B-4A85-9D25-BEDFC33EF166}" type="datetimeFigureOut">
              <a:rPr lang="hu-HU" smtClean="0"/>
              <a:pPr/>
              <a:t>2025. 06. 02.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AF0235-56B1-2AF0-B8F0-F5FCB0E11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B90C07-6AAC-6641-CE30-97E65107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7103E6-9145-4BD8-B053-81E39A918A4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6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5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3014800-7E1E-D4DE-BF18-806EA2F6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832"/>
            <a:ext cx="12192000" cy="18288000"/>
          </a:xfrm>
          <a:prstGeom prst="rect">
            <a:avLst/>
          </a:prstGeom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61A31F4C-D965-6ECC-C735-DB6EE571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1663"/>
            <a:ext cx="9144000" cy="1655762"/>
          </a:xfrm>
        </p:spPr>
        <p:txBody>
          <a:bodyPr/>
          <a:lstStyle/>
          <a:p>
            <a:r>
              <a:rPr lang="en-US" dirty="0" err="1"/>
              <a:t>Készítette</a:t>
            </a:r>
            <a:r>
              <a:rPr lang="en-US" dirty="0"/>
              <a:t>:</a:t>
            </a:r>
          </a:p>
          <a:p>
            <a:r>
              <a:rPr lang="en-US" dirty="0"/>
              <a:t>Szabó Zoárd, Kardos Kevin, Lengyel Csongor</a:t>
            </a:r>
            <a:endParaRPr lang="hu-HU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2E30544E-D50F-612C-F9DF-68717E1A7B01}"/>
              </a:ext>
            </a:extLst>
          </p:cNvPr>
          <p:cNvCxnSpPr/>
          <p:nvPr/>
        </p:nvCxnSpPr>
        <p:spPr>
          <a:xfrm>
            <a:off x="0" y="6858000"/>
            <a:ext cx="12992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370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4046C-2715-3915-13F2-F9157760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2C5A31-0F80-A1DE-5036-69998C8D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F8A3C07-29BD-77D3-FDBA-2DFF834C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42706"/>
            <a:ext cx="12192000" cy="18288000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6A531E3A-8348-5300-1AE0-33603301405B}"/>
              </a:ext>
            </a:extLst>
          </p:cNvPr>
          <p:cNvCxnSpPr/>
          <p:nvPr/>
        </p:nvCxnSpPr>
        <p:spPr>
          <a:xfrm>
            <a:off x="0" y="0"/>
            <a:ext cx="1326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84671970-24B2-4DD1-7C7A-183B28A3C965}"/>
              </a:ext>
            </a:extLst>
          </p:cNvPr>
          <p:cNvCxnSpPr/>
          <p:nvPr/>
        </p:nvCxnSpPr>
        <p:spPr>
          <a:xfrm>
            <a:off x="0" y="6858000"/>
            <a:ext cx="1383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églalap 10">
            <a:extLst>
              <a:ext uri="{FF2B5EF4-FFF2-40B4-BE49-F238E27FC236}">
                <a16:creationId xmlns:a16="http://schemas.microsoft.com/office/drawing/2014/main" id="{07F2497D-BD62-9C58-C18D-D8E87FAC2224}"/>
              </a:ext>
            </a:extLst>
          </p:cNvPr>
          <p:cNvSpPr/>
          <p:nvPr/>
        </p:nvSpPr>
        <p:spPr>
          <a:xfrm>
            <a:off x="3124200" y="35727"/>
            <a:ext cx="5638800" cy="523859"/>
          </a:xfrm>
          <a:prstGeom prst="rect">
            <a:avLst/>
          </a:prstGeom>
          <a:solidFill>
            <a:srgbClr val="080607"/>
          </a:solidFill>
          <a:ln>
            <a:solidFill>
              <a:srgbClr val="0806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 </a:t>
            </a:r>
            <a:r>
              <a:rPr lang="en-US" sz="5400" dirty="0" err="1"/>
              <a:t>honlap</a:t>
            </a:r>
            <a:endParaRPr lang="hu-HU" sz="54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BCC480E2-DD75-E642-5732-6F0DE1DB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62" y="595312"/>
            <a:ext cx="7026275" cy="40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80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E0806"/>
            </a:gs>
            <a:gs pos="86000">
              <a:srgbClr val="2E0A08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50E705CD-D114-822A-DBFB-7A131DCF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795125"/>
            <a:ext cx="12192000" cy="18288000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C25603CB-AEA2-B53E-6D74-E52F36328AFB}"/>
              </a:ext>
            </a:extLst>
          </p:cNvPr>
          <p:cNvCxnSpPr/>
          <p:nvPr/>
        </p:nvCxnSpPr>
        <p:spPr>
          <a:xfrm>
            <a:off x="0" y="0"/>
            <a:ext cx="1320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E04BF7A8-DC87-56E0-3FB1-836617A9BEB9}"/>
              </a:ext>
            </a:extLst>
          </p:cNvPr>
          <p:cNvCxnSpPr/>
          <p:nvPr/>
        </p:nvCxnSpPr>
        <p:spPr>
          <a:xfrm>
            <a:off x="0" y="6858000"/>
            <a:ext cx="13535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>
            <a:extLst>
              <a:ext uri="{FF2B5EF4-FFF2-40B4-BE49-F238E27FC236}">
                <a16:creationId xmlns:a16="http://schemas.microsoft.com/office/drawing/2014/main" id="{876E4CC4-BE5B-0627-5BC7-1B82E259CEED}"/>
              </a:ext>
            </a:extLst>
          </p:cNvPr>
          <p:cNvSpPr/>
          <p:nvPr/>
        </p:nvSpPr>
        <p:spPr>
          <a:xfrm>
            <a:off x="3124200" y="35727"/>
            <a:ext cx="5638800" cy="523859"/>
          </a:xfrm>
          <a:prstGeom prst="rect">
            <a:avLst/>
          </a:prstGeom>
          <a:solidFill>
            <a:srgbClr val="080607"/>
          </a:solidFill>
          <a:ln>
            <a:solidFill>
              <a:srgbClr val="0806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Profit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25854085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80607"/>
            </a:gs>
            <a:gs pos="100000">
              <a:srgbClr val="52110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3F81FE-3065-38A2-263B-0D41D19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Fejlesztés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7A6E7C4-CEFC-F00F-CDC0-8CF9F2881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224" y="1454150"/>
            <a:ext cx="7574551" cy="4351338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CA540455-221B-BF59-867E-B7CF76325292}"/>
              </a:ext>
            </a:extLst>
          </p:cNvPr>
          <p:cNvCxnSpPr/>
          <p:nvPr/>
        </p:nvCxnSpPr>
        <p:spPr>
          <a:xfrm flipH="1">
            <a:off x="6991350" y="2562225"/>
            <a:ext cx="1943100" cy="86677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DEC78866-3DA5-60A4-9CDD-778CD7188445}"/>
              </a:ext>
            </a:extLst>
          </p:cNvPr>
          <p:cNvCxnSpPr>
            <a:cxnSpLocks/>
          </p:cNvCxnSpPr>
          <p:nvPr/>
        </p:nvCxnSpPr>
        <p:spPr>
          <a:xfrm flipH="1">
            <a:off x="4743450" y="1578769"/>
            <a:ext cx="4552950" cy="35480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3972D988-211A-3993-B525-CE48E58A12AA}"/>
              </a:ext>
            </a:extLst>
          </p:cNvPr>
          <p:cNvCxnSpPr>
            <a:cxnSpLocks/>
          </p:cNvCxnSpPr>
          <p:nvPr/>
        </p:nvCxnSpPr>
        <p:spPr>
          <a:xfrm flipH="1">
            <a:off x="6657975" y="5049044"/>
            <a:ext cx="4552950" cy="35480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D637DC4-2A0A-6119-5FDE-FB92334BF910}"/>
              </a:ext>
            </a:extLst>
          </p:cNvPr>
          <p:cNvSpPr txBox="1"/>
          <p:nvPr/>
        </p:nvSpPr>
        <p:spPr>
          <a:xfrm>
            <a:off x="9477375" y="1314450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Szöveg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02AD744-8E02-2E9A-71F1-EC20A86E1E6F}"/>
              </a:ext>
            </a:extLst>
          </p:cNvPr>
          <p:cNvSpPr txBox="1"/>
          <p:nvPr/>
        </p:nvSpPr>
        <p:spPr>
          <a:xfrm>
            <a:off x="11210925" y="4864378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Szöveg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1DE601F-C189-DB74-A037-EFA5564334D4}"/>
              </a:ext>
            </a:extLst>
          </p:cNvPr>
          <p:cNvSpPr txBox="1"/>
          <p:nvPr/>
        </p:nvSpPr>
        <p:spPr>
          <a:xfrm>
            <a:off x="9043987" y="2280206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Szöveg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12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C0000"/>
            </a:gs>
            <a:gs pos="0">
              <a:srgbClr val="52110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A9B30-9678-874B-C706-78961DCD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Köszönjjük</a:t>
            </a:r>
            <a:r>
              <a:rPr lang="en-US" b="1" dirty="0"/>
              <a:t> a </a:t>
            </a:r>
            <a:r>
              <a:rPr lang="en-US" b="1" dirty="0" err="1"/>
              <a:t>figyelmet</a:t>
            </a:r>
            <a:r>
              <a:rPr lang="en-US" b="1" dirty="0"/>
              <a:t>! </a:t>
            </a:r>
            <a:endParaRPr lang="hu-HU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AF0190D-752B-6A6E-C316-8FDAD3846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489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Szélesvásznú</PresentationFormat>
  <Paragraphs>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Fejlesztés</vt:lpstr>
      <vt:lpstr>Köszönjjük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Csongor Lengyel</dc:creator>
  <cp:lastModifiedBy>Csongor Lengyel</cp:lastModifiedBy>
  <cp:revision>1</cp:revision>
  <dcterms:created xsi:type="dcterms:W3CDTF">2025-06-02T21:25:49Z</dcterms:created>
  <dcterms:modified xsi:type="dcterms:W3CDTF">2025-06-02T21:26:27Z</dcterms:modified>
</cp:coreProperties>
</file>