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225420"/>
          </a:xfrm>
        </p:spPr>
        <p:txBody>
          <a:bodyPr>
            <a:normAutofit/>
          </a:bodyPr>
          <a:lstStyle/>
          <a:p>
            <a:r>
              <a:rPr lang="en-US" sz="4400" dirty="0">
                <a:solidFill>
                  <a:schemeClr val="tx1"/>
                </a:solidFill>
              </a:rPr>
              <a:t>TECH</a:t>
            </a:r>
            <a:br>
              <a:rPr lang="en-US" sz="4400" dirty="0">
                <a:solidFill>
                  <a:schemeClr val="tx1"/>
                </a:solidFill>
              </a:rPr>
            </a:br>
            <a:r>
              <a:rPr lang="en-US" sz="4400" dirty="0">
                <a:solidFill>
                  <a:schemeClr val="tx1"/>
                </a:solidFill>
              </a:rPr>
              <a:t>MEETUPS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FBC4-08D3-4055-8E92-5866CBBB7CBC}"/>
              </a:ext>
            </a:extLst>
          </p:cNvPr>
          <p:cNvSpPr>
            <a:spLocks noGrp="1"/>
          </p:cNvSpPr>
          <p:nvPr>
            <p:ph type="title"/>
          </p:nvPr>
        </p:nvSpPr>
        <p:spPr/>
        <p:txBody>
          <a:bodyPr>
            <a:noAutofit/>
          </a:bodyPr>
          <a:lstStyle/>
          <a:p>
            <a:pPr>
              <a:spcBef>
                <a:spcPts val="200"/>
              </a:spcBef>
            </a:pPr>
            <a:r>
              <a:rPr lang="en-GB" sz="2000" b="1" dirty="0">
                <a:solidFill>
                  <a:srgbClr val="243F60"/>
                </a:solidFill>
                <a:effectLst/>
                <a:latin typeface="Algerian" panose="04020705040A02060702" pitchFamily="82" charset="0"/>
                <a:ea typeface="Times New Roman" panose="02020603050405020304" pitchFamily="18" charset="0"/>
                <a:cs typeface="Times New Roman" panose="02020603050405020304" pitchFamily="18" charset="0"/>
              </a:rPr>
              <a:t>User Participation Page</a:t>
            </a:r>
            <a:br>
              <a:rPr lang="en-IN" sz="20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br>
            <a:r>
              <a:rPr lang="en-GB" sz="2000" dirty="0">
                <a:effectLst/>
                <a:latin typeface="Times New Roman" panose="02020603050405020304" pitchFamily="18" charset="0"/>
                <a:ea typeface="Times New Roman" panose="02020603050405020304" pitchFamily="18" charset="0"/>
              </a:rPr>
              <a:t>This page will highlight the details of the events and user can confirm the participation for a particular event.</a:t>
            </a:r>
            <a:br>
              <a:rPr lang="en-IN" sz="2000" dirty="0">
                <a:effectLst/>
                <a:latin typeface="Times New Roman" panose="02020603050405020304" pitchFamily="18" charset="0"/>
                <a:ea typeface="Times New Roman" panose="02020603050405020304" pitchFamily="18" charset="0"/>
              </a:rPr>
            </a:br>
            <a:endParaRPr lang="en-IN" sz="2000" dirty="0"/>
          </a:p>
        </p:txBody>
      </p:sp>
      <p:pic>
        <p:nvPicPr>
          <p:cNvPr id="4" name="Content Placeholder 3">
            <a:extLst>
              <a:ext uri="{FF2B5EF4-FFF2-40B4-BE49-F238E27FC236}">
                <a16:creationId xmlns:a16="http://schemas.microsoft.com/office/drawing/2014/main" id="{1B569102-B4D7-43C2-8B14-B49B61F7E0D1}"/>
              </a:ext>
            </a:extLst>
          </p:cNvPr>
          <p:cNvPicPr>
            <a:picLocks noGrp="1"/>
          </p:cNvPicPr>
          <p:nvPr>
            <p:ph idx="1"/>
          </p:nvPr>
        </p:nvPicPr>
        <p:blipFill>
          <a:blip r:embed="rId2"/>
          <a:stretch>
            <a:fillRect/>
          </a:stretch>
        </p:blipFill>
        <p:spPr>
          <a:xfrm>
            <a:off x="1066800" y="1809750"/>
            <a:ext cx="9877425" cy="4143375"/>
          </a:xfrm>
          <a:prstGeom prst="rect">
            <a:avLst/>
          </a:prstGeom>
        </p:spPr>
      </p:pic>
    </p:spTree>
    <p:extLst>
      <p:ext uri="{BB962C8B-B14F-4D97-AF65-F5344CB8AC3E}">
        <p14:creationId xmlns:p14="http://schemas.microsoft.com/office/powerpoint/2010/main" val="321179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FD2C1-0D25-4F7D-B6DE-D2AA18E71E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C8B687-E31D-479C-BA96-86F7EC2EB43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9445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31E6-2EDC-4F4E-A805-E15544D7664E}"/>
              </a:ext>
            </a:extLst>
          </p:cNvPr>
          <p:cNvSpPr>
            <a:spLocks noGrp="1"/>
          </p:cNvSpPr>
          <p:nvPr>
            <p:ph type="title"/>
          </p:nvPr>
        </p:nvSpPr>
        <p:spPr/>
        <p:txBody>
          <a:bodyPr>
            <a:normAutofit/>
          </a:bodyPr>
          <a:lstStyle/>
          <a:p>
            <a:r>
              <a:rPr lang="en-GB" sz="3600" b="1" kern="1600" dirty="0">
                <a:effectLst/>
                <a:latin typeface="Algerian" panose="04020705040A02060702" pitchFamily="82" charset="0"/>
                <a:ea typeface="Times New Roman" panose="02020603050405020304" pitchFamily="18" charset="0"/>
              </a:rPr>
              <a:t>Project Proposal</a:t>
            </a:r>
            <a:br>
              <a:rPr lang="en-IN" sz="3600" b="1" kern="1600" dirty="0">
                <a:effectLst/>
                <a:latin typeface="Algerian" panose="04020705040A02060702" pitchFamily="82" charset="0"/>
                <a:ea typeface="Times New Roman" panose="02020603050405020304" pitchFamily="18" charset="0"/>
              </a:rPr>
            </a:b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C42649B9-9895-4BB6-98ED-84E490CC2B5E}"/>
              </a:ext>
            </a:extLst>
          </p:cNvPr>
          <p:cNvSpPr>
            <a:spLocks noGrp="1"/>
          </p:cNvSpPr>
          <p:nvPr>
            <p:ph idx="1"/>
          </p:nvPr>
        </p:nvSpPr>
        <p:spPr>
          <a:xfrm>
            <a:off x="1066800" y="1504188"/>
            <a:ext cx="10058400" cy="3849624"/>
          </a:xfrm>
        </p:spPr>
        <p:txBody>
          <a:bodyPr/>
          <a:lstStyle/>
          <a:p>
            <a:r>
              <a:rPr lang="en-GB" sz="1800" b="1" i="0" dirty="0">
                <a:effectLst/>
                <a:latin typeface="Arial" panose="020B0604020202020204" pitchFamily="34" charset="0"/>
                <a:ea typeface="Times New Roman" panose="02020603050405020304" pitchFamily="18" charset="0"/>
              </a:rPr>
              <a:t>Goals and Objectives</a:t>
            </a:r>
            <a:endParaRPr lang="en-IN" sz="1800" b="1" i="1" dirty="0">
              <a:effectLst/>
              <a:latin typeface="Arial" panose="020B0604020202020204" pitchFamily="34" charset="0"/>
              <a:ea typeface="Times New Roman" panose="02020603050405020304" pitchFamily="18" charset="0"/>
            </a:endParaRPr>
          </a:p>
          <a:p>
            <a:r>
              <a:rPr lang="en-GB" sz="2400" dirty="0">
                <a:effectLst/>
                <a:latin typeface="Arial" panose="020B0604020202020204" pitchFamily="34" charset="0"/>
                <a:ea typeface="Times New Roman" panose="02020603050405020304" pitchFamily="18" charset="0"/>
              </a:rPr>
              <a:t>The main aim of this project is to develop an online web application called “Tech Meetups” With the help of the web app user can register for events around and can participate in various events and can check their details such as for which events they are registered. New Users can register to access the meetups. Moreover, admin can add new events, edit and delete the existing events. Also, admin can delete registration and can access the details of registrations. Admin has right to edit, delete and access details of the participants for the events.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3251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E2BA-0293-45CF-8AF1-66B0DA574602}"/>
              </a:ext>
            </a:extLst>
          </p:cNvPr>
          <p:cNvSpPr>
            <a:spLocks noGrp="1"/>
          </p:cNvSpPr>
          <p:nvPr>
            <p:ph type="title"/>
          </p:nvPr>
        </p:nvSpPr>
        <p:spPr/>
        <p:txBody>
          <a:bodyPr/>
          <a:lstStyle/>
          <a:p>
            <a:r>
              <a:rPr lang="en-GB" sz="3600" b="1" i="0" dirty="0">
                <a:effectLst/>
                <a:latin typeface="Algerian" panose="04020705040A02060702" pitchFamily="82" charset="0"/>
                <a:ea typeface="Times New Roman" panose="02020603050405020304" pitchFamily="18" charset="0"/>
              </a:rPr>
              <a:t>Project Specifications</a:t>
            </a:r>
            <a:br>
              <a:rPr lang="en-IN" sz="1800" b="1" i="1" dirty="0">
                <a:effectLst/>
                <a:latin typeface="Arial" panose="020B0604020202020204" pitchFamily="34"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ADDCCED-9342-4950-B458-0EFF7FD3003B}"/>
              </a:ext>
            </a:extLst>
          </p:cNvPr>
          <p:cNvSpPr>
            <a:spLocks noGrp="1"/>
          </p:cNvSpPr>
          <p:nvPr>
            <p:ph idx="1"/>
          </p:nvPr>
        </p:nvSpPr>
        <p:spPr>
          <a:xfrm>
            <a:off x="1066800" y="1504188"/>
            <a:ext cx="10058400" cy="4711218"/>
          </a:xfrm>
        </p:spPr>
        <p:txBody>
          <a:bodyPr>
            <a:normAutofit fontScale="92500" lnSpcReduction="20000"/>
          </a:bodyPr>
          <a:lstStyle/>
          <a:p>
            <a:pPr marL="342900" lvl="0" indent="-342900" algn="just">
              <a:lnSpc>
                <a:spcPct val="150000"/>
              </a:lnSpc>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Admin can login/logout successfully.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Valid username and passwords are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Admin can add, edit, delete events.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Admin can edit, delete and access details of participants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Admin can delete and access the registration.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User can login/logout successfully,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New User can register successfully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User can participate in Events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User can register for events and check details of the events.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NZ" sz="1800" dirty="0">
                <a:effectLst/>
                <a:latin typeface="Arial" panose="020B0604020202020204" pitchFamily="34" charset="0"/>
                <a:ea typeface="Calibri" panose="020F0502020204030204" pitchFamily="34" charset="0"/>
                <a:cs typeface="Times New Roman" panose="02020603050405020304" pitchFamily="18" charset="0"/>
              </a:rPr>
              <a:t>Admin can register new admin.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6043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DC021-D26E-49D0-83EB-4CF41B995E84}"/>
              </a:ext>
            </a:extLst>
          </p:cNvPr>
          <p:cNvSpPr>
            <a:spLocks noGrp="1"/>
          </p:cNvSpPr>
          <p:nvPr>
            <p:ph type="title"/>
          </p:nvPr>
        </p:nvSpPr>
        <p:spPr>
          <a:xfrm>
            <a:off x="1066800" y="642594"/>
            <a:ext cx="10058400" cy="999775"/>
          </a:xfrm>
        </p:spPr>
        <p:txBody>
          <a:bodyPr>
            <a:normAutofit/>
          </a:bodyPr>
          <a:lstStyle/>
          <a:p>
            <a:r>
              <a:rPr lang="en-GB" sz="2800" b="1" i="0" dirty="0">
                <a:effectLst/>
                <a:latin typeface="Algerian" panose="04020705040A02060702" pitchFamily="82" charset="0"/>
                <a:ea typeface="Times New Roman" panose="02020603050405020304" pitchFamily="18" charset="0"/>
              </a:rPr>
              <a:t>Detail Design</a:t>
            </a:r>
            <a:br>
              <a:rPr lang="en-GB" sz="2800" b="1" i="0" dirty="0">
                <a:effectLst/>
                <a:latin typeface="Algerian" panose="04020705040A02060702" pitchFamily="82" charset="0"/>
                <a:ea typeface="Times New Roman" panose="02020603050405020304" pitchFamily="18" charset="0"/>
              </a:rPr>
            </a:br>
            <a:br>
              <a:rPr lang="en-IN" sz="1800" b="1" i="1" dirty="0">
                <a:effectLst/>
                <a:latin typeface="Arial" panose="020B0604020202020204" pitchFamily="34" charset="0"/>
                <a:ea typeface="Times New Roman" panose="02020603050405020304" pitchFamily="18" charset="0"/>
              </a:rPr>
            </a:br>
            <a:r>
              <a:rPr lang="en-IN" sz="1800" b="1" i="1" dirty="0">
                <a:effectLst/>
                <a:latin typeface="Arial" panose="020B0604020202020204" pitchFamily="34" charset="0"/>
                <a:ea typeface="Times New Roman" panose="02020603050405020304" pitchFamily="18" charset="0"/>
              </a:rPr>
              <a:t>HOME PAGE</a:t>
            </a:r>
            <a:endParaRPr lang="en-IN" dirty="0"/>
          </a:p>
        </p:txBody>
      </p:sp>
      <p:sp>
        <p:nvSpPr>
          <p:cNvPr id="3" name="Content Placeholder 2">
            <a:extLst>
              <a:ext uri="{FF2B5EF4-FFF2-40B4-BE49-F238E27FC236}">
                <a16:creationId xmlns:a16="http://schemas.microsoft.com/office/drawing/2014/main" id="{95B0E6BF-3925-4882-8D9F-4661E9896442}"/>
              </a:ext>
            </a:extLst>
          </p:cNvPr>
          <p:cNvSpPr>
            <a:spLocks noGrp="1"/>
          </p:cNvSpPr>
          <p:nvPr>
            <p:ph idx="1"/>
          </p:nvPr>
        </p:nvSpPr>
        <p:spPr>
          <a:xfrm>
            <a:off x="1066800" y="1642369"/>
            <a:ext cx="10191566" cy="3711443"/>
          </a:xfrm>
        </p:spPr>
        <p:txBody>
          <a:bodyPr/>
          <a:lstStyle/>
          <a:p>
            <a:r>
              <a:rPr lang="en-GB" sz="2000" dirty="0">
                <a:effectLst/>
                <a:latin typeface="Arial" panose="020B0604020202020204" pitchFamily="34" charset="0"/>
                <a:ea typeface="Times New Roman" panose="02020603050405020304" pitchFamily="18" charset="0"/>
              </a:rPr>
              <a:t>This is main landing page of the Web application. On the Navigation bar of this page there are menu options such as Home, Meetups, Sign up Participants, Register a Meetup Admin and Login.</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4669208-A233-41DC-8A6E-2B319CF950A3}"/>
              </a:ext>
            </a:extLst>
          </p:cNvPr>
          <p:cNvPicPr>
            <a:picLocks noChangeAspect="1"/>
          </p:cNvPicPr>
          <p:nvPr/>
        </p:nvPicPr>
        <p:blipFill>
          <a:blip r:embed="rId2"/>
          <a:stretch>
            <a:fillRect/>
          </a:stretch>
        </p:blipFill>
        <p:spPr>
          <a:xfrm>
            <a:off x="1326426" y="2817807"/>
            <a:ext cx="9513024" cy="3259143"/>
          </a:xfrm>
          <a:prstGeom prst="rect">
            <a:avLst/>
          </a:prstGeom>
        </p:spPr>
      </p:pic>
    </p:spTree>
    <p:extLst>
      <p:ext uri="{BB962C8B-B14F-4D97-AF65-F5344CB8AC3E}">
        <p14:creationId xmlns:p14="http://schemas.microsoft.com/office/powerpoint/2010/main" val="174162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C40-78A0-4F76-99F5-996DFDB02A94}"/>
              </a:ext>
            </a:extLst>
          </p:cNvPr>
          <p:cNvSpPr>
            <a:spLocks noGrp="1"/>
          </p:cNvSpPr>
          <p:nvPr>
            <p:ph type="title"/>
          </p:nvPr>
        </p:nvSpPr>
        <p:spPr>
          <a:xfrm>
            <a:off x="1066800" y="642594"/>
            <a:ext cx="10058400" cy="738531"/>
          </a:xfrm>
        </p:spPr>
        <p:txBody>
          <a:bodyPr>
            <a:normAutofit/>
          </a:bodyPr>
          <a:lstStyle/>
          <a:p>
            <a:r>
              <a:rPr lang="en-US" sz="2800" dirty="0">
                <a:latin typeface="Algerian" panose="04020705040A02060702" pitchFamily="82" charset="0"/>
              </a:rPr>
              <a:t>LOGIN PAGE</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4A887C8E-F746-4CD2-97A9-779A6F892323}"/>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7B734AED-4B18-43CB-99D3-D7DDD15F890B}"/>
              </a:ext>
            </a:extLst>
          </p:cNvPr>
          <p:cNvPicPr/>
          <p:nvPr/>
        </p:nvPicPr>
        <p:blipFill>
          <a:blip r:embed="rId2"/>
          <a:stretch>
            <a:fillRect/>
          </a:stretch>
        </p:blipFill>
        <p:spPr>
          <a:xfrm>
            <a:off x="790575" y="2103119"/>
            <a:ext cx="10634986" cy="4261683"/>
          </a:xfrm>
          <a:prstGeom prst="rect">
            <a:avLst/>
          </a:prstGeom>
        </p:spPr>
      </p:pic>
      <p:sp>
        <p:nvSpPr>
          <p:cNvPr id="7" name="TextBox 6">
            <a:extLst>
              <a:ext uri="{FF2B5EF4-FFF2-40B4-BE49-F238E27FC236}">
                <a16:creationId xmlns:a16="http://schemas.microsoft.com/office/drawing/2014/main" id="{A086F2F3-C7A1-4003-AFF9-E85007B7146B}"/>
              </a:ext>
            </a:extLst>
          </p:cNvPr>
          <p:cNvSpPr txBox="1"/>
          <p:nvPr/>
        </p:nvSpPr>
        <p:spPr>
          <a:xfrm>
            <a:off x="790576" y="1526959"/>
            <a:ext cx="10537332" cy="646331"/>
          </a:xfrm>
          <a:prstGeom prst="rect">
            <a:avLst/>
          </a:prstGeom>
          <a:noFill/>
        </p:spPr>
        <p:txBody>
          <a:bodyPr wrap="square" rtlCol="0">
            <a:spAutoFit/>
          </a:bodyPr>
          <a:lstStyle/>
          <a:p>
            <a:r>
              <a:rPr lang="en-GB" sz="1800" dirty="0">
                <a:effectLst/>
                <a:latin typeface="Times New Roman" panose="02020603050405020304" pitchFamily="18" charset="0"/>
                <a:ea typeface="Times New Roman" panose="02020603050405020304" pitchFamily="18" charset="0"/>
              </a:rPr>
              <a:t>This Page is helpful for both Admin and users to login to the application by using their credentials.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9281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8351-D0D4-45AE-9AB7-27E23F64CFF7}"/>
              </a:ext>
            </a:extLst>
          </p:cNvPr>
          <p:cNvSpPr>
            <a:spLocks noGrp="1"/>
          </p:cNvSpPr>
          <p:nvPr>
            <p:ph type="title"/>
          </p:nvPr>
        </p:nvSpPr>
        <p:spPr>
          <a:xfrm>
            <a:off x="1066800" y="642594"/>
            <a:ext cx="10058400" cy="1337126"/>
          </a:xfrm>
        </p:spPr>
        <p:txBody>
          <a:bodyPr>
            <a:normAutofit/>
          </a:bodyPr>
          <a:lstStyle/>
          <a:p>
            <a:r>
              <a:rPr lang="en-GB" sz="2200" b="1" dirty="0">
                <a:solidFill>
                  <a:srgbClr val="243F60"/>
                </a:solidFill>
                <a:effectLst/>
                <a:latin typeface="Algerian" panose="04020705040A02060702" pitchFamily="82" charset="0"/>
                <a:ea typeface="Times New Roman" panose="02020603050405020304" pitchFamily="18" charset="0"/>
                <a:cs typeface="Times New Roman" panose="02020603050405020304" pitchFamily="18" charset="0"/>
              </a:rPr>
              <a:t>Admin Meetup Page</a:t>
            </a:r>
            <a:br>
              <a:rPr lang="en-IN"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DA878724-AD30-46C0-B79C-6DA6D16B5C72}"/>
              </a:ext>
            </a:extLst>
          </p:cNvPr>
          <p:cNvPicPr>
            <a:picLocks noGrp="1"/>
          </p:cNvPicPr>
          <p:nvPr>
            <p:ph idx="1"/>
          </p:nvPr>
        </p:nvPicPr>
        <p:blipFill>
          <a:blip r:embed="rId2"/>
          <a:stretch>
            <a:fillRect/>
          </a:stretch>
        </p:blipFill>
        <p:spPr>
          <a:xfrm>
            <a:off x="1156844" y="2379215"/>
            <a:ext cx="10058400" cy="3755255"/>
          </a:xfrm>
          <a:prstGeom prst="rect">
            <a:avLst/>
          </a:prstGeom>
        </p:spPr>
      </p:pic>
      <p:sp>
        <p:nvSpPr>
          <p:cNvPr id="6" name="TextBox 5">
            <a:extLst>
              <a:ext uri="{FF2B5EF4-FFF2-40B4-BE49-F238E27FC236}">
                <a16:creationId xmlns:a16="http://schemas.microsoft.com/office/drawing/2014/main" id="{87A14B72-4A88-40FB-B25A-749EE5E7E87E}"/>
              </a:ext>
            </a:extLst>
          </p:cNvPr>
          <p:cNvSpPr txBox="1"/>
          <p:nvPr/>
        </p:nvSpPr>
        <p:spPr>
          <a:xfrm>
            <a:off x="1156844" y="1491449"/>
            <a:ext cx="9968356" cy="923330"/>
          </a:xfrm>
          <a:prstGeom prst="rect">
            <a:avLst/>
          </a:prstGeom>
          <a:noFill/>
        </p:spPr>
        <p:txBody>
          <a:bodyPr wrap="square" rtlCol="0">
            <a:spAutoFit/>
          </a:bodyPr>
          <a:lstStyle/>
          <a:p>
            <a:r>
              <a:rPr lang="en-GB" sz="1800" dirty="0">
                <a:effectLst/>
                <a:latin typeface="Times New Roman" panose="02020603050405020304" pitchFamily="18" charset="0"/>
                <a:ea typeface="Times New Roman" panose="02020603050405020304" pitchFamily="18" charset="0"/>
              </a:rPr>
              <a:t>This page will highlight the details of all Events. An Admin can create new events. Also, can edit and delete events.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1186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D59C-9BD8-4D06-A2A8-B9713D2C8CBB}"/>
              </a:ext>
            </a:extLst>
          </p:cNvPr>
          <p:cNvSpPr>
            <a:spLocks noGrp="1"/>
          </p:cNvSpPr>
          <p:nvPr>
            <p:ph type="title"/>
          </p:nvPr>
        </p:nvSpPr>
        <p:spPr>
          <a:xfrm>
            <a:off x="1066800" y="719092"/>
            <a:ext cx="10058400" cy="852256"/>
          </a:xfrm>
        </p:spPr>
        <p:txBody>
          <a:bodyPr>
            <a:normAutofit fontScale="90000"/>
          </a:bodyPr>
          <a:lstStyle/>
          <a:p>
            <a:r>
              <a:rPr lang="en-GB" sz="2400" b="1" dirty="0">
                <a:solidFill>
                  <a:srgbClr val="243F60"/>
                </a:solidFill>
                <a:effectLst/>
                <a:latin typeface="Algerian" panose="04020705040A02060702" pitchFamily="82" charset="0"/>
                <a:ea typeface="Times New Roman" panose="02020603050405020304" pitchFamily="18" charset="0"/>
                <a:cs typeface="Times New Roman" panose="02020603050405020304" pitchFamily="18" charset="0"/>
              </a:rPr>
              <a:t>Admin Meetup Registration Page</a:t>
            </a:r>
            <a:br>
              <a:rPr lang="en-IN"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74255FE6-8719-40A6-8F10-ECDF4A614034}"/>
              </a:ext>
            </a:extLst>
          </p:cNvPr>
          <p:cNvSpPr txBox="1"/>
          <p:nvPr/>
        </p:nvSpPr>
        <p:spPr>
          <a:xfrm>
            <a:off x="969146" y="1283236"/>
            <a:ext cx="10253708" cy="369332"/>
          </a:xfrm>
          <a:prstGeom prst="rect">
            <a:avLst/>
          </a:prstGeom>
          <a:noFill/>
        </p:spPr>
        <p:txBody>
          <a:bodyPr wrap="square" rtlCol="0">
            <a:spAutoFit/>
          </a:bodyPr>
          <a:lstStyle/>
          <a:p>
            <a:r>
              <a:rPr lang="en-GB" sz="1800">
                <a:effectLst/>
                <a:latin typeface="Times New Roman" panose="02020603050405020304" pitchFamily="18" charset="0"/>
                <a:ea typeface="Times New Roman" panose="02020603050405020304" pitchFamily="18" charset="0"/>
              </a:rPr>
              <a:t>With the help of this page admin can delete meetup registrations and can access the details of the meetups.</a:t>
            </a:r>
            <a:endParaRPr lang="en-IN" sz="1800">
              <a:effectLst/>
              <a:latin typeface="Times New Roman" panose="02020603050405020304" pitchFamily="18" charset="0"/>
              <a:ea typeface="Times New Roman" panose="02020603050405020304" pitchFamily="18" charset="0"/>
            </a:endParaRPr>
          </a:p>
        </p:txBody>
      </p:sp>
      <p:pic>
        <p:nvPicPr>
          <p:cNvPr id="5" name="Content Placeholder 4">
            <a:extLst>
              <a:ext uri="{FF2B5EF4-FFF2-40B4-BE49-F238E27FC236}">
                <a16:creationId xmlns:a16="http://schemas.microsoft.com/office/drawing/2014/main" id="{C85474C9-BC4A-432D-BCD6-33302BC88E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145" y="1811046"/>
            <a:ext cx="9898879" cy="4142080"/>
          </a:xfrm>
          <a:prstGeom prst="rect">
            <a:avLst/>
          </a:prstGeom>
          <a:noFill/>
          <a:ln>
            <a:noFill/>
          </a:ln>
        </p:spPr>
      </p:pic>
    </p:spTree>
    <p:extLst>
      <p:ext uri="{BB962C8B-B14F-4D97-AF65-F5344CB8AC3E}">
        <p14:creationId xmlns:p14="http://schemas.microsoft.com/office/powerpoint/2010/main" val="15431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B482-A970-47E0-9C45-4699C59A1285}"/>
              </a:ext>
            </a:extLst>
          </p:cNvPr>
          <p:cNvSpPr>
            <a:spLocks noGrp="1"/>
          </p:cNvSpPr>
          <p:nvPr>
            <p:ph type="title"/>
          </p:nvPr>
        </p:nvSpPr>
        <p:spPr/>
        <p:txBody>
          <a:bodyPr>
            <a:normAutofit fontScale="90000"/>
          </a:bodyPr>
          <a:lstStyle/>
          <a:p>
            <a:pPr>
              <a:spcBef>
                <a:spcPts val="200"/>
              </a:spcBef>
            </a:pPr>
            <a:r>
              <a:rPr lang="en-GB" sz="2400" b="1" dirty="0">
                <a:solidFill>
                  <a:srgbClr val="243F60"/>
                </a:solidFill>
                <a:effectLst/>
                <a:latin typeface="Algerian" panose="04020705040A02060702" pitchFamily="82" charset="0"/>
                <a:ea typeface="Times New Roman" panose="02020603050405020304" pitchFamily="18" charset="0"/>
                <a:cs typeface="Times New Roman" panose="02020603050405020304" pitchFamily="18" charset="0"/>
              </a:rPr>
              <a:t>Admin Participant Page</a:t>
            </a:r>
            <a:br>
              <a:rPr lang="en-IN" sz="20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br>
            <a:br>
              <a:rPr lang="en-IN" sz="20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br>
            <a:r>
              <a:rPr lang="en-GB" sz="2000" dirty="0">
                <a:effectLst/>
                <a:latin typeface="Times New Roman" panose="02020603050405020304" pitchFamily="18" charset="0"/>
                <a:ea typeface="Times New Roman" panose="02020603050405020304" pitchFamily="18" charset="0"/>
              </a:rPr>
              <a:t>This page will highlight the details of the participants who have registered for the events. Admin can access, edit and delete the participants.</a:t>
            </a:r>
            <a:br>
              <a:rPr lang="en-IN" sz="2000" dirty="0">
                <a:effectLst/>
                <a:latin typeface="Times New Roman" panose="02020603050405020304" pitchFamily="18" charset="0"/>
                <a:ea typeface="Times New Roman" panose="02020603050405020304" pitchFamily="18" charset="0"/>
              </a:rPr>
            </a:br>
            <a:endParaRPr lang="en-IN" sz="2000" dirty="0"/>
          </a:p>
        </p:txBody>
      </p:sp>
      <p:pic>
        <p:nvPicPr>
          <p:cNvPr id="4" name="Content Placeholder 3">
            <a:extLst>
              <a:ext uri="{FF2B5EF4-FFF2-40B4-BE49-F238E27FC236}">
                <a16:creationId xmlns:a16="http://schemas.microsoft.com/office/drawing/2014/main" id="{05BC7227-BF48-475A-B030-84529747B75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4097" y="2103438"/>
            <a:ext cx="9971103" cy="3849687"/>
          </a:xfrm>
          <a:prstGeom prst="rect">
            <a:avLst/>
          </a:prstGeom>
          <a:noFill/>
          <a:ln>
            <a:noFill/>
          </a:ln>
        </p:spPr>
      </p:pic>
    </p:spTree>
    <p:extLst>
      <p:ext uri="{BB962C8B-B14F-4D97-AF65-F5344CB8AC3E}">
        <p14:creationId xmlns:p14="http://schemas.microsoft.com/office/powerpoint/2010/main" val="332035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6287-E200-43A9-A548-6EA036F89075}"/>
              </a:ext>
            </a:extLst>
          </p:cNvPr>
          <p:cNvSpPr>
            <a:spLocks noGrp="1"/>
          </p:cNvSpPr>
          <p:nvPr>
            <p:ph type="title"/>
          </p:nvPr>
        </p:nvSpPr>
        <p:spPr/>
        <p:txBody>
          <a:bodyPr>
            <a:normAutofit/>
          </a:bodyPr>
          <a:lstStyle/>
          <a:p>
            <a:pPr>
              <a:spcBef>
                <a:spcPts val="200"/>
              </a:spcBef>
            </a:pPr>
            <a:r>
              <a:rPr lang="en-GB" sz="2000" b="1" dirty="0">
                <a:solidFill>
                  <a:srgbClr val="243F60"/>
                </a:solidFill>
                <a:effectLst/>
                <a:latin typeface="Algerian" panose="04020705040A02060702" pitchFamily="82" charset="0"/>
                <a:ea typeface="Times New Roman" panose="02020603050405020304" pitchFamily="18" charset="0"/>
                <a:cs typeface="Times New Roman" panose="02020603050405020304" pitchFamily="18" charset="0"/>
              </a:rPr>
              <a:t>User Meetup Page</a:t>
            </a:r>
            <a:br>
              <a:rPr lang="en-IN" sz="20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br>
            <a:r>
              <a:rPr lang="en-GB" sz="2000" dirty="0">
                <a:effectLst/>
                <a:latin typeface="Times New Roman" panose="02020603050405020304" pitchFamily="18" charset="0"/>
                <a:ea typeface="Times New Roman" panose="02020603050405020304" pitchFamily="18" charset="0"/>
              </a:rPr>
              <a:t>This page will highlight all the events to the user and user can participate in the events by clicking on the participate option.</a:t>
            </a:r>
            <a:br>
              <a:rPr lang="en-IN" sz="2000" dirty="0">
                <a:effectLst/>
                <a:latin typeface="Times New Roman" panose="02020603050405020304" pitchFamily="18" charset="0"/>
                <a:ea typeface="Times New Roman" panose="02020603050405020304" pitchFamily="18" charset="0"/>
              </a:rPr>
            </a:br>
            <a:endParaRPr lang="en-IN" sz="2000" dirty="0"/>
          </a:p>
        </p:txBody>
      </p:sp>
      <p:pic>
        <p:nvPicPr>
          <p:cNvPr id="4" name="Content Placeholder 3">
            <a:extLst>
              <a:ext uri="{FF2B5EF4-FFF2-40B4-BE49-F238E27FC236}">
                <a16:creationId xmlns:a16="http://schemas.microsoft.com/office/drawing/2014/main" id="{2B9387BE-FBAB-4218-931B-B366CB1C0D37}"/>
              </a:ext>
            </a:extLst>
          </p:cNvPr>
          <p:cNvPicPr>
            <a:picLocks noGrp="1"/>
          </p:cNvPicPr>
          <p:nvPr>
            <p:ph idx="1"/>
          </p:nvPr>
        </p:nvPicPr>
        <p:blipFill>
          <a:blip r:embed="rId2"/>
          <a:stretch>
            <a:fillRect/>
          </a:stretch>
        </p:blipFill>
        <p:spPr>
          <a:xfrm>
            <a:off x="1066800" y="1757780"/>
            <a:ext cx="10058400" cy="4195346"/>
          </a:xfrm>
          <a:prstGeom prst="rect">
            <a:avLst/>
          </a:prstGeom>
        </p:spPr>
      </p:pic>
    </p:spTree>
    <p:extLst>
      <p:ext uri="{BB962C8B-B14F-4D97-AF65-F5344CB8AC3E}">
        <p14:creationId xmlns:p14="http://schemas.microsoft.com/office/powerpoint/2010/main" val="496957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{462331ED-E4E2-4C87-B0A8-22B6E128658B}tf78438558_win32</Template>
  <TotalTime>22</TotalTime>
  <Words>398</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Calibri</vt:lpstr>
      <vt:lpstr>Cambria</vt:lpstr>
      <vt:lpstr>Century Gothic</vt:lpstr>
      <vt:lpstr>Garamond</vt:lpstr>
      <vt:lpstr>Symbol</vt:lpstr>
      <vt:lpstr>Times New Roman</vt:lpstr>
      <vt:lpstr>SavonVTI</vt:lpstr>
      <vt:lpstr>TECH MEETUPS</vt:lpstr>
      <vt:lpstr>Project Proposal </vt:lpstr>
      <vt:lpstr>Project Specifications </vt:lpstr>
      <vt:lpstr>Detail Design  HOME PAGE</vt:lpstr>
      <vt:lpstr>LOGIN PAGE</vt:lpstr>
      <vt:lpstr>Admin Meetup Page </vt:lpstr>
      <vt:lpstr>Admin Meetup Registration Page </vt:lpstr>
      <vt:lpstr>Admin Participant Page  This page will highlight the details of the participants who have registered for the events. Admin can access, edit and delete the participants. </vt:lpstr>
      <vt:lpstr>User Meetup Page This page will highlight all the events to the user and user can participate in the events by clicking on the participate option. </vt:lpstr>
      <vt:lpstr>User Participation Page This page will highlight the details of the events and user can confirm the participation for a particular event.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MEETUPS</dc:title>
  <dc:creator>Navpreet singh</dc:creator>
  <cp:lastModifiedBy>Navpreet singh</cp:lastModifiedBy>
  <cp:revision>3</cp:revision>
  <dcterms:created xsi:type="dcterms:W3CDTF">2021-02-12T00:57:14Z</dcterms:created>
  <dcterms:modified xsi:type="dcterms:W3CDTF">2021-02-12T01:20:01Z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