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38628d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38628d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38628d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38628d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e38628d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e38628d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38628d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38628d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38628d5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e38628d5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e5qYVAlnfJ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>
                <a:latin typeface="DFKai-SB"/>
                <a:ea typeface="DFKai-SB"/>
                <a:cs typeface="DFKai-SB"/>
                <a:sym typeface="DFKai-SB"/>
              </a:rPr>
              <a:t>網程期末專案</a:t>
            </a:r>
            <a:endParaRPr sz="81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賀謹彤、盧品樺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478200" y="4588225"/>
            <a:ext cx="138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3"/>
              </a:rPr>
              <a:t>testtt - YouTube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013100" y="12828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網站作品的創作動機</a:t>
            </a:r>
            <a:endParaRPr sz="2400">
              <a:highlight>
                <a:srgbClr val="FFFFFF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118700" y="1944700"/>
            <a:ext cx="6906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我們對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這類型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遊戲(解謎)有興趣，也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可以做給喜歡玩解謎的朋友們，抒發一下近期過於繁忙的壓力。剛好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用學到的技術來做，而且遊戲可動性高，我們也比較好做下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去，關卡設計靈感來自經驗，也許會有雷同的地方，劇情是根據關卡推想而出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最後版本的網站架構(頁面結構)</a:t>
            </a:r>
            <a:endParaRPr sz="2400">
              <a:highlight>
                <a:srgbClr val="FFFFFF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094500" y="2163526"/>
            <a:ext cx="1582800" cy="98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</a:t>
            </a: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遊戲</a:t>
            </a:r>
            <a:endParaRPr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731945" y="456575"/>
            <a:ext cx="1337700" cy="59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主頁面(首頁)</a:t>
            </a:r>
            <a:endParaRPr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731945" y="1654735"/>
            <a:ext cx="1337700" cy="59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遊戲封面</a:t>
            </a:r>
            <a:endParaRPr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217045" y="2458460"/>
            <a:ext cx="1337700" cy="590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(牆1)門+電話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267153" y="3642505"/>
            <a:ext cx="1284300" cy="59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成功</a:t>
            </a:r>
            <a:endParaRPr sz="10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032874" y="3634755"/>
            <a:ext cx="1337700" cy="59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失敗</a:t>
            </a:r>
            <a:endParaRPr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79" name="Google Shape;79;p15"/>
          <p:cNvCxnSpPr>
            <a:stCxn id="74" idx="2"/>
            <a:endCxn id="75" idx="0"/>
          </p:cNvCxnSpPr>
          <p:nvPr/>
        </p:nvCxnSpPr>
        <p:spPr>
          <a:xfrm>
            <a:off x="7400795" y="1046675"/>
            <a:ext cx="0" cy="6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>
            <a:stCxn id="73" idx="2"/>
            <a:endCxn id="77" idx="0"/>
          </p:cNvCxnSpPr>
          <p:nvPr/>
        </p:nvCxnSpPr>
        <p:spPr>
          <a:xfrm flipH="1">
            <a:off x="3909400" y="3153226"/>
            <a:ext cx="976500" cy="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>
            <a:stCxn id="73" idx="2"/>
            <a:endCxn id="78" idx="0"/>
          </p:cNvCxnSpPr>
          <p:nvPr/>
        </p:nvCxnSpPr>
        <p:spPr>
          <a:xfrm>
            <a:off x="4885900" y="3153226"/>
            <a:ext cx="8157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/>
          <p:nvPr/>
        </p:nvSpPr>
        <p:spPr>
          <a:xfrm>
            <a:off x="6731945" y="2163535"/>
            <a:ext cx="1337700" cy="590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遊戲封面</a:t>
            </a:r>
            <a:endParaRPr b="1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83" name="Google Shape;83;p15"/>
          <p:cNvCxnSpPr>
            <a:stCxn id="82" idx="1"/>
            <a:endCxn id="73" idx="3"/>
          </p:cNvCxnSpPr>
          <p:nvPr/>
        </p:nvCxnSpPr>
        <p:spPr>
          <a:xfrm flipH="1">
            <a:off x="5677445" y="2458585"/>
            <a:ext cx="105450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/>
          <p:nvPr/>
        </p:nvSpPr>
        <p:spPr>
          <a:xfrm>
            <a:off x="1166895" y="1314960"/>
            <a:ext cx="1337700" cy="590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天花板</a:t>
            </a:r>
            <a:endParaRPr b="1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17370" y="2163535"/>
            <a:ext cx="1337700" cy="590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</a:t>
            </a:r>
            <a:r>
              <a:rPr b="1" lang="zh-TW"/>
              <a:t> (牆3)窗戶</a:t>
            </a:r>
            <a:endParaRPr b="1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1554925" y="2925975"/>
            <a:ext cx="1337700" cy="672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(牆2)書桌+魚缸</a:t>
            </a:r>
            <a:endParaRPr sz="12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688970" y="1991172"/>
            <a:ext cx="1337700" cy="590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(牆4)鋼琴+標本</a:t>
            </a:r>
            <a:endParaRPr b="1" sz="12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8" name="Google Shape;88;p15"/>
          <p:cNvSpPr/>
          <p:nvPr/>
        </p:nvSpPr>
        <p:spPr>
          <a:xfrm rot="-2278870">
            <a:off x="488688" y="1833191"/>
            <a:ext cx="795090" cy="23314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-1079698">
            <a:off x="2765543" y="2970232"/>
            <a:ext cx="1556645" cy="23319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1745922">
            <a:off x="851762" y="2800744"/>
            <a:ext cx="795163" cy="23325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-392215">
            <a:off x="1491592" y="2151738"/>
            <a:ext cx="1225366" cy="23316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rot="1345770">
            <a:off x="3920554" y="2367224"/>
            <a:ext cx="625088" cy="18267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1166900" y="1252575"/>
            <a:ext cx="4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ld Standard TT"/>
                <a:ea typeface="Old Standard TT"/>
                <a:cs typeface="Old Standard TT"/>
                <a:sym typeface="Old Standard TT"/>
              </a:rPr>
              <a:t>div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481950" y="2150250"/>
            <a:ext cx="8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game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851999" y="3634755"/>
            <a:ext cx="1337700" cy="59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失敗(another)</a:t>
            </a:r>
            <a:endParaRPr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96" name="Google Shape;96;p15"/>
          <p:cNvCxnSpPr>
            <a:endCxn id="95" idx="0"/>
          </p:cNvCxnSpPr>
          <p:nvPr/>
        </p:nvCxnSpPr>
        <p:spPr>
          <a:xfrm>
            <a:off x="4885949" y="3153255"/>
            <a:ext cx="26349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/>
          <p:nvPr/>
        </p:nvSpPr>
        <p:spPr>
          <a:xfrm>
            <a:off x="101620" y="3212735"/>
            <a:ext cx="1337700" cy="590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天花板</a:t>
            </a:r>
            <a:endParaRPr b="1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01620" y="3334260"/>
            <a:ext cx="1337700" cy="590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天花板</a:t>
            </a:r>
            <a:endParaRPr b="1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01620" y="3486660"/>
            <a:ext cx="1337700" cy="590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天花板</a:t>
            </a:r>
            <a:endParaRPr b="1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01620" y="3634760"/>
            <a:ext cx="1337700" cy="590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各種道具</a:t>
            </a:r>
            <a:endParaRPr b="1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013100" y="6593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實際使用之Web技術</a:t>
            </a:r>
            <a:endParaRPr sz="2400">
              <a:highlight>
                <a:srgbClr val="FFFFFF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1052075" y="1568375"/>
            <a:ext cx="7413300" cy="3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HTML5, </a:t>
            </a:r>
            <a:endParaRPr sz="22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CSS, </a:t>
            </a:r>
            <a:endParaRPr sz="22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JavaScript </a:t>
            </a:r>
            <a:endParaRPr sz="22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sz="19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DOM、Event、AJAX (fetch)),</a:t>
            </a:r>
            <a:endParaRPr sz="195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zh-TW" sz="19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JSON,</a:t>
            </a:r>
            <a:br>
              <a:rPr lang="zh-TW" sz="195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22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JQuery ui,</a:t>
            </a:r>
            <a:endParaRPr sz="22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Bootstrap,</a:t>
            </a:r>
            <a:endParaRPr sz="22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google sheet</a:t>
            </a:r>
            <a:endParaRPr sz="22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26025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本網站的特色與優點</a:t>
            </a:r>
            <a:endParaRPr sz="2400">
              <a:highlight>
                <a:srgbClr val="FFFFFF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73150" y="1239800"/>
            <a:ext cx="7997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有劇情的解謎遊戲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各種恐怖的要素(可能掉san值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(精神衰弱)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)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謎題難度有點燒腦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有Jump scare可以體驗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不同的結局和重大的抉擇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建模的背景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虛實交錯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124025" y="1239800"/>
            <a:ext cx="3701700" cy="4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很多可以互動的地方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在一間小木屋中的場景切換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遊玩時間可以很長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有角色設定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有可愛的寵物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不一定能夠成功逃脫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925375" y="850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分工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925375" y="11264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zh-TW"/>
            </a:br>
            <a:br>
              <a:rPr lang="zh-TW"/>
            </a:br>
            <a:r>
              <a:rPr lang="zh-TW">
                <a:latin typeface="DFKai-SB"/>
                <a:ea typeface="DFKai-SB"/>
                <a:cs typeface="DFKai-SB"/>
                <a:sym typeface="DFKai-SB"/>
              </a:rPr>
              <a:t>00957112賀謹彤-修圖繪圖、設定area區域、謎題設計。</a:t>
            </a:r>
            <a:br>
              <a:rPr lang="zh-TW">
                <a:latin typeface="DFKai-SB"/>
                <a:ea typeface="DFKai-SB"/>
                <a:cs typeface="DFKai-SB"/>
                <a:sym typeface="DFKai-SB"/>
              </a:rPr>
            </a:br>
            <a:br>
              <a:rPr lang="zh-TW">
                <a:latin typeface="DFKai-SB"/>
                <a:ea typeface="DFKai-SB"/>
                <a:cs typeface="DFKai-SB"/>
                <a:sym typeface="DFKai-SB"/>
              </a:rPr>
            </a:br>
            <a:r>
              <a:rPr lang="zh-TW">
                <a:latin typeface="DFKai-SB"/>
                <a:ea typeface="DFKai-SB"/>
                <a:cs typeface="DFKai-SB"/>
                <a:sym typeface="DFKai-SB"/>
              </a:rPr>
              <a:t>00957148盧品樺-3D建模、對話框設計、密碼檢查、事件切換。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其餘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都是</a:t>
            </a:r>
            <a:r>
              <a:rPr lang="zh-TW" sz="1900">
                <a:latin typeface="DFKai-SB"/>
                <a:ea typeface="DFKai-SB"/>
                <a:cs typeface="DFKai-SB"/>
                <a:sym typeface="DFKai-SB"/>
              </a:rPr>
              <a:t>共同製作(為主)</a:t>
            </a:r>
            <a:endParaRPr sz="19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