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8" r:id="rId2"/>
    <p:sldId id="259" r:id="rId3"/>
    <p:sldId id="262" r:id="rId4"/>
    <p:sldId id="261" r:id="rId5"/>
    <p:sldId id="263" r:id="rId6"/>
    <p:sldId id="264" r:id="rId7"/>
    <p:sldId id="266" r:id="rId8"/>
    <p:sldId id="270" r:id="rId9"/>
    <p:sldId id="265" r:id="rId10"/>
    <p:sldId id="269" r:id="rId11"/>
    <p:sldId id="268"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A4C491-9CC8-4243-8C3B-0E8C9127DE91}" v="10" dt="2023-05-21T17:12:39.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61" autoAdjust="0"/>
    <p:restoredTop sz="94660"/>
  </p:normalViewPr>
  <p:slideViewPr>
    <p:cSldViewPr snapToGrid="0">
      <p:cViewPr varScale="1">
        <p:scale>
          <a:sx n="82" d="100"/>
          <a:sy n="82" d="100"/>
        </p:scale>
        <p:origin x="9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ji Shukla" userId="8f0905e4d7cffddd" providerId="LiveId" clId="{E4A4C491-9CC8-4243-8C3B-0E8C9127DE91}"/>
    <pc:docChg chg="undo redo custSel addSld delSld modSld sldOrd modMainMaster">
      <pc:chgData name="Omji Shukla" userId="8f0905e4d7cffddd" providerId="LiveId" clId="{E4A4C491-9CC8-4243-8C3B-0E8C9127DE91}" dt="2023-05-23T04:23:26.051" v="563" actId="1076"/>
      <pc:docMkLst>
        <pc:docMk/>
      </pc:docMkLst>
      <pc:sldChg chg="modSp mod">
        <pc:chgData name="Omji Shukla" userId="8f0905e4d7cffddd" providerId="LiveId" clId="{E4A4C491-9CC8-4243-8C3B-0E8C9127DE91}" dt="2023-05-21T16:56:46.499" v="405" actId="255"/>
        <pc:sldMkLst>
          <pc:docMk/>
          <pc:sldMk cId="3518398069" sldId="258"/>
        </pc:sldMkLst>
        <pc:spChg chg="mod">
          <ac:chgData name="Omji Shukla" userId="8f0905e4d7cffddd" providerId="LiveId" clId="{E4A4C491-9CC8-4243-8C3B-0E8C9127DE91}" dt="2023-05-21T16:56:46.499" v="405" actId="255"/>
          <ac:spMkLst>
            <pc:docMk/>
            <pc:sldMk cId="3518398069" sldId="258"/>
            <ac:spMk id="5" creationId="{93ADEC37-2A9E-0D44-F972-AC4D8148AEA3}"/>
          </ac:spMkLst>
        </pc:spChg>
        <pc:graphicFrameChg chg="mod modGraphic">
          <ac:chgData name="Omji Shukla" userId="8f0905e4d7cffddd" providerId="LiveId" clId="{E4A4C491-9CC8-4243-8C3B-0E8C9127DE91}" dt="2023-05-21T12:46:45.806" v="395"/>
          <ac:graphicFrameMkLst>
            <pc:docMk/>
            <pc:sldMk cId="3518398069" sldId="258"/>
            <ac:graphicFrameMk id="6" creationId="{3AE3B08C-B32F-93EC-3264-BF54CBD31E69}"/>
          </ac:graphicFrameMkLst>
        </pc:graphicFrameChg>
      </pc:sldChg>
      <pc:sldChg chg="addSp modSp new mod">
        <pc:chgData name="Omji Shukla" userId="8f0905e4d7cffddd" providerId="LiveId" clId="{E4A4C491-9CC8-4243-8C3B-0E8C9127DE91}" dt="2023-05-21T17:14:22.881" v="516" actId="207"/>
        <pc:sldMkLst>
          <pc:docMk/>
          <pc:sldMk cId="415159983" sldId="259"/>
        </pc:sldMkLst>
        <pc:spChg chg="add mod">
          <ac:chgData name="Omji Shukla" userId="8f0905e4d7cffddd" providerId="LiveId" clId="{E4A4C491-9CC8-4243-8C3B-0E8C9127DE91}" dt="2023-05-21T17:14:22.881" v="516" actId="207"/>
          <ac:spMkLst>
            <pc:docMk/>
            <pc:sldMk cId="415159983" sldId="259"/>
            <ac:spMk id="3" creationId="{4603810B-6246-3754-324F-567FB239DAA1}"/>
          </ac:spMkLst>
        </pc:spChg>
      </pc:sldChg>
      <pc:sldChg chg="addSp modSp new del mod">
        <pc:chgData name="Omji Shukla" userId="8f0905e4d7cffddd" providerId="LiveId" clId="{E4A4C491-9CC8-4243-8C3B-0E8C9127DE91}" dt="2023-05-21T17:01:14.806" v="459" actId="2696"/>
        <pc:sldMkLst>
          <pc:docMk/>
          <pc:sldMk cId="2444332404" sldId="260"/>
        </pc:sldMkLst>
        <pc:picChg chg="add mod">
          <ac:chgData name="Omji Shukla" userId="8f0905e4d7cffddd" providerId="LiveId" clId="{E4A4C491-9CC8-4243-8C3B-0E8C9127DE91}" dt="2023-05-21T12:46:45.806" v="395"/>
          <ac:picMkLst>
            <pc:docMk/>
            <pc:sldMk cId="2444332404" sldId="260"/>
            <ac:picMk id="3" creationId="{4CEE3519-3367-ADA3-5D93-AC116C484490}"/>
          </ac:picMkLst>
        </pc:picChg>
      </pc:sldChg>
      <pc:sldChg chg="addSp modSp new mod">
        <pc:chgData name="Omji Shukla" userId="8f0905e4d7cffddd" providerId="LiveId" clId="{E4A4C491-9CC8-4243-8C3B-0E8C9127DE91}" dt="2023-05-21T12:46:45.806" v="395"/>
        <pc:sldMkLst>
          <pc:docMk/>
          <pc:sldMk cId="1832517939" sldId="261"/>
        </pc:sldMkLst>
        <pc:picChg chg="add mod">
          <ac:chgData name="Omji Shukla" userId="8f0905e4d7cffddd" providerId="LiveId" clId="{E4A4C491-9CC8-4243-8C3B-0E8C9127DE91}" dt="2023-05-21T12:46:45.806" v="395"/>
          <ac:picMkLst>
            <pc:docMk/>
            <pc:sldMk cId="1832517939" sldId="261"/>
            <ac:picMk id="3" creationId="{539FF199-7C0D-8ABF-60F0-75246A701B6F}"/>
          </ac:picMkLst>
        </pc:picChg>
      </pc:sldChg>
      <pc:sldChg chg="addSp modSp new mod ord">
        <pc:chgData name="Omji Shukla" userId="8f0905e4d7cffddd" providerId="LiveId" clId="{E4A4C491-9CC8-4243-8C3B-0E8C9127DE91}" dt="2023-05-21T17:14:14.942" v="515" actId="207"/>
        <pc:sldMkLst>
          <pc:docMk/>
          <pc:sldMk cId="1292539586" sldId="262"/>
        </pc:sldMkLst>
        <pc:spChg chg="add mod">
          <ac:chgData name="Omji Shukla" userId="8f0905e4d7cffddd" providerId="LiveId" clId="{E4A4C491-9CC8-4243-8C3B-0E8C9127DE91}" dt="2023-05-21T17:14:14.942" v="515" actId="207"/>
          <ac:spMkLst>
            <pc:docMk/>
            <pc:sldMk cId="1292539586" sldId="262"/>
            <ac:spMk id="3" creationId="{A20FC652-5EC8-60D1-B3B3-11112770FF9D}"/>
          </ac:spMkLst>
        </pc:spChg>
      </pc:sldChg>
      <pc:sldChg chg="addSp modSp new mod ord">
        <pc:chgData name="Omji Shukla" userId="8f0905e4d7cffddd" providerId="LiveId" clId="{E4A4C491-9CC8-4243-8C3B-0E8C9127DE91}" dt="2023-05-21T20:13:01.376" v="526" actId="113"/>
        <pc:sldMkLst>
          <pc:docMk/>
          <pc:sldMk cId="1451525277" sldId="263"/>
        </pc:sldMkLst>
        <pc:spChg chg="add mod">
          <ac:chgData name="Omji Shukla" userId="8f0905e4d7cffddd" providerId="LiveId" clId="{E4A4C491-9CC8-4243-8C3B-0E8C9127DE91}" dt="2023-05-21T20:13:01.376" v="526" actId="113"/>
          <ac:spMkLst>
            <pc:docMk/>
            <pc:sldMk cId="1451525277" sldId="263"/>
            <ac:spMk id="3" creationId="{6B15FCB1-8637-E6AC-F161-99BC76E0AAD9}"/>
          </ac:spMkLst>
        </pc:spChg>
      </pc:sldChg>
      <pc:sldChg chg="addSp modSp new mod">
        <pc:chgData name="Omji Shukla" userId="8f0905e4d7cffddd" providerId="LiveId" clId="{E4A4C491-9CC8-4243-8C3B-0E8C9127DE91}" dt="2023-05-21T20:13:07.726" v="527" actId="113"/>
        <pc:sldMkLst>
          <pc:docMk/>
          <pc:sldMk cId="532229406" sldId="264"/>
        </pc:sldMkLst>
        <pc:spChg chg="add mod">
          <ac:chgData name="Omji Shukla" userId="8f0905e4d7cffddd" providerId="LiveId" clId="{E4A4C491-9CC8-4243-8C3B-0E8C9127DE91}" dt="2023-05-21T20:13:07.726" v="527" actId="113"/>
          <ac:spMkLst>
            <pc:docMk/>
            <pc:sldMk cId="532229406" sldId="264"/>
            <ac:spMk id="3" creationId="{EF5C4629-309B-15B3-848A-187842BADCF0}"/>
          </ac:spMkLst>
        </pc:spChg>
      </pc:sldChg>
      <pc:sldChg chg="addSp modSp new mod ord">
        <pc:chgData name="Omji Shukla" userId="8f0905e4d7cffddd" providerId="LiveId" clId="{E4A4C491-9CC8-4243-8C3B-0E8C9127DE91}" dt="2023-05-23T04:10:17.818" v="537" actId="113"/>
        <pc:sldMkLst>
          <pc:docMk/>
          <pc:sldMk cId="176681309" sldId="265"/>
        </pc:sldMkLst>
        <pc:spChg chg="add mod">
          <ac:chgData name="Omji Shukla" userId="8f0905e4d7cffddd" providerId="LiveId" clId="{E4A4C491-9CC8-4243-8C3B-0E8C9127DE91}" dt="2023-05-23T04:10:17.818" v="537" actId="113"/>
          <ac:spMkLst>
            <pc:docMk/>
            <pc:sldMk cId="176681309" sldId="265"/>
            <ac:spMk id="3" creationId="{84B0E38E-536D-B610-0DC9-8FFA7C148F3B}"/>
          </ac:spMkLst>
        </pc:spChg>
      </pc:sldChg>
      <pc:sldChg chg="addSp modSp new mod">
        <pc:chgData name="Omji Shukla" userId="8f0905e4d7cffddd" providerId="LiveId" clId="{E4A4C491-9CC8-4243-8C3B-0E8C9127DE91}" dt="2023-05-21T20:13:16.734" v="529" actId="113"/>
        <pc:sldMkLst>
          <pc:docMk/>
          <pc:sldMk cId="467492288" sldId="266"/>
        </pc:sldMkLst>
        <pc:spChg chg="add mod">
          <ac:chgData name="Omji Shukla" userId="8f0905e4d7cffddd" providerId="LiveId" clId="{E4A4C491-9CC8-4243-8C3B-0E8C9127DE91}" dt="2023-05-21T20:13:16.734" v="529" actId="113"/>
          <ac:spMkLst>
            <pc:docMk/>
            <pc:sldMk cId="467492288" sldId="266"/>
            <ac:spMk id="3" creationId="{6AEB7CCB-4097-AB13-8C74-CB43AEBDDA33}"/>
          </ac:spMkLst>
        </pc:spChg>
      </pc:sldChg>
      <pc:sldChg chg="addSp delSp modSp new del mod">
        <pc:chgData name="Omji Shukla" userId="8f0905e4d7cffddd" providerId="LiveId" clId="{E4A4C491-9CC8-4243-8C3B-0E8C9127DE91}" dt="2023-05-21T16:51:26.038" v="399" actId="2696"/>
        <pc:sldMkLst>
          <pc:docMk/>
          <pc:sldMk cId="341132681" sldId="267"/>
        </pc:sldMkLst>
        <pc:spChg chg="add del mod">
          <ac:chgData name="Omji Shukla" userId="8f0905e4d7cffddd" providerId="LiveId" clId="{E4A4C491-9CC8-4243-8C3B-0E8C9127DE91}" dt="2023-05-21T16:51:24.195" v="398"/>
          <ac:spMkLst>
            <pc:docMk/>
            <pc:sldMk cId="341132681" sldId="267"/>
            <ac:spMk id="3" creationId="{959D414C-65D2-D57A-1FEF-FD0A9AA32208}"/>
          </ac:spMkLst>
        </pc:spChg>
      </pc:sldChg>
      <pc:sldChg chg="addSp modSp new mod">
        <pc:chgData name="Omji Shukla" userId="8f0905e4d7cffddd" providerId="LiveId" clId="{E4A4C491-9CC8-4243-8C3B-0E8C9127DE91}" dt="2023-05-21T20:12:48.665" v="525" actId="113"/>
        <pc:sldMkLst>
          <pc:docMk/>
          <pc:sldMk cId="4267847858" sldId="268"/>
        </pc:sldMkLst>
        <pc:spChg chg="add mod">
          <ac:chgData name="Omji Shukla" userId="8f0905e4d7cffddd" providerId="LiveId" clId="{E4A4C491-9CC8-4243-8C3B-0E8C9127DE91}" dt="2023-05-21T20:12:48.665" v="525" actId="113"/>
          <ac:spMkLst>
            <pc:docMk/>
            <pc:sldMk cId="4267847858" sldId="268"/>
            <ac:spMk id="3" creationId="{8EE26FD5-4D75-3D6F-2DE9-F0AAEA5E8FFC}"/>
          </ac:spMkLst>
        </pc:spChg>
      </pc:sldChg>
      <pc:sldChg chg="addSp modSp new mod ord">
        <pc:chgData name="Omji Shukla" userId="8f0905e4d7cffddd" providerId="LiveId" clId="{E4A4C491-9CC8-4243-8C3B-0E8C9127DE91}" dt="2023-05-21T20:13:48.523" v="535" actId="113"/>
        <pc:sldMkLst>
          <pc:docMk/>
          <pc:sldMk cId="636786343" sldId="269"/>
        </pc:sldMkLst>
        <pc:spChg chg="add mod">
          <ac:chgData name="Omji Shukla" userId="8f0905e4d7cffddd" providerId="LiveId" clId="{E4A4C491-9CC8-4243-8C3B-0E8C9127DE91}" dt="2023-05-21T20:13:48.523" v="535" actId="113"/>
          <ac:spMkLst>
            <pc:docMk/>
            <pc:sldMk cId="636786343" sldId="269"/>
            <ac:spMk id="3" creationId="{795A6274-3A57-DB60-E4C7-D45AAA2E471A}"/>
          </ac:spMkLst>
        </pc:spChg>
      </pc:sldChg>
      <pc:sldChg chg="new del">
        <pc:chgData name="Omji Shukla" userId="8f0905e4d7cffddd" providerId="LiveId" clId="{E4A4C491-9CC8-4243-8C3B-0E8C9127DE91}" dt="2023-05-21T10:01:35.221" v="327" actId="2696"/>
        <pc:sldMkLst>
          <pc:docMk/>
          <pc:sldMk cId="934683203" sldId="269"/>
        </pc:sldMkLst>
      </pc:sldChg>
      <pc:sldChg chg="addSp modSp new mod">
        <pc:chgData name="Omji Shukla" userId="8f0905e4d7cffddd" providerId="LiveId" clId="{E4A4C491-9CC8-4243-8C3B-0E8C9127DE91}" dt="2023-05-21T20:13:29.913" v="532" actId="5793"/>
        <pc:sldMkLst>
          <pc:docMk/>
          <pc:sldMk cId="220672985" sldId="270"/>
        </pc:sldMkLst>
        <pc:spChg chg="add mod">
          <ac:chgData name="Omji Shukla" userId="8f0905e4d7cffddd" providerId="LiveId" clId="{E4A4C491-9CC8-4243-8C3B-0E8C9127DE91}" dt="2023-05-21T20:13:29.913" v="532" actId="5793"/>
          <ac:spMkLst>
            <pc:docMk/>
            <pc:sldMk cId="220672985" sldId="270"/>
            <ac:spMk id="3" creationId="{52AF9CD1-0739-1C5D-D42F-30B98FBF4A7D}"/>
          </ac:spMkLst>
        </pc:spChg>
      </pc:sldChg>
      <pc:sldChg chg="addSp modSp new mod">
        <pc:chgData name="Omji Shukla" userId="8f0905e4d7cffddd" providerId="LiveId" clId="{E4A4C491-9CC8-4243-8C3B-0E8C9127DE91}" dt="2023-05-23T04:23:26.051" v="563" actId="1076"/>
        <pc:sldMkLst>
          <pc:docMk/>
          <pc:sldMk cId="3463407194" sldId="271"/>
        </pc:sldMkLst>
        <pc:spChg chg="add mod">
          <ac:chgData name="Omji Shukla" userId="8f0905e4d7cffddd" providerId="LiveId" clId="{E4A4C491-9CC8-4243-8C3B-0E8C9127DE91}" dt="2023-05-23T04:23:26.051" v="563" actId="1076"/>
          <ac:spMkLst>
            <pc:docMk/>
            <pc:sldMk cId="3463407194" sldId="271"/>
            <ac:spMk id="3" creationId="{52B68385-5628-CE86-BCB9-9BAE5FF9F558}"/>
          </ac:spMkLst>
        </pc:spChg>
      </pc:sldChg>
      <pc:sldMasterChg chg="modSp modSldLayout">
        <pc:chgData name="Omji Shukla" userId="8f0905e4d7cffddd" providerId="LiveId" clId="{E4A4C491-9CC8-4243-8C3B-0E8C9127DE91}" dt="2023-05-21T12:46:45.806" v="395"/>
        <pc:sldMasterMkLst>
          <pc:docMk/>
          <pc:sldMasterMk cId="3450916968" sldId="2147483672"/>
        </pc:sldMasterMkLst>
        <pc:spChg chg="mod">
          <ac:chgData name="Omji Shukla" userId="8f0905e4d7cffddd" providerId="LiveId" clId="{E4A4C491-9CC8-4243-8C3B-0E8C9127DE91}" dt="2023-05-21T12:46:45.806" v="395"/>
          <ac:spMkLst>
            <pc:docMk/>
            <pc:sldMasterMk cId="3450916968" sldId="2147483672"/>
            <ac:spMk id="2" creationId="{00000000-0000-0000-0000-000000000000}"/>
          </ac:spMkLst>
        </pc:spChg>
        <pc:spChg chg="mod">
          <ac:chgData name="Omji Shukla" userId="8f0905e4d7cffddd" providerId="LiveId" clId="{E4A4C491-9CC8-4243-8C3B-0E8C9127DE91}" dt="2023-05-21T12:46:45.806" v="395"/>
          <ac:spMkLst>
            <pc:docMk/>
            <pc:sldMasterMk cId="3450916968" sldId="2147483672"/>
            <ac:spMk id="3" creationId="{00000000-0000-0000-0000-000000000000}"/>
          </ac:spMkLst>
        </pc:spChg>
        <pc:spChg chg="mod">
          <ac:chgData name="Omji Shukla" userId="8f0905e4d7cffddd" providerId="LiveId" clId="{E4A4C491-9CC8-4243-8C3B-0E8C9127DE91}" dt="2023-05-21T12:46:45.806" v="395"/>
          <ac:spMkLst>
            <pc:docMk/>
            <pc:sldMasterMk cId="3450916968" sldId="2147483672"/>
            <ac:spMk id="4" creationId="{00000000-0000-0000-0000-000000000000}"/>
          </ac:spMkLst>
        </pc:spChg>
        <pc:spChg chg="mod">
          <ac:chgData name="Omji Shukla" userId="8f0905e4d7cffddd" providerId="LiveId" clId="{E4A4C491-9CC8-4243-8C3B-0E8C9127DE91}" dt="2023-05-21T12:46:45.806" v="395"/>
          <ac:spMkLst>
            <pc:docMk/>
            <pc:sldMasterMk cId="3450916968" sldId="2147483672"/>
            <ac:spMk id="5" creationId="{00000000-0000-0000-0000-000000000000}"/>
          </ac:spMkLst>
        </pc:spChg>
        <pc:spChg chg="mod">
          <ac:chgData name="Omji Shukla" userId="8f0905e4d7cffddd" providerId="LiveId" clId="{E4A4C491-9CC8-4243-8C3B-0E8C9127DE91}" dt="2023-05-21T12:46:45.806" v="395"/>
          <ac:spMkLst>
            <pc:docMk/>
            <pc:sldMasterMk cId="3450916968" sldId="2147483672"/>
            <ac:spMk id="6" creationId="{00000000-0000-0000-0000-000000000000}"/>
          </ac:spMkLst>
        </pc:spChg>
        <pc:sldLayoutChg chg="modSp">
          <pc:chgData name="Omji Shukla" userId="8f0905e4d7cffddd" providerId="LiveId" clId="{E4A4C491-9CC8-4243-8C3B-0E8C9127DE91}" dt="2023-05-21T12:46:45.806" v="395"/>
          <pc:sldLayoutMkLst>
            <pc:docMk/>
            <pc:sldMasterMk cId="3450916968" sldId="2147483672"/>
            <pc:sldLayoutMk cId="1924021555" sldId="2147483673"/>
          </pc:sldLayoutMkLst>
          <pc:spChg chg="mod">
            <ac:chgData name="Omji Shukla" userId="8f0905e4d7cffddd" providerId="LiveId" clId="{E4A4C491-9CC8-4243-8C3B-0E8C9127DE91}" dt="2023-05-21T12:46:45.806" v="395"/>
            <ac:spMkLst>
              <pc:docMk/>
              <pc:sldMasterMk cId="3450916968" sldId="2147483672"/>
              <pc:sldLayoutMk cId="1924021555" sldId="2147483673"/>
              <ac:spMk id="2"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1924021555" sldId="2147483673"/>
              <ac:spMk id="3" creationId="{00000000-0000-0000-0000-000000000000}"/>
            </ac:spMkLst>
          </pc:spChg>
        </pc:sldLayoutChg>
        <pc:sldLayoutChg chg="modSp">
          <pc:chgData name="Omji Shukla" userId="8f0905e4d7cffddd" providerId="LiveId" clId="{E4A4C491-9CC8-4243-8C3B-0E8C9127DE91}" dt="2023-05-21T12:46:45.806" v="395"/>
          <pc:sldLayoutMkLst>
            <pc:docMk/>
            <pc:sldMasterMk cId="3450916968" sldId="2147483672"/>
            <pc:sldLayoutMk cId="2113858348" sldId="2147483675"/>
          </pc:sldLayoutMkLst>
          <pc:spChg chg="mod">
            <ac:chgData name="Omji Shukla" userId="8f0905e4d7cffddd" providerId="LiveId" clId="{E4A4C491-9CC8-4243-8C3B-0E8C9127DE91}" dt="2023-05-21T12:46:45.806" v="395"/>
            <ac:spMkLst>
              <pc:docMk/>
              <pc:sldMasterMk cId="3450916968" sldId="2147483672"/>
              <pc:sldLayoutMk cId="2113858348" sldId="2147483675"/>
              <ac:spMk id="2"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2113858348" sldId="2147483675"/>
              <ac:spMk id="3" creationId="{00000000-0000-0000-0000-000000000000}"/>
            </ac:spMkLst>
          </pc:spChg>
        </pc:sldLayoutChg>
        <pc:sldLayoutChg chg="modSp">
          <pc:chgData name="Omji Shukla" userId="8f0905e4d7cffddd" providerId="LiveId" clId="{E4A4C491-9CC8-4243-8C3B-0E8C9127DE91}" dt="2023-05-21T12:46:45.806" v="395"/>
          <pc:sldLayoutMkLst>
            <pc:docMk/>
            <pc:sldMasterMk cId="3450916968" sldId="2147483672"/>
            <pc:sldLayoutMk cId="3945835405" sldId="2147483676"/>
          </pc:sldLayoutMkLst>
          <pc:spChg chg="mod">
            <ac:chgData name="Omji Shukla" userId="8f0905e4d7cffddd" providerId="LiveId" clId="{E4A4C491-9CC8-4243-8C3B-0E8C9127DE91}" dt="2023-05-21T12:46:45.806" v="395"/>
            <ac:spMkLst>
              <pc:docMk/>
              <pc:sldMasterMk cId="3450916968" sldId="2147483672"/>
              <pc:sldLayoutMk cId="3945835405" sldId="2147483676"/>
              <ac:spMk id="3"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3945835405" sldId="2147483676"/>
              <ac:spMk id="4" creationId="{00000000-0000-0000-0000-000000000000}"/>
            </ac:spMkLst>
          </pc:spChg>
        </pc:sldLayoutChg>
        <pc:sldLayoutChg chg="modSp">
          <pc:chgData name="Omji Shukla" userId="8f0905e4d7cffddd" providerId="LiveId" clId="{E4A4C491-9CC8-4243-8C3B-0E8C9127DE91}" dt="2023-05-21T12:46:45.806" v="395"/>
          <pc:sldLayoutMkLst>
            <pc:docMk/>
            <pc:sldMasterMk cId="3450916968" sldId="2147483672"/>
            <pc:sldLayoutMk cId="529766299" sldId="2147483677"/>
          </pc:sldLayoutMkLst>
          <pc:spChg chg="mod">
            <ac:chgData name="Omji Shukla" userId="8f0905e4d7cffddd" providerId="LiveId" clId="{E4A4C491-9CC8-4243-8C3B-0E8C9127DE91}" dt="2023-05-21T12:46:45.806" v="395"/>
            <ac:spMkLst>
              <pc:docMk/>
              <pc:sldMasterMk cId="3450916968" sldId="2147483672"/>
              <pc:sldLayoutMk cId="529766299" sldId="2147483677"/>
              <ac:spMk id="3"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529766299" sldId="2147483677"/>
              <ac:spMk id="4"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529766299" sldId="2147483677"/>
              <ac:spMk id="5"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529766299" sldId="2147483677"/>
              <ac:spMk id="6" creationId="{00000000-0000-0000-0000-000000000000}"/>
            </ac:spMkLst>
          </pc:spChg>
          <pc:picChg chg="mod">
            <ac:chgData name="Omji Shukla" userId="8f0905e4d7cffddd" providerId="LiveId" clId="{E4A4C491-9CC8-4243-8C3B-0E8C9127DE91}" dt="2023-05-21T12:46:45.806" v="395"/>
            <ac:picMkLst>
              <pc:docMk/>
              <pc:sldMasterMk cId="3450916968" sldId="2147483672"/>
              <pc:sldLayoutMk cId="529766299" sldId="2147483677"/>
              <ac:picMk id="20" creationId="{00000000-0000-0000-0000-000000000000}"/>
            </ac:picMkLst>
          </pc:picChg>
          <pc:picChg chg="mod">
            <ac:chgData name="Omji Shukla" userId="8f0905e4d7cffddd" providerId="LiveId" clId="{E4A4C491-9CC8-4243-8C3B-0E8C9127DE91}" dt="2023-05-21T12:46:45.806" v="395"/>
            <ac:picMkLst>
              <pc:docMk/>
              <pc:sldMasterMk cId="3450916968" sldId="2147483672"/>
              <pc:sldLayoutMk cId="529766299" sldId="2147483677"/>
              <ac:picMk id="21" creationId="{00000000-0000-0000-0000-000000000000}"/>
            </ac:picMkLst>
          </pc:picChg>
        </pc:sldLayoutChg>
        <pc:sldLayoutChg chg="modSp">
          <pc:chgData name="Omji Shukla" userId="8f0905e4d7cffddd" providerId="LiveId" clId="{E4A4C491-9CC8-4243-8C3B-0E8C9127DE91}" dt="2023-05-21T12:46:45.806" v="395"/>
          <pc:sldLayoutMkLst>
            <pc:docMk/>
            <pc:sldMasterMk cId="3450916968" sldId="2147483672"/>
            <pc:sldLayoutMk cId="63534822" sldId="2147483680"/>
          </pc:sldLayoutMkLst>
          <pc:spChg chg="mod">
            <ac:chgData name="Omji Shukla" userId="8f0905e4d7cffddd" providerId="LiveId" clId="{E4A4C491-9CC8-4243-8C3B-0E8C9127DE91}" dt="2023-05-21T12:46:45.806" v="395"/>
            <ac:spMkLst>
              <pc:docMk/>
              <pc:sldMasterMk cId="3450916968" sldId="2147483672"/>
              <pc:sldLayoutMk cId="63534822" sldId="2147483680"/>
              <ac:spMk id="2"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63534822" sldId="2147483680"/>
              <ac:spMk id="3"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63534822" sldId="2147483680"/>
              <ac:spMk id="4" creationId="{00000000-0000-0000-0000-000000000000}"/>
            </ac:spMkLst>
          </pc:spChg>
        </pc:sldLayoutChg>
        <pc:sldLayoutChg chg="modSp">
          <pc:chgData name="Omji Shukla" userId="8f0905e4d7cffddd" providerId="LiveId" clId="{E4A4C491-9CC8-4243-8C3B-0E8C9127DE91}" dt="2023-05-21T12:46:45.806" v="395"/>
          <pc:sldLayoutMkLst>
            <pc:docMk/>
            <pc:sldMasterMk cId="3450916968" sldId="2147483672"/>
            <pc:sldLayoutMk cId="1082703578" sldId="2147483681"/>
          </pc:sldLayoutMkLst>
          <pc:spChg chg="mod">
            <ac:chgData name="Omji Shukla" userId="8f0905e4d7cffddd" providerId="LiveId" clId="{E4A4C491-9CC8-4243-8C3B-0E8C9127DE91}" dt="2023-05-21T12:46:45.806" v="395"/>
            <ac:spMkLst>
              <pc:docMk/>
              <pc:sldMasterMk cId="3450916968" sldId="2147483672"/>
              <pc:sldLayoutMk cId="1082703578" sldId="2147483681"/>
              <ac:spMk id="2"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1082703578" sldId="2147483681"/>
              <ac:spMk id="3"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1082703578" sldId="2147483681"/>
              <ac:spMk id="4" creationId="{00000000-0000-0000-0000-000000000000}"/>
            </ac:spMkLst>
          </pc:spChg>
          <pc:picChg chg="mod">
            <ac:chgData name="Omji Shukla" userId="8f0905e4d7cffddd" providerId="LiveId" clId="{E4A4C491-9CC8-4243-8C3B-0E8C9127DE91}" dt="2023-05-21T12:46:45.806" v="395"/>
            <ac:picMkLst>
              <pc:docMk/>
              <pc:sldMasterMk cId="3450916968" sldId="2147483672"/>
              <pc:sldLayoutMk cId="1082703578" sldId="2147483681"/>
              <ac:picMk id="22" creationId="{00000000-0000-0000-0000-000000000000}"/>
            </ac:picMkLst>
          </pc:picChg>
        </pc:sldLayoutChg>
        <pc:sldLayoutChg chg="modSp">
          <pc:chgData name="Omji Shukla" userId="8f0905e4d7cffddd" providerId="LiveId" clId="{E4A4C491-9CC8-4243-8C3B-0E8C9127DE91}" dt="2023-05-21T12:46:45.806" v="395"/>
          <pc:sldLayoutMkLst>
            <pc:docMk/>
            <pc:sldMasterMk cId="3450916968" sldId="2147483672"/>
            <pc:sldLayoutMk cId="2930379825" sldId="2147483682"/>
          </pc:sldLayoutMkLst>
          <pc:spChg chg="mod">
            <ac:chgData name="Omji Shukla" userId="8f0905e4d7cffddd" providerId="LiveId" clId="{E4A4C491-9CC8-4243-8C3B-0E8C9127DE91}" dt="2023-05-21T12:46:45.806" v="395"/>
            <ac:spMkLst>
              <pc:docMk/>
              <pc:sldMasterMk cId="3450916968" sldId="2147483672"/>
              <pc:sldLayoutMk cId="2930379825" sldId="2147483682"/>
              <ac:spMk id="2"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2930379825" sldId="2147483682"/>
              <ac:spMk id="3"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2930379825" sldId="2147483682"/>
              <ac:spMk id="4" creationId="{00000000-0000-0000-0000-000000000000}"/>
            </ac:spMkLst>
          </pc:spChg>
          <pc:picChg chg="mod">
            <ac:chgData name="Omji Shukla" userId="8f0905e4d7cffddd" providerId="LiveId" clId="{E4A4C491-9CC8-4243-8C3B-0E8C9127DE91}" dt="2023-05-21T12:46:45.806" v="395"/>
            <ac:picMkLst>
              <pc:docMk/>
              <pc:sldMasterMk cId="3450916968" sldId="2147483672"/>
              <pc:sldLayoutMk cId="2930379825" sldId="2147483682"/>
              <ac:picMk id="16" creationId="{00000000-0000-0000-0000-000000000000}"/>
            </ac:picMkLst>
          </pc:picChg>
        </pc:sldLayoutChg>
        <pc:sldLayoutChg chg="modSp">
          <pc:chgData name="Omji Shukla" userId="8f0905e4d7cffddd" providerId="LiveId" clId="{E4A4C491-9CC8-4243-8C3B-0E8C9127DE91}" dt="2023-05-21T12:46:45.806" v="395"/>
          <pc:sldLayoutMkLst>
            <pc:docMk/>
            <pc:sldMasterMk cId="3450916968" sldId="2147483672"/>
            <pc:sldLayoutMk cId="2028608725" sldId="2147483683"/>
          </pc:sldLayoutMkLst>
          <pc:spChg chg="mod">
            <ac:chgData name="Omji Shukla" userId="8f0905e4d7cffddd" providerId="LiveId" clId="{E4A4C491-9CC8-4243-8C3B-0E8C9127DE91}" dt="2023-05-21T12:46:45.806" v="395"/>
            <ac:spMkLst>
              <pc:docMk/>
              <pc:sldMasterMk cId="3450916968" sldId="2147483672"/>
              <pc:sldLayoutMk cId="2028608725" sldId="2147483683"/>
              <ac:spMk id="2"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2028608725" sldId="2147483683"/>
              <ac:spMk id="4" creationId="{00000000-0000-0000-0000-000000000000}"/>
            </ac:spMkLst>
          </pc:spChg>
        </pc:sldLayoutChg>
        <pc:sldLayoutChg chg="modSp">
          <pc:chgData name="Omji Shukla" userId="8f0905e4d7cffddd" providerId="LiveId" clId="{E4A4C491-9CC8-4243-8C3B-0E8C9127DE91}" dt="2023-05-21T12:46:45.806" v="395"/>
          <pc:sldLayoutMkLst>
            <pc:docMk/>
            <pc:sldMasterMk cId="3450916968" sldId="2147483672"/>
            <pc:sldLayoutMk cId="2792472522" sldId="2147483684"/>
          </pc:sldLayoutMkLst>
          <pc:spChg chg="mod">
            <ac:chgData name="Omji Shukla" userId="8f0905e4d7cffddd" providerId="LiveId" clId="{E4A4C491-9CC8-4243-8C3B-0E8C9127DE91}" dt="2023-05-21T12:46:45.806" v="395"/>
            <ac:spMkLst>
              <pc:docMk/>
              <pc:sldMasterMk cId="3450916968" sldId="2147483672"/>
              <pc:sldLayoutMk cId="2792472522" sldId="2147483684"/>
              <ac:spMk id="2"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2792472522" sldId="2147483684"/>
              <ac:spMk id="4"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2792472522" sldId="2147483684"/>
              <ac:spMk id="11"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2792472522" sldId="2147483684"/>
              <ac:spMk id="12"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2792472522" sldId="2147483684"/>
              <ac:spMk id="13" creationId="{00000000-0000-0000-0000-000000000000}"/>
            </ac:spMkLst>
          </pc:spChg>
        </pc:sldLayoutChg>
        <pc:sldLayoutChg chg="modSp">
          <pc:chgData name="Omji Shukla" userId="8f0905e4d7cffddd" providerId="LiveId" clId="{E4A4C491-9CC8-4243-8C3B-0E8C9127DE91}" dt="2023-05-21T12:46:45.806" v="395"/>
          <pc:sldLayoutMkLst>
            <pc:docMk/>
            <pc:sldMasterMk cId="3450916968" sldId="2147483672"/>
            <pc:sldLayoutMk cId="2007366769" sldId="2147483685"/>
          </pc:sldLayoutMkLst>
          <pc:spChg chg="mod">
            <ac:chgData name="Omji Shukla" userId="8f0905e4d7cffddd" providerId="LiveId" clId="{E4A4C491-9CC8-4243-8C3B-0E8C9127DE91}" dt="2023-05-21T12:46:45.806" v="395"/>
            <ac:spMkLst>
              <pc:docMk/>
              <pc:sldMasterMk cId="3450916968" sldId="2147483672"/>
              <pc:sldLayoutMk cId="2007366769" sldId="2147483685"/>
              <ac:spMk id="2"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2007366769" sldId="2147483685"/>
              <ac:spMk id="4" creationId="{00000000-0000-0000-0000-000000000000}"/>
            </ac:spMkLst>
          </pc:spChg>
        </pc:sldLayoutChg>
        <pc:sldLayoutChg chg="modSp">
          <pc:chgData name="Omji Shukla" userId="8f0905e4d7cffddd" providerId="LiveId" clId="{E4A4C491-9CC8-4243-8C3B-0E8C9127DE91}" dt="2023-05-21T12:46:45.806" v="395"/>
          <pc:sldLayoutMkLst>
            <pc:docMk/>
            <pc:sldMasterMk cId="3450916968" sldId="2147483672"/>
            <pc:sldLayoutMk cId="1432962846" sldId="2147483686"/>
          </pc:sldLayoutMkLst>
          <pc:spChg chg="mod">
            <ac:chgData name="Omji Shukla" userId="8f0905e4d7cffddd" providerId="LiveId" clId="{E4A4C491-9CC8-4243-8C3B-0E8C9127DE91}" dt="2023-05-21T12:46:45.806" v="395"/>
            <ac:spMkLst>
              <pc:docMk/>
              <pc:sldMasterMk cId="3450916968" sldId="2147483672"/>
              <pc:sldLayoutMk cId="1432962846" sldId="2147483686"/>
              <ac:spMk id="7"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1432962846" sldId="2147483686"/>
              <ac:spMk id="8"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1432962846" sldId="2147483686"/>
              <ac:spMk id="9"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1432962846" sldId="2147483686"/>
              <ac:spMk id="10"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1432962846" sldId="2147483686"/>
              <ac:spMk id="11"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1432962846" sldId="2147483686"/>
              <ac:spMk id="12"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1432962846" sldId="2147483686"/>
              <ac:spMk id="15" creationId="{00000000-0000-0000-0000-000000000000}"/>
            </ac:spMkLst>
          </pc:spChg>
        </pc:sldLayoutChg>
        <pc:sldLayoutChg chg="modSp">
          <pc:chgData name="Omji Shukla" userId="8f0905e4d7cffddd" providerId="LiveId" clId="{E4A4C491-9CC8-4243-8C3B-0E8C9127DE91}" dt="2023-05-21T12:46:45.806" v="395"/>
          <pc:sldLayoutMkLst>
            <pc:docMk/>
            <pc:sldMasterMk cId="3450916968" sldId="2147483672"/>
            <pc:sldLayoutMk cId="1343318382" sldId="2147483687"/>
          </pc:sldLayoutMkLst>
          <pc:spChg chg="mod">
            <ac:chgData name="Omji Shukla" userId="8f0905e4d7cffddd" providerId="LiveId" clId="{E4A4C491-9CC8-4243-8C3B-0E8C9127DE91}" dt="2023-05-21T12:46:45.806" v="395"/>
            <ac:spMkLst>
              <pc:docMk/>
              <pc:sldMasterMk cId="3450916968" sldId="2147483672"/>
              <pc:sldLayoutMk cId="1343318382" sldId="2147483687"/>
              <ac:spMk id="19"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1343318382" sldId="2147483687"/>
              <ac:spMk id="20"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1343318382" sldId="2147483687"/>
              <ac:spMk id="21"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1343318382" sldId="2147483687"/>
              <ac:spMk id="22"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1343318382" sldId="2147483687"/>
              <ac:spMk id="23"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1343318382" sldId="2147483687"/>
              <ac:spMk id="24"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1343318382" sldId="2147483687"/>
              <ac:spMk id="25"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1343318382" sldId="2147483687"/>
              <ac:spMk id="26"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1343318382" sldId="2147483687"/>
              <ac:spMk id="27"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1343318382" sldId="2147483687"/>
              <ac:spMk id="30" creationId="{00000000-0000-0000-0000-000000000000}"/>
            </ac:spMkLst>
          </pc:spChg>
          <pc:picChg chg="mod">
            <ac:chgData name="Omji Shukla" userId="8f0905e4d7cffddd" providerId="LiveId" clId="{E4A4C491-9CC8-4243-8C3B-0E8C9127DE91}" dt="2023-05-21T12:46:45.806" v="395"/>
            <ac:picMkLst>
              <pc:docMk/>
              <pc:sldMasterMk cId="3450916968" sldId="2147483672"/>
              <pc:sldLayoutMk cId="1343318382" sldId="2147483687"/>
              <ac:picMk id="2" creationId="{00000000-0000-0000-0000-000000000000}"/>
            </ac:picMkLst>
          </pc:picChg>
          <pc:picChg chg="mod">
            <ac:chgData name="Omji Shukla" userId="8f0905e4d7cffddd" providerId="LiveId" clId="{E4A4C491-9CC8-4243-8C3B-0E8C9127DE91}" dt="2023-05-21T12:46:45.806" v="395"/>
            <ac:picMkLst>
              <pc:docMk/>
              <pc:sldMasterMk cId="3450916968" sldId="2147483672"/>
              <pc:sldLayoutMk cId="1343318382" sldId="2147483687"/>
              <ac:picMk id="36" creationId="{00000000-0000-0000-0000-000000000000}"/>
            </ac:picMkLst>
          </pc:picChg>
          <pc:picChg chg="mod">
            <ac:chgData name="Omji Shukla" userId="8f0905e4d7cffddd" providerId="LiveId" clId="{E4A4C491-9CC8-4243-8C3B-0E8C9127DE91}" dt="2023-05-21T12:46:45.806" v="395"/>
            <ac:picMkLst>
              <pc:docMk/>
              <pc:sldMasterMk cId="3450916968" sldId="2147483672"/>
              <pc:sldLayoutMk cId="1343318382" sldId="2147483687"/>
              <ac:picMk id="37" creationId="{00000000-0000-0000-0000-000000000000}"/>
            </ac:picMkLst>
          </pc:picChg>
        </pc:sldLayoutChg>
        <pc:sldLayoutChg chg="modSp">
          <pc:chgData name="Omji Shukla" userId="8f0905e4d7cffddd" providerId="LiveId" clId="{E4A4C491-9CC8-4243-8C3B-0E8C9127DE91}" dt="2023-05-21T12:46:45.806" v="395"/>
          <pc:sldLayoutMkLst>
            <pc:docMk/>
            <pc:sldMasterMk cId="3450916968" sldId="2147483672"/>
            <pc:sldLayoutMk cId="4014426452" sldId="2147483689"/>
          </pc:sldLayoutMkLst>
          <pc:spChg chg="mod">
            <ac:chgData name="Omji Shukla" userId="8f0905e4d7cffddd" providerId="LiveId" clId="{E4A4C491-9CC8-4243-8C3B-0E8C9127DE91}" dt="2023-05-21T12:46:45.806" v="395"/>
            <ac:spMkLst>
              <pc:docMk/>
              <pc:sldMasterMk cId="3450916968" sldId="2147483672"/>
              <pc:sldLayoutMk cId="4014426452" sldId="2147483689"/>
              <ac:spMk id="2" creationId="{00000000-0000-0000-0000-000000000000}"/>
            </ac:spMkLst>
          </pc:spChg>
          <pc:spChg chg="mod">
            <ac:chgData name="Omji Shukla" userId="8f0905e4d7cffddd" providerId="LiveId" clId="{E4A4C491-9CC8-4243-8C3B-0E8C9127DE91}" dt="2023-05-21T12:46:45.806" v="395"/>
            <ac:spMkLst>
              <pc:docMk/>
              <pc:sldMasterMk cId="3450916968" sldId="2147483672"/>
              <pc:sldLayoutMk cId="4014426452" sldId="2147483689"/>
              <ac:spMk id="3" creationId="{00000000-0000-0000-0000-000000000000}"/>
            </ac:spMkLst>
          </pc:spChg>
        </pc:sldLayoutChg>
      </pc:sldMasterChg>
      <pc:sldMasterChg chg="modSp modSldLayout">
        <pc:chgData name="Omji Shukla" userId="8f0905e4d7cffddd" providerId="LiveId" clId="{E4A4C491-9CC8-4243-8C3B-0E8C9127DE91}" dt="2023-05-21T12:46:44.441" v="394"/>
        <pc:sldMasterMkLst>
          <pc:docMk/>
          <pc:sldMasterMk cId="1083822903" sldId="2147483690"/>
        </pc:sldMasterMkLst>
        <pc:spChg chg="mod">
          <ac:chgData name="Omji Shukla" userId="8f0905e4d7cffddd" providerId="LiveId" clId="{E4A4C491-9CC8-4243-8C3B-0E8C9127DE91}" dt="2023-05-21T12:46:44.441" v="394"/>
          <ac:spMkLst>
            <pc:docMk/>
            <pc:sldMasterMk cId="1083822903" sldId="2147483690"/>
            <ac:spMk id="2" creationId="{00000000-0000-0000-0000-000000000000}"/>
          </ac:spMkLst>
        </pc:spChg>
        <pc:spChg chg="mod">
          <ac:chgData name="Omji Shukla" userId="8f0905e4d7cffddd" providerId="LiveId" clId="{E4A4C491-9CC8-4243-8C3B-0E8C9127DE91}" dt="2023-05-21T12:46:44.441" v="394"/>
          <ac:spMkLst>
            <pc:docMk/>
            <pc:sldMasterMk cId="1083822903" sldId="2147483690"/>
            <ac:spMk id="3" creationId="{00000000-0000-0000-0000-000000000000}"/>
          </ac:spMkLst>
        </pc:spChg>
        <pc:spChg chg="mod">
          <ac:chgData name="Omji Shukla" userId="8f0905e4d7cffddd" providerId="LiveId" clId="{E4A4C491-9CC8-4243-8C3B-0E8C9127DE91}" dt="2023-05-21T12:46:44.441" v="394"/>
          <ac:spMkLst>
            <pc:docMk/>
            <pc:sldMasterMk cId="1083822903" sldId="2147483690"/>
            <ac:spMk id="4" creationId="{00000000-0000-0000-0000-000000000000}"/>
          </ac:spMkLst>
        </pc:spChg>
        <pc:spChg chg="mod">
          <ac:chgData name="Omji Shukla" userId="8f0905e4d7cffddd" providerId="LiveId" clId="{E4A4C491-9CC8-4243-8C3B-0E8C9127DE91}" dt="2023-05-21T12:46:44.441" v="394"/>
          <ac:spMkLst>
            <pc:docMk/>
            <pc:sldMasterMk cId="1083822903" sldId="2147483690"/>
            <ac:spMk id="5" creationId="{00000000-0000-0000-0000-000000000000}"/>
          </ac:spMkLst>
        </pc:spChg>
        <pc:spChg chg="mod">
          <ac:chgData name="Omji Shukla" userId="8f0905e4d7cffddd" providerId="LiveId" clId="{E4A4C491-9CC8-4243-8C3B-0E8C9127DE91}" dt="2023-05-21T12:46:44.441" v="394"/>
          <ac:spMkLst>
            <pc:docMk/>
            <pc:sldMasterMk cId="1083822903" sldId="2147483690"/>
            <ac:spMk id="6" creationId="{00000000-0000-0000-0000-000000000000}"/>
          </ac:spMkLst>
        </pc:spChg>
        <pc:sldLayoutChg chg="modSp">
          <pc:chgData name="Omji Shukla" userId="8f0905e4d7cffddd" providerId="LiveId" clId="{E4A4C491-9CC8-4243-8C3B-0E8C9127DE91}" dt="2023-05-21T12:46:44.441" v="394"/>
          <pc:sldLayoutMkLst>
            <pc:docMk/>
            <pc:sldMasterMk cId="1083822903" sldId="2147483690"/>
            <pc:sldLayoutMk cId="507270122" sldId="2147483691"/>
          </pc:sldLayoutMkLst>
          <pc:spChg chg="mod">
            <ac:chgData name="Omji Shukla" userId="8f0905e4d7cffddd" providerId="LiveId" clId="{E4A4C491-9CC8-4243-8C3B-0E8C9127DE91}" dt="2023-05-21T12:46:44.441" v="394"/>
            <ac:spMkLst>
              <pc:docMk/>
              <pc:sldMasterMk cId="1083822903" sldId="2147483690"/>
              <pc:sldLayoutMk cId="507270122" sldId="2147483691"/>
              <ac:spMk id="2"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507270122" sldId="2147483691"/>
              <ac:spMk id="3" creationId="{00000000-0000-0000-0000-000000000000}"/>
            </ac:spMkLst>
          </pc:spChg>
        </pc:sldLayoutChg>
        <pc:sldLayoutChg chg="modSp">
          <pc:chgData name="Omji Shukla" userId="8f0905e4d7cffddd" providerId="LiveId" clId="{E4A4C491-9CC8-4243-8C3B-0E8C9127DE91}" dt="2023-05-21T12:46:44.441" v="394"/>
          <pc:sldLayoutMkLst>
            <pc:docMk/>
            <pc:sldMasterMk cId="1083822903" sldId="2147483690"/>
            <pc:sldLayoutMk cId="555351769" sldId="2147483693"/>
          </pc:sldLayoutMkLst>
          <pc:spChg chg="mod">
            <ac:chgData name="Omji Shukla" userId="8f0905e4d7cffddd" providerId="LiveId" clId="{E4A4C491-9CC8-4243-8C3B-0E8C9127DE91}" dt="2023-05-21T12:46:44.441" v="394"/>
            <ac:spMkLst>
              <pc:docMk/>
              <pc:sldMasterMk cId="1083822903" sldId="2147483690"/>
              <pc:sldLayoutMk cId="555351769" sldId="2147483693"/>
              <ac:spMk id="2"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555351769" sldId="2147483693"/>
              <ac:spMk id="3" creationId="{00000000-0000-0000-0000-000000000000}"/>
            </ac:spMkLst>
          </pc:spChg>
        </pc:sldLayoutChg>
        <pc:sldLayoutChg chg="modSp">
          <pc:chgData name="Omji Shukla" userId="8f0905e4d7cffddd" providerId="LiveId" clId="{E4A4C491-9CC8-4243-8C3B-0E8C9127DE91}" dt="2023-05-21T12:46:44.441" v="394"/>
          <pc:sldLayoutMkLst>
            <pc:docMk/>
            <pc:sldMasterMk cId="1083822903" sldId="2147483690"/>
            <pc:sldLayoutMk cId="1171027123" sldId="2147483694"/>
          </pc:sldLayoutMkLst>
          <pc:spChg chg="mod">
            <ac:chgData name="Omji Shukla" userId="8f0905e4d7cffddd" providerId="LiveId" clId="{E4A4C491-9CC8-4243-8C3B-0E8C9127DE91}" dt="2023-05-21T12:46:44.441" v="394"/>
            <ac:spMkLst>
              <pc:docMk/>
              <pc:sldMasterMk cId="1083822903" sldId="2147483690"/>
              <pc:sldLayoutMk cId="1171027123" sldId="2147483694"/>
              <ac:spMk id="3"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1171027123" sldId="2147483694"/>
              <ac:spMk id="4" creationId="{00000000-0000-0000-0000-000000000000}"/>
            </ac:spMkLst>
          </pc:spChg>
        </pc:sldLayoutChg>
        <pc:sldLayoutChg chg="modSp">
          <pc:chgData name="Omji Shukla" userId="8f0905e4d7cffddd" providerId="LiveId" clId="{E4A4C491-9CC8-4243-8C3B-0E8C9127DE91}" dt="2023-05-21T12:46:44.441" v="394"/>
          <pc:sldLayoutMkLst>
            <pc:docMk/>
            <pc:sldMasterMk cId="1083822903" sldId="2147483690"/>
            <pc:sldLayoutMk cId="85254909" sldId="2147483695"/>
          </pc:sldLayoutMkLst>
          <pc:spChg chg="mod">
            <ac:chgData name="Omji Shukla" userId="8f0905e4d7cffddd" providerId="LiveId" clId="{E4A4C491-9CC8-4243-8C3B-0E8C9127DE91}" dt="2023-05-21T12:46:44.441" v="394"/>
            <ac:spMkLst>
              <pc:docMk/>
              <pc:sldMasterMk cId="1083822903" sldId="2147483690"/>
              <pc:sldLayoutMk cId="85254909" sldId="2147483695"/>
              <ac:spMk id="3"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85254909" sldId="2147483695"/>
              <ac:spMk id="4"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85254909" sldId="2147483695"/>
              <ac:spMk id="5"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85254909" sldId="2147483695"/>
              <ac:spMk id="6" creationId="{00000000-0000-0000-0000-000000000000}"/>
            </ac:spMkLst>
          </pc:spChg>
          <pc:picChg chg="mod">
            <ac:chgData name="Omji Shukla" userId="8f0905e4d7cffddd" providerId="LiveId" clId="{E4A4C491-9CC8-4243-8C3B-0E8C9127DE91}" dt="2023-05-21T12:46:44.441" v="394"/>
            <ac:picMkLst>
              <pc:docMk/>
              <pc:sldMasterMk cId="1083822903" sldId="2147483690"/>
              <pc:sldLayoutMk cId="85254909" sldId="2147483695"/>
              <ac:picMk id="10" creationId="{00000000-0000-0000-0000-000000000000}"/>
            </ac:picMkLst>
          </pc:picChg>
          <pc:picChg chg="mod">
            <ac:chgData name="Omji Shukla" userId="8f0905e4d7cffddd" providerId="LiveId" clId="{E4A4C491-9CC8-4243-8C3B-0E8C9127DE91}" dt="2023-05-21T12:46:44.441" v="394"/>
            <ac:picMkLst>
              <pc:docMk/>
              <pc:sldMasterMk cId="1083822903" sldId="2147483690"/>
              <pc:sldLayoutMk cId="85254909" sldId="2147483695"/>
              <ac:picMk id="14" creationId="{00000000-0000-0000-0000-000000000000}"/>
            </ac:picMkLst>
          </pc:picChg>
        </pc:sldLayoutChg>
        <pc:sldLayoutChg chg="modSp">
          <pc:chgData name="Omji Shukla" userId="8f0905e4d7cffddd" providerId="LiveId" clId="{E4A4C491-9CC8-4243-8C3B-0E8C9127DE91}" dt="2023-05-21T12:46:44.441" v="394"/>
          <pc:sldLayoutMkLst>
            <pc:docMk/>
            <pc:sldMasterMk cId="1083822903" sldId="2147483690"/>
            <pc:sldLayoutMk cId="1935620217" sldId="2147483698"/>
          </pc:sldLayoutMkLst>
          <pc:spChg chg="mod">
            <ac:chgData name="Omji Shukla" userId="8f0905e4d7cffddd" providerId="LiveId" clId="{E4A4C491-9CC8-4243-8C3B-0E8C9127DE91}" dt="2023-05-21T12:46:44.441" v="394"/>
            <ac:spMkLst>
              <pc:docMk/>
              <pc:sldMasterMk cId="1083822903" sldId="2147483690"/>
              <pc:sldLayoutMk cId="1935620217" sldId="2147483698"/>
              <ac:spMk id="2"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1935620217" sldId="2147483698"/>
              <ac:spMk id="3"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1935620217" sldId="2147483698"/>
              <ac:spMk id="4" creationId="{00000000-0000-0000-0000-000000000000}"/>
            </ac:spMkLst>
          </pc:spChg>
        </pc:sldLayoutChg>
        <pc:sldLayoutChg chg="modSp">
          <pc:chgData name="Omji Shukla" userId="8f0905e4d7cffddd" providerId="LiveId" clId="{E4A4C491-9CC8-4243-8C3B-0E8C9127DE91}" dt="2023-05-21T12:46:44.441" v="394"/>
          <pc:sldLayoutMkLst>
            <pc:docMk/>
            <pc:sldMasterMk cId="1083822903" sldId="2147483690"/>
            <pc:sldLayoutMk cId="1550555504" sldId="2147483699"/>
          </pc:sldLayoutMkLst>
          <pc:spChg chg="mod">
            <ac:chgData name="Omji Shukla" userId="8f0905e4d7cffddd" providerId="LiveId" clId="{E4A4C491-9CC8-4243-8C3B-0E8C9127DE91}" dt="2023-05-21T12:46:44.441" v="394"/>
            <ac:spMkLst>
              <pc:docMk/>
              <pc:sldMasterMk cId="1083822903" sldId="2147483690"/>
              <pc:sldLayoutMk cId="1550555504" sldId="2147483699"/>
              <ac:spMk id="2"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1550555504" sldId="2147483699"/>
              <ac:spMk id="3"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1550555504" sldId="2147483699"/>
              <ac:spMk id="4" creationId="{00000000-0000-0000-0000-000000000000}"/>
            </ac:spMkLst>
          </pc:spChg>
          <pc:picChg chg="mod">
            <ac:chgData name="Omji Shukla" userId="8f0905e4d7cffddd" providerId="LiveId" clId="{E4A4C491-9CC8-4243-8C3B-0E8C9127DE91}" dt="2023-05-21T12:46:44.441" v="394"/>
            <ac:picMkLst>
              <pc:docMk/>
              <pc:sldMasterMk cId="1083822903" sldId="2147483690"/>
              <pc:sldLayoutMk cId="1550555504" sldId="2147483699"/>
              <ac:picMk id="12" creationId="{00000000-0000-0000-0000-000000000000}"/>
            </ac:picMkLst>
          </pc:picChg>
        </pc:sldLayoutChg>
        <pc:sldLayoutChg chg="modSp">
          <pc:chgData name="Omji Shukla" userId="8f0905e4d7cffddd" providerId="LiveId" clId="{E4A4C491-9CC8-4243-8C3B-0E8C9127DE91}" dt="2023-05-21T12:46:44.441" v="394"/>
          <pc:sldLayoutMkLst>
            <pc:docMk/>
            <pc:sldMasterMk cId="1083822903" sldId="2147483690"/>
            <pc:sldLayoutMk cId="1342776345" sldId="2147483700"/>
          </pc:sldLayoutMkLst>
          <pc:spChg chg="mod">
            <ac:chgData name="Omji Shukla" userId="8f0905e4d7cffddd" providerId="LiveId" clId="{E4A4C491-9CC8-4243-8C3B-0E8C9127DE91}" dt="2023-05-21T12:46:44.441" v="394"/>
            <ac:spMkLst>
              <pc:docMk/>
              <pc:sldMasterMk cId="1083822903" sldId="2147483690"/>
              <pc:sldLayoutMk cId="1342776345" sldId="2147483700"/>
              <ac:spMk id="2"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1342776345" sldId="2147483700"/>
              <ac:spMk id="3"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1342776345" sldId="2147483700"/>
              <ac:spMk id="4" creationId="{00000000-0000-0000-0000-000000000000}"/>
            </ac:spMkLst>
          </pc:spChg>
          <pc:picChg chg="mod">
            <ac:chgData name="Omji Shukla" userId="8f0905e4d7cffddd" providerId="LiveId" clId="{E4A4C491-9CC8-4243-8C3B-0E8C9127DE91}" dt="2023-05-21T12:46:44.441" v="394"/>
            <ac:picMkLst>
              <pc:docMk/>
              <pc:sldMasterMk cId="1083822903" sldId="2147483690"/>
              <pc:sldLayoutMk cId="1342776345" sldId="2147483700"/>
              <ac:picMk id="8" creationId="{00000000-0000-0000-0000-000000000000}"/>
            </ac:picMkLst>
          </pc:picChg>
        </pc:sldLayoutChg>
        <pc:sldLayoutChg chg="modSp">
          <pc:chgData name="Omji Shukla" userId="8f0905e4d7cffddd" providerId="LiveId" clId="{E4A4C491-9CC8-4243-8C3B-0E8C9127DE91}" dt="2023-05-21T12:46:44.441" v="394"/>
          <pc:sldLayoutMkLst>
            <pc:docMk/>
            <pc:sldMasterMk cId="1083822903" sldId="2147483690"/>
            <pc:sldLayoutMk cId="2586446627" sldId="2147483701"/>
          </pc:sldLayoutMkLst>
          <pc:spChg chg="mod">
            <ac:chgData name="Omji Shukla" userId="8f0905e4d7cffddd" providerId="LiveId" clId="{E4A4C491-9CC8-4243-8C3B-0E8C9127DE91}" dt="2023-05-21T12:46:44.441" v="394"/>
            <ac:spMkLst>
              <pc:docMk/>
              <pc:sldMasterMk cId="1083822903" sldId="2147483690"/>
              <pc:sldLayoutMk cId="2586446627" sldId="2147483701"/>
              <ac:spMk id="2"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2586446627" sldId="2147483701"/>
              <ac:spMk id="4" creationId="{00000000-0000-0000-0000-000000000000}"/>
            </ac:spMkLst>
          </pc:spChg>
        </pc:sldLayoutChg>
        <pc:sldLayoutChg chg="modSp">
          <pc:chgData name="Omji Shukla" userId="8f0905e4d7cffddd" providerId="LiveId" clId="{E4A4C491-9CC8-4243-8C3B-0E8C9127DE91}" dt="2023-05-21T12:46:44.441" v="394"/>
          <pc:sldLayoutMkLst>
            <pc:docMk/>
            <pc:sldMasterMk cId="1083822903" sldId="2147483690"/>
            <pc:sldLayoutMk cId="1841768025" sldId="2147483702"/>
          </pc:sldLayoutMkLst>
          <pc:spChg chg="mod">
            <ac:chgData name="Omji Shukla" userId="8f0905e4d7cffddd" providerId="LiveId" clId="{E4A4C491-9CC8-4243-8C3B-0E8C9127DE91}" dt="2023-05-21T12:46:44.441" v="394"/>
            <ac:spMkLst>
              <pc:docMk/>
              <pc:sldMasterMk cId="1083822903" sldId="2147483690"/>
              <pc:sldLayoutMk cId="1841768025" sldId="2147483702"/>
              <ac:spMk id="2"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1841768025" sldId="2147483702"/>
              <ac:spMk id="4"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1841768025" sldId="2147483702"/>
              <ac:spMk id="11"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1841768025" sldId="2147483702"/>
              <ac:spMk id="12"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1841768025" sldId="2147483702"/>
              <ac:spMk id="13" creationId="{00000000-0000-0000-0000-000000000000}"/>
            </ac:spMkLst>
          </pc:spChg>
        </pc:sldLayoutChg>
        <pc:sldLayoutChg chg="modSp">
          <pc:chgData name="Omji Shukla" userId="8f0905e4d7cffddd" providerId="LiveId" clId="{E4A4C491-9CC8-4243-8C3B-0E8C9127DE91}" dt="2023-05-21T12:46:44.441" v="394"/>
          <pc:sldLayoutMkLst>
            <pc:docMk/>
            <pc:sldMasterMk cId="1083822903" sldId="2147483690"/>
            <pc:sldLayoutMk cId="1318377354" sldId="2147483703"/>
          </pc:sldLayoutMkLst>
          <pc:spChg chg="mod">
            <ac:chgData name="Omji Shukla" userId="8f0905e4d7cffddd" providerId="LiveId" clId="{E4A4C491-9CC8-4243-8C3B-0E8C9127DE91}" dt="2023-05-21T12:46:44.441" v="394"/>
            <ac:spMkLst>
              <pc:docMk/>
              <pc:sldMasterMk cId="1083822903" sldId="2147483690"/>
              <pc:sldLayoutMk cId="1318377354" sldId="2147483703"/>
              <ac:spMk id="2"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1318377354" sldId="2147483703"/>
              <ac:spMk id="4" creationId="{00000000-0000-0000-0000-000000000000}"/>
            </ac:spMkLst>
          </pc:spChg>
        </pc:sldLayoutChg>
        <pc:sldLayoutChg chg="modSp">
          <pc:chgData name="Omji Shukla" userId="8f0905e4d7cffddd" providerId="LiveId" clId="{E4A4C491-9CC8-4243-8C3B-0E8C9127DE91}" dt="2023-05-21T12:46:44.441" v="394"/>
          <pc:sldLayoutMkLst>
            <pc:docMk/>
            <pc:sldMasterMk cId="1083822903" sldId="2147483690"/>
            <pc:sldLayoutMk cId="1352274451" sldId="2147483704"/>
          </pc:sldLayoutMkLst>
          <pc:spChg chg="mod">
            <ac:chgData name="Omji Shukla" userId="8f0905e4d7cffddd" providerId="LiveId" clId="{E4A4C491-9CC8-4243-8C3B-0E8C9127DE91}" dt="2023-05-21T12:46:44.441" v="394"/>
            <ac:spMkLst>
              <pc:docMk/>
              <pc:sldMasterMk cId="1083822903" sldId="2147483690"/>
              <pc:sldLayoutMk cId="1352274451" sldId="2147483704"/>
              <ac:spMk id="7"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1352274451" sldId="2147483704"/>
              <ac:spMk id="8"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1352274451" sldId="2147483704"/>
              <ac:spMk id="9"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1352274451" sldId="2147483704"/>
              <ac:spMk id="10"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1352274451" sldId="2147483704"/>
              <ac:spMk id="11"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1352274451" sldId="2147483704"/>
              <ac:spMk id="12"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1352274451" sldId="2147483704"/>
              <ac:spMk id="15" creationId="{00000000-0000-0000-0000-000000000000}"/>
            </ac:spMkLst>
          </pc:spChg>
        </pc:sldLayoutChg>
        <pc:sldLayoutChg chg="modSp">
          <pc:chgData name="Omji Shukla" userId="8f0905e4d7cffddd" providerId="LiveId" clId="{E4A4C491-9CC8-4243-8C3B-0E8C9127DE91}" dt="2023-05-21T12:46:44.441" v="394"/>
          <pc:sldLayoutMkLst>
            <pc:docMk/>
            <pc:sldMasterMk cId="1083822903" sldId="2147483690"/>
            <pc:sldLayoutMk cId="2077828490" sldId="2147483705"/>
          </pc:sldLayoutMkLst>
          <pc:spChg chg="mod">
            <ac:chgData name="Omji Shukla" userId="8f0905e4d7cffddd" providerId="LiveId" clId="{E4A4C491-9CC8-4243-8C3B-0E8C9127DE91}" dt="2023-05-21T12:46:44.441" v="394"/>
            <ac:spMkLst>
              <pc:docMk/>
              <pc:sldMasterMk cId="1083822903" sldId="2147483690"/>
              <pc:sldLayoutMk cId="2077828490" sldId="2147483705"/>
              <ac:spMk id="19"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2077828490" sldId="2147483705"/>
              <ac:spMk id="20"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2077828490" sldId="2147483705"/>
              <ac:spMk id="21"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2077828490" sldId="2147483705"/>
              <ac:spMk id="22"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2077828490" sldId="2147483705"/>
              <ac:spMk id="23"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2077828490" sldId="2147483705"/>
              <ac:spMk id="24"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2077828490" sldId="2147483705"/>
              <ac:spMk id="25"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2077828490" sldId="2147483705"/>
              <ac:spMk id="26"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2077828490" sldId="2147483705"/>
              <ac:spMk id="27"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2077828490" sldId="2147483705"/>
              <ac:spMk id="30" creationId="{00000000-0000-0000-0000-000000000000}"/>
            </ac:spMkLst>
          </pc:spChg>
          <pc:picChg chg="mod">
            <ac:chgData name="Omji Shukla" userId="8f0905e4d7cffddd" providerId="LiveId" clId="{E4A4C491-9CC8-4243-8C3B-0E8C9127DE91}" dt="2023-05-21T12:46:44.441" v="394"/>
            <ac:picMkLst>
              <pc:docMk/>
              <pc:sldMasterMk cId="1083822903" sldId="2147483690"/>
              <pc:sldLayoutMk cId="2077828490" sldId="2147483705"/>
              <ac:picMk id="6" creationId="{00000000-0000-0000-0000-000000000000}"/>
            </ac:picMkLst>
          </pc:picChg>
          <pc:picChg chg="mod">
            <ac:chgData name="Omji Shukla" userId="8f0905e4d7cffddd" providerId="LiveId" clId="{E4A4C491-9CC8-4243-8C3B-0E8C9127DE91}" dt="2023-05-21T12:46:44.441" v="394"/>
            <ac:picMkLst>
              <pc:docMk/>
              <pc:sldMasterMk cId="1083822903" sldId="2147483690"/>
              <pc:sldLayoutMk cId="2077828490" sldId="2147483705"/>
              <ac:picMk id="28" creationId="{00000000-0000-0000-0000-000000000000}"/>
            </ac:picMkLst>
          </pc:picChg>
          <pc:picChg chg="mod">
            <ac:chgData name="Omji Shukla" userId="8f0905e4d7cffddd" providerId="LiveId" clId="{E4A4C491-9CC8-4243-8C3B-0E8C9127DE91}" dt="2023-05-21T12:46:44.441" v="394"/>
            <ac:picMkLst>
              <pc:docMk/>
              <pc:sldMasterMk cId="1083822903" sldId="2147483690"/>
              <pc:sldLayoutMk cId="2077828490" sldId="2147483705"/>
              <ac:picMk id="29" creationId="{00000000-0000-0000-0000-000000000000}"/>
            </ac:picMkLst>
          </pc:picChg>
        </pc:sldLayoutChg>
        <pc:sldLayoutChg chg="modSp">
          <pc:chgData name="Omji Shukla" userId="8f0905e4d7cffddd" providerId="LiveId" clId="{E4A4C491-9CC8-4243-8C3B-0E8C9127DE91}" dt="2023-05-21T12:46:44.441" v="394"/>
          <pc:sldLayoutMkLst>
            <pc:docMk/>
            <pc:sldMasterMk cId="1083822903" sldId="2147483690"/>
            <pc:sldLayoutMk cId="3408280232" sldId="2147483707"/>
          </pc:sldLayoutMkLst>
          <pc:spChg chg="mod">
            <ac:chgData name="Omji Shukla" userId="8f0905e4d7cffddd" providerId="LiveId" clId="{E4A4C491-9CC8-4243-8C3B-0E8C9127DE91}" dt="2023-05-21T12:46:44.441" v="394"/>
            <ac:spMkLst>
              <pc:docMk/>
              <pc:sldMasterMk cId="1083822903" sldId="2147483690"/>
              <pc:sldLayoutMk cId="3408280232" sldId="2147483707"/>
              <ac:spMk id="2" creationId="{00000000-0000-0000-0000-000000000000}"/>
            </ac:spMkLst>
          </pc:spChg>
          <pc:spChg chg="mod">
            <ac:chgData name="Omji Shukla" userId="8f0905e4d7cffddd" providerId="LiveId" clId="{E4A4C491-9CC8-4243-8C3B-0E8C9127DE91}" dt="2023-05-21T12:46:44.441" v="394"/>
            <ac:spMkLst>
              <pc:docMk/>
              <pc:sldMasterMk cId="1083822903" sldId="2147483690"/>
              <pc:sldLayoutMk cId="3408280232" sldId="2147483707"/>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4E2023-2BF4-4A9A-8CFC-DA89E367F2E4}"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ED7DB-AAF9-4459-9613-63EC23D9A55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1763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4E2023-2BF4-4A9A-8CFC-DA89E367F2E4}"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ED7DB-AAF9-4459-9613-63EC23D9A55F}" type="slidenum">
              <a:rPr lang="en-US" smtClean="0"/>
              <a:t>‹#›</a:t>
            </a:fld>
            <a:endParaRPr lang="en-US"/>
          </a:p>
        </p:txBody>
      </p:sp>
    </p:spTree>
    <p:extLst>
      <p:ext uri="{BB962C8B-B14F-4D97-AF65-F5344CB8AC3E}">
        <p14:creationId xmlns:p14="http://schemas.microsoft.com/office/powerpoint/2010/main" val="149438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4E2023-2BF4-4A9A-8CFC-DA89E367F2E4}"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ED7DB-AAF9-4459-9613-63EC23D9A55F}" type="slidenum">
              <a:rPr lang="en-US" smtClean="0"/>
              <a:t>‹#›</a:t>
            </a:fld>
            <a:endParaRPr lang="en-US"/>
          </a:p>
        </p:txBody>
      </p:sp>
    </p:spTree>
    <p:extLst>
      <p:ext uri="{BB962C8B-B14F-4D97-AF65-F5344CB8AC3E}">
        <p14:creationId xmlns:p14="http://schemas.microsoft.com/office/powerpoint/2010/main" val="3619879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4E2023-2BF4-4A9A-8CFC-DA89E367F2E4}"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ED7DB-AAF9-4459-9613-63EC23D9A55F}" type="slidenum">
              <a:rPr lang="en-US" smtClean="0"/>
              <a:t>‹#›</a:t>
            </a:fld>
            <a:endParaRPr lang="en-US"/>
          </a:p>
        </p:txBody>
      </p:sp>
    </p:spTree>
    <p:extLst>
      <p:ext uri="{BB962C8B-B14F-4D97-AF65-F5344CB8AC3E}">
        <p14:creationId xmlns:p14="http://schemas.microsoft.com/office/powerpoint/2010/main" val="372225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4E2023-2BF4-4A9A-8CFC-DA89E367F2E4}"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BED7DB-AAF9-4459-9613-63EC23D9A55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2536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4E2023-2BF4-4A9A-8CFC-DA89E367F2E4}"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BED7DB-AAF9-4459-9613-63EC23D9A55F}" type="slidenum">
              <a:rPr lang="en-US" smtClean="0"/>
              <a:t>‹#›</a:t>
            </a:fld>
            <a:endParaRPr lang="en-US"/>
          </a:p>
        </p:txBody>
      </p:sp>
    </p:spTree>
    <p:extLst>
      <p:ext uri="{BB962C8B-B14F-4D97-AF65-F5344CB8AC3E}">
        <p14:creationId xmlns:p14="http://schemas.microsoft.com/office/powerpoint/2010/main" val="1998210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4E2023-2BF4-4A9A-8CFC-DA89E367F2E4}" type="datetimeFigureOut">
              <a:rPr lang="en-US" smtClean="0"/>
              <a:t>5/21/2023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BED7DB-AAF9-4459-9613-63EC23D9A55F}" type="slidenum">
              <a:rPr lang="en-US" smtClean="0"/>
              <a:t>‹#›</a:t>
            </a:fld>
            <a:endParaRPr lang="en-US"/>
          </a:p>
        </p:txBody>
      </p:sp>
    </p:spTree>
    <p:extLst>
      <p:ext uri="{BB962C8B-B14F-4D97-AF65-F5344CB8AC3E}">
        <p14:creationId xmlns:p14="http://schemas.microsoft.com/office/powerpoint/2010/main" val="272678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4E2023-2BF4-4A9A-8CFC-DA89E367F2E4}" type="datetimeFigureOut">
              <a:rPr lang="en-US" smtClean="0"/>
              <a:t>5/21/2023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BED7DB-AAF9-4459-9613-63EC23D9A55F}" type="slidenum">
              <a:rPr lang="en-US" smtClean="0"/>
              <a:t>‹#›</a:t>
            </a:fld>
            <a:endParaRPr lang="en-US"/>
          </a:p>
        </p:txBody>
      </p:sp>
    </p:spTree>
    <p:extLst>
      <p:ext uri="{BB962C8B-B14F-4D97-AF65-F5344CB8AC3E}">
        <p14:creationId xmlns:p14="http://schemas.microsoft.com/office/powerpoint/2010/main" val="3326113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54E2023-2BF4-4A9A-8CFC-DA89E367F2E4}" type="datetimeFigureOut">
              <a:rPr lang="en-US" smtClean="0"/>
              <a:t>5/21/2023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5BED7DB-AAF9-4459-9613-63EC23D9A55F}" type="slidenum">
              <a:rPr lang="en-US" smtClean="0"/>
              <a:t>‹#›</a:t>
            </a:fld>
            <a:endParaRPr lang="en-US"/>
          </a:p>
        </p:txBody>
      </p:sp>
    </p:spTree>
    <p:extLst>
      <p:ext uri="{BB962C8B-B14F-4D97-AF65-F5344CB8AC3E}">
        <p14:creationId xmlns:p14="http://schemas.microsoft.com/office/powerpoint/2010/main" val="2949098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54E2023-2BF4-4A9A-8CFC-DA89E367F2E4}" type="datetimeFigureOut">
              <a:rPr lang="en-US" smtClean="0"/>
              <a:t>5/21/2023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5BED7DB-AAF9-4459-9613-63EC23D9A55F}" type="slidenum">
              <a:rPr lang="en-US" smtClean="0"/>
              <a:t>‹#›</a:t>
            </a:fld>
            <a:endParaRPr lang="en-US"/>
          </a:p>
        </p:txBody>
      </p:sp>
    </p:spTree>
    <p:extLst>
      <p:ext uri="{BB962C8B-B14F-4D97-AF65-F5344CB8AC3E}">
        <p14:creationId xmlns:p14="http://schemas.microsoft.com/office/powerpoint/2010/main" val="1903035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4E2023-2BF4-4A9A-8CFC-DA89E367F2E4}"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BED7DB-AAF9-4459-9613-63EC23D9A55F}" type="slidenum">
              <a:rPr lang="en-US" smtClean="0"/>
              <a:t>‹#›</a:t>
            </a:fld>
            <a:endParaRPr lang="en-US"/>
          </a:p>
        </p:txBody>
      </p:sp>
    </p:spTree>
    <p:extLst>
      <p:ext uri="{BB962C8B-B14F-4D97-AF65-F5344CB8AC3E}">
        <p14:creationId xmlns:p14="http://schemas.microsoft.com/office/powerpoint/2010/main" val="422209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54E2023-2BF4-4A9A-8CFC-DA89E367F2E4}" type="datetimeFigureOut">
              <a:rPr lang="en-US" smtClean="0"/>
              <a:t>5/21/2023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5BED7DB-AAF9-4459-9613-63EC23D9A55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882895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3ADEC37-2A9E-0D44-F972-AC4D8148AEA3}"/>
              </a:ext>
            </a:extLst>
          </p:cNvPr>
          <p:cNvSpPr txBox="1"/>
          <p:nvPr/>
        </p:nvSpPr>
        <p:spPr>
          <a:xfrm>
            <a:off x="503852" y="665593"/>
            <a:ext cx="10776857" cy="2259593"/>
          </a:xfrm>
          <a:prstGeom prst="rect">
            <a:avLst/>
          </a:prstGeom>
          <a:noFill/>
        </p:spPr>
        <p:txBody>
          <a:bodyPr wrap="square">
            <a:spAutoFit/>
          </a:bodyPr>
          <a:lstStyle/>
          <a:p>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p>
          <a:p>
            <a:pPr marL="276225" marR="162560" algn="ctr">
              <a:spcBef>
                <a:spcPts val="1150"/>
              </a:spcBef>
            </a:pPr>
            <a:r>
              <a:rPr lang="en-IN" sz="3200" b="1" dirty="0">
                <a:latin typeface="Times New Roman" panose="02020603050405020304" pitchFamily="18" charset="0"/>
                <a:cs typeface="Times New Roman" panose="02020603050405020304" pitchFamily="18" charset="0"/>
              </a:rPr>
              <a:t>TECHNICAL SEMINAR</a:t>
            </a:r>
          </a:p>
          <a:p>
            <a:pPr marL="276225" marR="162560" algn="ctr">
              <a:spcBef>
                <a:spcPts val="1150"/>
              </a:spcBef>
            </a:pPr>
            <a:r>
              <a:rPr lang="en-IN" sz="3200" b="1" u="sng" dirty="0">
                <a:solidFill>
                  <a:srgbClr val="212121"/>
                </a:solidFill>
                <a:latin typeface="Times New Roman" panose="02020603050405020304" pitchFamily="18" charset="0"/>
                <a:ea typeface="Arial" panose="020B0604020202020204" pitchFamily="34" charset="0"/>
                <a:cs typeface="Times New Roman" panose="02020603050405020304" pitchFamily="18" charset="0"/>
              </a:rPr>
              <a:t> </a:t>
            </a:r>
            <a:endParaRPr lang="en-US" sz="3200" b="1" u="sng" dirty="0">
              <a:latin typeface="Times New Roman" panose="02020603050405020304" pitchFamily="18" charset="0"/>
              <a:ea typeface="Arial" panose="020B0604020202020204" pitchFamily="34" charset="0"/>
              <a:cs typeface="Times New Roman" panose="02020603050405020304" pitchFamily="18" charset="0"/>
            </a:endParaRPr>
          </a:p>
          <a:p>
            <a:pPr marL="276225" marR="165735" algn="ctr">
              <a:spcBef>
                <a:spcPts val="65"/>
              </a:spcBef>
            </a:pPr>
            <a:r>
              <a:rPr lang="en-US" sz="3200" b="1" dirty="0">
                <a:latin typeface="Times New Roman" panose="02020603050405020304" pitchFamily="18" charset="0"/>
                <a:ea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ea typeface="Times New Roman" panose="02020603050405020304" pitchFamily="18" charset="0"/>
                <a:cs typeface="Times New Roman" panose="02020603050405020304" pitchFamily="18" charset="0"/>
              </a:rPr>
              <a:t>INTRODUCTION TO UNSUPERVISED LEARNING </a:t>
            </a:r>
            <a:r>
              <a:rPr lang="en-US" sz="3200" b="1"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3AE3B08C-B32F-93EC-3264-BF54CBD31E69}"/>
              </a:ext>
            </a:extLst>
          </p:cNvPr>
          <p:cNvGraphicFramePr>
            <a:graphicFrameLocks noGrp="1"/>
          </p:cNvGraphicFramePr>
          <p:nvPr>
            <p:extLst>
              <p:ext uri="{D42A27DB-BD31-4B8C-83A1-F6EECF244321}">
                <p14:modId xmlns:p14="http://schemas.microsoft.com/office/powerpoint/2010/main" val="257722908"/>
              </p:ext>
            </p:extLst>
          </p:nvPr>
        </p:nvGraphicFramePr>
        <p:xfrm>
          <a:off x="3013792" y="3319624"/>
          <a:ext cx="5999583" cy="1877531"/>
        </p:xfrm>
        <a:graphic>
          <a:graphicData uri="http://schemas.openxmlformats.org/drawingml/2006/table">
            <a:tbl>
              <a:tblPr firstRow="1" firstCol="1" bandRow="1">
                <a:tableStyleId>{5C22544A-7EE6-4342-B048-85BDC9FD1C3A}</a:tableStyleId>
              </a:tblPr>
              <a:tblGrid>
                <a:gridCol w="5999583">
                  <a:extLst>
                    <a:ext uri="{9D8B030D-6E8A-4147-A177-3AD203B41FA5}">
                      <a16:colId xmlns:a16="http://schemas.microsoft.com/office/drawing/2014/main" val="1472719917"/>
                    </a:ext>
                  </a:extLst>
                </a:gridCol>
              </a:tblGrid>
              <a:tr h="468609">
                <a:tc>
                  <a:txBody>
                    <a:bodyPr/>
                    <a:lstStyle/>
                    <a:p>
                      <a:pPr algn="ctr">
                        <a:spcBef>
                          <a:spcPts val="15"/>
                        </a:spcBef>
                      </a:pPr>
                      <a:r>
                        <a:rPr lang="en-US" sz="1800">
                          <a:solidFill>
                            <a:schemeClr val="tx1">
                              <a:lumMod val="95000"/>
                            </a:schemeClr>
                          </a:solidFill>
                          <a:effectLst/>
                          <a:latin typeface="Times New Roman" panose="02020603050405020304" pitchFamily="18" charset="0"/>
                          <a:cs typeface="Times New Roman" panose="02020603050405020304" pitchFamily="18" charset="0"/>
                        </a:rPr>
                        <a:t>SUBMITTED BY :</a:t>
                      </a:r>
                      <a:endParaRPr lang="en-US" sz="1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90010942"/>
                  </a:ext>
                </a:extLst>
              </a:tr>
              <a:tr h="494522">
                <a:tc>
                  <a:txBody>
                    <a:bodyPr/>
                    <a:lstStyle/>
                    <a:p>
                      <a:pPr algn="ctr">
                        <a:spcBef>
                          <a:spcPts val="15"/>
                        </a:spcBef>
                      </a:pPr>
                      <a:r>
                        <a:rPr lang="en-US" sz="1800">
                          <a:solidFill>
                            <a:schemeClr val="tx1">
                              <a:lumMod val="95000"/>
                            </a:schemeClr>
                          </a:solidFill>
                          <a:effectLst/>
                          <a:latin typeface="Times New Roman" panose="02020603050405020304" pitchFamily="18" charset="0"/>
                          <a:cs typeface="Times New Roman" panose="02020603050405020304" pitchFamily="18" charset="0"/>
                        </a:rPr>
                        <a:t>OMJI SHUKLA</a:t>
                      </a:r>
                      <a:endParaRPr lang="en-US" sz="1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98531698"/>
                  </a:ext>
                </a:extLst>
              </a:tr>
              <a:tr h="466531">
                <a:tc>
                  <a:txBody>
                    <a:bodyPr/>
                    <a:lstStyle/>
                    <a:p>
                      <a:pPr algn="ctr">
                        <a:spcBef>
                          <a:spcPts val="15"/>
                        </a:spcBef>
                      </a:pPr>
                      <a:r>
                        <a:rPr lang="en-US" sz="1800">
                          <a:solidFill>
                            <a:schemeClr val="tx1">
                              <a:lumMod val="95000"/>
                            </a:schemeClr>
                          </a:solidFill>
                          <a:effectLst/>
                          <a:latin typeface="Times New Roman" panose="02020603050405020304" pitchFamily="18" charset="0"/>
                          <a:cs typeface="Times New Roman" panose="02020603050405020304" pitchFamily="18" charset="0"/>
                        </a:rPr>
                        <a:t>ROLL NO : R271222037</a:t>
                      </a:r>
                      <a:endParaRPr lang="en-US" sz="1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59136288"/>
                  </a:ext>
                </a:extLst>
              </a:tr>
              <a:tr h="447869">
                <a:tc>
                  <a:txBody>
                    <a:bodyPr/>
                    <a:lstStyle/>
                    <a:p>
                      <a:pPr algn="ctr">
                        <a:spcBef>
                          <a:spcPts val="15"/>
                        </a:spcBef>
                      </a:pPr>
                      <a:r>
                        <a:rPr lang="en-US" sz="1800" dirty="0">
                          <a:solidFill>
                            <a:schemeClr val="tx1">
                              <a:lumMod val="95000"/>
                            </a:schemeClr>
                          </a:solidFill>
                          <a:effectLst/>
                          <a:latin typeface="Times New Roman" panose="02020603050405020304" pitchFamily="18" charset="0"/>
                          <a:cs typeface="Times New Roman" panose="02020603050405020304" pitchFamily="18" charset="0"/>
                        </a:rPr>
                        <a:t>SAP ID : 500100963</a:t>
                      </a:r>
                      <a:endParaRPr lang="en-US" sz="1800" dirty="0">
                        <a:solidFill>
                          <a:schemeClr val="tx1">
                            <a:lumMod val="9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32235699"/>
                  </a:ext>
                </a:extLst>
              </a:tr>
            </a:tbl>
          </a:graphicData>
        </a:graphic>
      </p:graphicFrame>
    </p:spTree>
    <p:extLst>
      <p:ext uri="{BB962C8B-B14F-4D97-AF65-F5344CB8AC3E}">
        <p14:creationId xmlns:p14="http://schemas.microsoft.com/office/powerpoint/2010/main" val="3518398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5A6274-3A57-DB60-E4C7-D45AAA2E471A}"/>
              </a:ext>
            </a:extLst>
          </p:cNvPr>
          <p:cNvSpPr txBox="1"/>
          <p:nvPr/>
        </p:nvSpPr>
        <p:spPr>
          <a:xfrm>
            <a:off x="485192" y="1305341"/>
            <a:ext cx="11187404" cy="4278094"/>
          </a:xfrm>
          <a:prstGeom prst="rect">
            <a:avLst/>
          </a:prstGeom>
          <a:noFill/>
        </p:spPr>
        <p:txBody>
          <a:bodyPr wrap="square">
            <a:spAutoFit/>
          </a:bodyPr>
          <a:lstStyle/>
          <a:p>
            <a:pPr algn="ctr" fontAlgn="base"/>
            <a:r>
              <a:rPr lang="en-US" sz="3200" b="1" dirty="0">
                <a:latin typeface="Times New Roman" panose="02020603050405020304" pitchFamily="18" charset="0"/>
                <a:cs typeface="Times New Roman" panose="02020603050405020304" pitchFamily="18" charset="0"/>
              </a:rPr>
              <a:t>“G7 calls for 'responsible' use of generative AI ”</a:t>
            </a:r>
          </a:p>
          <a:p>
            <a:pPr fontAlgn="base"/>
            <a:endParaRPr lang="en-US" sz="1600" dirty="0">
              <a:latin typeface="Times New Roman" panose="02020603050405020304" pitchFamily="18" charset="0"/>
              <a:cs typeface="Times New Roman" panose="02020603050405020304" pitchFamily="18" charset="0"/>
            </a:endParaRPr>
          </a:p>
          <a:p>
            <a:pPr marL="342900" indent="-342900" fontAlgn="base">
              <a:buFont typeface="Symbol" panose="05050102010706020507" pitchFamily="18" charset="2"/>
              <a:buChar char=""/>
            </a:pPr>
            <a:endParaRPr lang="en-US" sz="2800" dirty="0">
              <a:latin typeface="Times New Roman" panose="02020603050405020304" pitchFamily="18" charset="0"/>
              <a:cs typeface="Times New Roman" panose="02020603050405020304" pitchFamily="18" charset="0"/>
            </a:endParaRPr>
          </a:p>
          <a:p>
            <a:pPr marL="342900" indent="-342900" fontAlgn="base">
              <a:buFont typeface="Symbol" panose="05050102010706020507" pitchFamily="18" charset="2"/>
              <a:buChar char=""/>
            </a:pPr>
            <a:r>
              <a:rPr lang="en-US" sz="2800" dirty="0">
                <a:latin typeface="Times New Roman" panose="02020603050405020304" pitchFamily="18" charset="0"/>
                <a:cs typeface="Times New Roman" panose="02020603050405020304" pitchFamily="18" charset="0"/>
              </a:rPr>
              <a:t>The world must urgently assess the impact of generative artificial intelligence, G7 leaders said , announcing they will launch discussions this year on "responsible" use of the technology.</a:t>
            </a:r>
          </a:p>
          <a:p>
            <a:pPr marL="342900" indent="-342900" fontAlgn="base">
              <a:buFont typeface="Symbol" panose="05050102010706020507" pitchFamily="18" charset="2"/>
              <a:buChar char=""/>
            </a:pPr>
            <a:endParaRPr lang="en-US" sz="2800" dirty="0">
              <a:latin typeface="Times New Roman" panose="02020603050405020304" pitchFamily="18" charset="0"/>
              <a:cs typeface="Times New Roman" panose="02020603050405020304" pitchFamily="18" charset="0"/>
            </a:endParaRPr>
          </a:p>
          <a:p>
            <a:pPr marL="342900" indent="-342900" fontAlgn="base">
              <a:buFont typeface="Symbol" panose="05050102010706020507" pitchFamily="18" charset="2"/>
              <a:buChar char=""/>
            </a:pPr>
            <a:r>
              <a:rPr lang="en-US" sz="2800" dirty="0">
                <a:latin typeface="Times New Roman" panose="02020603050405020304" pitchFamily="18" charset="0"/>
                <a:cs typeface="Times New Roman" panose="02020603050405020304" pitchFamily="18" charset="0"/>
              </a:rPr>
              <a:t>A working group will be set up to tackle issues from copyright to disinformation, the seven leading economies said in a final communique released during a summit in Hiroshima, Japan.</a:t>
            </a:r>
          </a:p>
        </p:txBody>
      </p:sp>
    </p:spTree>
    <p:extLst>
      <p:ext uri="{BB962C8B-B14F-4D97-AF65-F5344CB8AC3E}">
        <p14:creationId xmlns:p14="http://schemas.microsoft.com/office/powerpoint/2010/main" val="636786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E26FD5-4D75-3D6F-2DE9-F0AAEA5E8FFC}"/>
              </a:ext>
            </a:extLst>
          </p:cNvPr>
          <p:cNvSpPr txBox="1"/>
          <p:nvPr/>
        </p:nvSpPr>
        <p:spPr>
          <a:xfrm>
            <a:off x="662474" y="1090203"/>
            <a:ext cx="10618236" cy="4770537"/>
          </a:xfrm>
          <a:prstGeom prst="rect">
            <a:avLst/>
          </a:prstGeom>
          <a:noFill/>
        </p:spPr>
        <p:txBody>
          <a:bodyPr wrap="square">
            <a:spAutoFit/>
          </a:bodyPr>
          <a:lstStyle/>
          <a:p>
            <a:pPr marL="457200" algn="ctr" fontAlgn="base"/>
            <a:r>
              <a:rPr lang="en-US" sz="3200" b="1" dirty="0">
                <a:latin typeface="Times New Roman" panose="02020603050405020304" pitchFamily="18" charset="0"/>
                <a:cs typeface="Times New Roman" panose="02020603050405020304" pitchFamily="18" charset="0"/>
              </a:rPr>
              <a:t>CONCLUSION</a:t>
            </a:r>
          </a:p>
          <a:p>
            <a:pPr marL="457200" algn="ctr" fontAlgn="base"/>
            <a:r>
              <a:rPr lang="en-US" sz="2800" b="1" dirty="0">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Unsupervised learning has the potential to identify hidden patterns and structures in data that may not be immediately apparent through manual inspection or supervised learning.</a:t>
            </a: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learning can be used for exploratory data analysis, allowing researchers and practitioners to gain a better understanding of the data and its underlying distribution. </a:t>
            </a:r>
          </a:p>
          <a:p>
            <a:pPr marL="285750" indent="-285750">
              <a:buFont typeface="Arial" panose="020B0604020202020204" pitchFamily="34" charset="0"/>
              <a:buChar char="•"/>
            </a:pPr>
            <a:endParaRPr lang="en-US" sz="1600" dirty="0">
              <a:solidFill>
                <a:srgbClr val="D1D5DB"/>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a:solidFill>
                <a:srgbClr val="D1D5DB"/>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dirty="0">
              <a:solidFill>
                <a:srgbClr val="D1D5D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7847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B68385-5628-CE86-BCB9-9BAE5FF9F558}"/>
              </a:ext>
            </a:extLst>
          </p:cNvPr>
          <p:cNvSpPr txBox="1"/>
          <p:nvPr/>
        </p:nvSpPr>
        <p:spPr>
          <a:xfrm>
            <a:off x="2108719" y="2705725"/>
            <a:ext cx="7567126" cy="1446550"/>
          </a:xfrm>
          <a:prstGeom prst="rect">
            <a:avLst/>
          </a:prstGeom>
          <a:noFill/>
        </p:spPr>
        <p:txBody>
          <a:bodyPr wrap="square">
            <a:spAutoFit/>
          </a:bodyPr>
          <a:lstStyle/>
          <a:p>
            <a:pPr algn="ctr"/>
            <a:r>
              <a:rPr lang="en-US" sz="88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63407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03810B-6246-3754-324F-567FB239DAA1}"/>
              </a:ext>
            </a:extLst>
          </p:cNvPr>
          <p:cNvSpPr txBox="1"/>
          <p:nvPr/>
        </p:nvSpPr>
        <p:spPr>
          <a:xfrm>
            <a:off x="516294" y="1240976"/>
            <a:ext cx="11159412" cy="3970318"/>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MOTIVATION</a:t>
            </a:r>
          </a:p>
          <a:p>
            <a:pPr algn="ct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the rapidly evolving field of artificial intelligence and machine learning, we are witnessing groundbreaking advancements that are transforming the way we live, work, and interact with technology. </a:t>
            </a:r>
          </a:p>
          <a:p>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motivation behind this presentation is to shed light on the fascinating world of unsupervised learning and highlight its immense value in addressing real-world challenges across various domains. </a:t>
            </a:r>
          </a:p>
        </p:txBody>
      </p:sp>
    </p:spTree>
    <p:extLst>
      <p:ext uri="{BB962C8B-B14F-4D97-AF65-F5344CB8AC3E}">
        <p14:creationId xmlns:p14="http://schemas.microsoft.com/office/powerpoint/2010/main" val="415159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0FC652-5EC8-60D1-B3B3-11112770FF9D}"/>
              </a:ext>
            </a:extLst>
          </p:cNvPr>
          <p:cNvSpPr txBox="1"/>
          <p:nvPr/>
        </p:nvSpPr>
        <p:spPr>
          <a:xfrm>
            <a:off x="1090127" y="1193951"/>
            <a:ext cx="9881118" cy="3970318"/>
          </a:xfrm>
          <a:prstGeom prst="rect">
            <a:avLst/>
          </a:prstGeom>
          <a:noFill/>
        </p:spPr>
        <p:txBody>
          <a:bodyPr wrap="square">
            <a:spAutoFit/>
          </a:bodyPr>
          <a:lstStyle/>
          <a:p>
            <a:pPr algn="ctr" fontAlgn="base"/>
            <a:r>
              <a:rPr lang="en-US" sz="3200" b="1" dirty="0">
                <a:latin typeface="Times New Roman" panose="02020603050405020304" pitchFamily="18" charset="0"/>
                <a:cs typeface="Times New Roman" panose="02020603050405020304" pitchFamily="18" charset="0"/>
              </a:rPr>
              <a:t>INTRODUCTION</a:t>
            </a:r>
          </a:p>
          <a:p>
            <a:pPr algn="ctr" fontAlgn="base"/>
            <a:endParaRPr lang="en-US" sz="2400" b="1" dirty="0">
              <a:latin typeface="Times New Roman" panose="02020603050405020304" pitchFamily="18" charset="0"/>
              <a:cs typeface="Times New Roman" panose="02020603050405020304" pitchFamily="18" charset="0"/>
            </a:endParaRPr>
          </a:p>
          <a:p>
            <a:pPr marL="514350" indent="-285750"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Unsupervised learning is a machine learning technique. It is used to identify patterns and relationships in data. It does not require explicit guidance or supervision from humans.</a:t>
            </a:r>
          </a:p>
          <a:p>
            <a:pPr marL="514350" indent="-285750" fontAlgn="base">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285750"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unsupervised learning, the algorithm is given a dataset without any labeled output. The algorithm must find structure or underlying patterns on its own. </a:t>
            </a:r>
          </a:p>
        </p:txBody>
      </p:sp>
    </p:spTree>
    <p:extLst>
      <p:ext uri="{BB962C8B-B14F-4D97-AF65-F5344CB8AC3E}">
        <p14:creationId xmlns:p14="http://schemas.microsoft.com/office/powerpoint/2010/main" val="1292539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9FF199-7C0D-8ABF-60F0-75246A701B6F}"/>
              </a:ext>
            </a:extLst>
          </p:cNvPr>
          <p:cNvPicPr>
            <a:picLocks noChangeAspect="1"/>
          </p:cNvPicPr>
          <p:nvPr/>
        </p:nvPicPr>
        <p:blipFill>
          <a:blip r:embed="rId2"/>
          <a:stretch>
            <a:fillRect/>
          </a:stretch>
        </p:blipFill>
        <p:spPr>
          <a:xfrm>
            <a:off x="1651518" y="1045030"/>
            <a:ext cx="9013372" cy="5057190"/>
          </a:xfrm>
          <a:prstGeom prst="rect">
            <a:avLst/>
          </a:prstGeom>
        </p:spPr>
      </p:pic>
    </p:spTree>
    <p:extLst>
      <p:ext uri="{BB962C8B-B14F-4D97-AF65-F5344CB8AC3E}">
        <p14:creationId xmlns:p14="http://schemas.microsoft.com/office/powerpoint/2010/main" val="1832517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15FCB1-8637-E6AC-F161-99BC76E0AAD9}"/>
              </a:ext>
            </a:extLst>
          </p:cNvPr>
          <p:cNvSpPr txBox="1"/>
          <p:nvPr/>
        </p:nvSpPr>
        <p:spPr>
          <a:xfrm>
            <a:off x="587829" y="1314052"/>
            <a:ext cx="11028783" cy="3108543"/>
          </a:xfrm>
          <a:prstGeom prst="rect">
            <a:avLst/>
          </a:prstGeom>
          <a:noFill/>
        </p:spPr>
        <p:txBody>
          <a:bodyPr wrap="square">
            <a:spAutoFit/>
          </a:bodyPr>
          <a:lstStyle/>
          <a:p>
            <a:pPr indent="-285750" algn="just">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 Clustering :</a:t>
            </a:r>
          </a:p>
          <a:p>
            <a:pPr algn="just"/>
            <a:endParaRPr lang="en-US" sz="24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Clustering is a method of grouping the objects into clusters such that objects with most similarities remains into a group and has less or no similarities with the objects of another group. Cluster analysis finds the commonalities between the data objects and categorizes them as per the presence and absence of those commonalities.</a:t>
            </a:r>
          </a:p>
        </p:txBody>
      </p:sp>
    </p:spTree>
    <p:extLst>
      <p:ext uri="{BB962C8B-B14F-4D97-AF65-F5344CB8AC3E}">
        <p14:creationId xmlns:p14="http://schemas.microsoft.com/office/powerpoint/2010/main" val="1451525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5C4629-309B-15B3-848A-187842BADCF0}"/>
              </a:ext>
            </a:extLst>
          </p:cNvPr>
          <p:cNvSpPr txBox="1"/>
          <p:nvPr/>
        </p:nvSpPr>
        <p:spPr>
          <a:xfrm>
            <a:off x="950167" y="1575042"/>
            <a:ext cx="10291666" cy="3847207"/>
          </a:xfrm>
          <a:prstGeom prst="rect">
            <a:avLst/>
          </a:prstGeom>
          <a:noFill/>
        </p:spPr>
        <p:txBody>
          <a:bodyPr wrap="square">
            <a:spAutoFit/>
          </a:bodyPr>
          <a:lstStyle/>
          <a:p>
            <a:pPr indent="-285750" algn="just">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Association : </a:t>
            </a:r>
          </a:p>
          <a:p>
            <a:pPr algn="just"/>
            <a:endParaRPr lang="en-US" sz="16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An association rule is an unsupervised learning method which is used for finding the relationships between variables in the large database. It determines the set of items that occurs together in the dataset. Association rule makes marketing strategy more effective. Such as people who buy X item (suppose a bread) are also tend to purchase Y (Butter/Jam) item. A typical example of Association rule is Market Basket Analysis.</a:t>
            </a:r>
          </a:p>
        </p:txBody>
      </p:sp>
    </p:spTree>
    <p:extLst>
      <p:ext uri="{BB962C8B-B14F-4D97-AF65-F5344CB8AC3E}">
        <p14:creationId xmlns:p14="http://schemas.microsoft.com/office/powerpoint/2010/main" val="532229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EB7CCB-4097-AB13-8C74-CB43AEBDDA33}"/>
              </a:ext>
            </a:extLst>
          </p:cNvPr>
          <p:cNvSpPr txBox="1"/>
          <p:nvPr/>
        </p:nvSpPr>
        <p:spPr>
          <a:xfrm>
            <a:off x="223935" y="1129002"/>
            <a:ext cx="11896531" cy="5016758"/>
          </a:xfrm>
          <a:prstGeom prst="rect">
            <a:avLst/>
          </a:prstGeom>
          <a:noFill/>
        </p:spPr>
        <p:txBody>
          <a:bodyPr wrap="square">
            <a:spAutoFit/>
          </a:bodyPr>
          <a:lstStyle/>
          <a:p>
            <a:pPr algn="ctr" fontAlgn="base"/>
            <a:r>
              <a:rPr lang="en-US" sz="3200" b="1" dirty="0">
                <a:latin typeface="Times New Roman" panose="02020603050405020304" pitchFamily="18" charset="0"/>
                <a:cs typeface="Times New Roman" panose="02020603050405020304" pitchFamily="18" charset="0"/>
              </a:rPr>
              <a:t>TYPES OF CLUSTERING ALGORITHM</a:t>
            </a:r>
          </a:p>
          <a:p>
            <a:pPr algn="ctr" fontAlgn="base"/>
            <a:endParaRPr lang="en-US" sz="2400" dirty="0">
              <a:latin typeface="Times New Roman" panose="02020603050405020304" pitchFamily="18" charset="0"/>
              <a:cs typeface="Times New Roman" panose="02020603050405020304" pitchFamily="18" charset="0"/>
            </a:endParaRPr>
          </a:p>
          <a:p>
            <a:pPr algn="ctr" fontAlgn="base"/>
            <a:r>
              <a:rPr lang="en-US" sz="1600" dirty="0">
                <a:latin typeface="Times New Roman" panose="02020603050405020304" pitchFamily="18" charset="0"/>
                <a:cs typeface="Times New Roman" panose="02020603050405020304" pitchFamily="18" charset="0"/>
              </a:rPr>
              <a:t> </a:t>
            </a:r>
          </a:p>
          <a:p>
            <a:pPr fontAlgn="base"/>
            <a:r>
              <a:rPr lang="en-US" sz="3200" b="1" dirty="0">
                <a:latin typeface="Times New Roman" panose="02020603050405020304" pitchFamily="18" charset="0"/>
                <a:cs typeface="Times New Roman" panose="02020603050405020304" pitchFamily="18" charset="0"/>
              </a:rPr>
              <a:t>K-Means Clustering :</a:t>
            </a:r>
          </a:p>
          <a:p>
            <a:pPr marL="342900" indent="-342900" fontAlgn="base">
              <a:buFont typeface="Symbol" panose="05050102010706020507" pitchFamily="18" charset="2"/>
              <a:buChar char=""/>
            </a:pPr>
            <a:r>
              <a:rPr lang="en-US" sz="2800" dirty="0">
                <a:latin typeface="Times New Roman" panose="02020603050405020304" pitchFamily="18" charset="0"/>
                <a:cs typeface="Times New Roman" panose="02020603050405020304" pitchFamily="18" charset="0"/>
              </a:rPr>
              <a:t>K-Means clustering is a popular unsupervised learning technique used to group similar data points into K clusters.</a:t>
            </a:r>
          </a:p>
          <a:p>
            <a:pPr marL="342900" indent="-342900" fontAlgn="base">
              <a:buFont typeface="Symbol" panose="05050102010706020507" pitchFamily="18" charset="2"/>
              <a:buChar char=""/>
            </a:pPr>
            <a:r>
              <a:rPr lang="en-US" sz="2800" dirty="0">
                <a:latin typeface="Times New Roman" panose="02020603050405020304" pitchFamily="18" charset="0"/>
                <a:cs typeface="Times New Roman" panose="02020603050405020304" pitchFamily="18" charset="0"/>
              </a:rPr>
              <a:t>The algorithm works by iteratively assigning each data point to the nearest cluster center and then updating the cluster centers based on the newly assigned data points.</a:t>
            </a:r>
          </a:p>
          <a:p>
            <a:pPr fontAlgn="base"/>
            <a:endParaRPr lang="en-US" sz="2800" dirty="0">
              <a:solidFill>
                <a:srgbClr val="D1D5DB"/>
              </a:solidFill>
              <a:latin typeface="Times New Roman" panose="02020603050405020304" pitchFamily="18" charset="0"/>
              <a:cs typeface="Times New Roman" panose="02020603050405020304" pitchFamily="18" charset="0"/>
            </a:endParaRPr>
          </a:p>
          <a:p>
            <a:pPr marL="457200" fontAlgn="base"/>
            <a:endParaRPr lang="en-US" sz="3200" dirty="0">
              <a:latin typeface="Times New Roman" panose="02020603050405020304" pitchFamily="18" charset="0"/>
              <a:ea typeface="Times New Roman" panose="02020603050405020304" pitchFamily="18" charset="0"/>
            </a:endParaRPr>
          </a:p>
          <a:p>
            <a:pPr lvl="0" fontAlgn="base"/>
            <a:endParaRPr lang="en-US" sz="1600" dirty="0">
              <a:solidFill>
                <a:srgbClr val="D1D5D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7492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AF9CD1-0739-1C5D-D42F-30B98FBF4A7D}"/>
              </a:ext>
            </a:extLst>
          </p:cNvPr>
          <p:cNvSpPr txBox="1"/>
          <p:nvPr/>
        </p:nvSpPr>
        <p:spPr>
          <a:xfrm>
            <a:off x="362339" y="167933"/>
            <a:ext cx="11467322" cy="6001643"/>
          </a:xfrm>
          <a:prstGeom prst="rect">
            <a:avLst/>
          </a:prstGeom>
          <a:noFill/>
        </p:spPr>
        <p:txBody>
          <a:bodyPr wrap="square">
            <a:spAutoFit/>
          </a:bodyPr>
          <a:lstStyle/>
          <a:p>
            <a:pPr fontAlgn="base"/>
            <a:r>
              <a:rPr lang="en-US" sz="3200" b="1" dirty="0">
                <a:latin typeface="Times New Roman" panose="02020603050405020304" pitchFamily="18" charset="0"/>
                <a:cs typeface="Times New Roman" panose="02020603050405020304" pitchFamily="18" charset="0"/>
              </a:rPr>
              <a:t>Hierarchical Clustering :</a:t>
            </a:r>
          </a:p>
          <a:p>
            <a:pPr marL="342900" indent="-342900" fontAlgn="base">
              <a:buFont typeface="Symbol" panose="05050102010706020507" pitchFamily="18" charset="2"/>
              <a:buChar char=""/>
            </a:pPr>
            <a:r>
              <a:rPr lang="en-US" sz="2800" dirty="0">
                <a:latin typeface="Times New Roman" panose="02020603050405020304" pitchFamily="18" charset="0"/>
                <a:cs typeface="Times New Roman" panose="02020603050405020304" pitchFamily="18" charset="0"/>
              </a:rPr>
              <a:t>Hierarchical clustering is a popular unsupervised learning technique used to group similar data points into a hierarchy of clusters.</a:t>
            </a:r>
          </a:p>
          <a:p>
            <a:pPr marL="342900" indent="-342900" fontAlgn="base">
              <a:buFont typeface="Symbol" panose="05050102010706020507" pitchFamily="18" charset="2"/>
              <a:buChar char=""/>
            </a:pPr>
            <a:r>
              <a:rPr lang="en-US" sz="2800" dirty="0">
                <a:latin typeface="Times New Roman" panose="02020603050405020304" pitchFamily="18" charset="0"/>
                <a:cs typeface="Times New Roman" panose="02020603050405020304" pitchFamily="18" charset="0"/>
              </a:rPr>
              <a:t>The algorithm works by iteratively merging or splitting clusters based on their similarity or dissimilarity, creating a tree-like structure called a dendrogram.</a:t>
            </a:r>
          </a:p>
          <a:p>
            <a:pPr fontAlgn="base"/>
            <a:endParaRPr lang="en-US" dirty="0">
              <a:latin typeface="Times New Roman" panose="02020603050405020304" pitchFamily="18" charset="0"/>
              <a:cs typeface="Times New Roman" panose="02020603050405020304" pitchFamily="18" charset="0"/>
            </a:endParaRPr>
          </a:p>
          <a:p>
            <a:pPr marL="457200" fontAlgn="base"/>
            <a:endParaRPr lang="en-US" sz="3200" dirty="0">
              <a:latin typeface="Times New Roman" panose="02020603050405020304" pitchFamily="18" charset="0"/>
              <a:ea typeface="Times New Roman" panose="02020603050405020304" pitchFamily="18" charset="0"/>
            </a:endParaRPr>
          </a:p>
          <a:p>
            <a:pPr fontAlgn="base"/>
            <a:r>
              <a:rPr lang="en-US" sz="3200" b="1" dirty="0">
                <a:latin typeface="Times New Roman" panose="02020603050405020304" pitchFamily="18" charset="0"/>
                <a:cs typeface="Times New Roman" panose="02020603050405020304" pitchFamily="18" charset="0"/>
              </a:rPr>
              <a:t>Density-Based Clustering :</a:t>
            </a:r>
          </a:p>
          <a:p>
            <a:pPr marL="342900" indent="-342900" fontAlgn="base">
              <a:buFont typeface="Symbol" panose="05050102010706020507" pitchFamily="18" charset="2"/>
              <a:buChar char=""/>
            </a:pPr>
            <a:r>
              <a:rPr lang="en-US" sz="2800" dirty="0">
                <a:latin typeface="Times New Roman" panose="02020603050405020304" pitchFamily="18" charset="0"/>
                <a:cs typeface="Times New Roman" panose="02020603050405020304" pitchFamily="18" charset="0"/>
              </a:rPr>
              <a:t>Density-based clustering is a popular unsupervised learning technique used to group similar data points together based on their density in the data space.</a:t>
            </a:r>
          </a:p>
          <a:p>
            <a:pPr marL="342900" indent="-342900" fontAlgn="base">
              <a:buFont typeface="Symbol" panose="05050102010706020507" pitchFamily="18" charset="2"/>
              <a:buChar char=""/>
            </a:pPr>
            <a:r>
              <a:rPr lang="en-US" sz="2800" dirty="0">
                <a:latin typeface="Times New Roman" panose="02020603050405020304" pitchFamily="18" charset="0"/>
                <a:cs typeface="Times New Roman" panose="02020603050405020304" pitchFamily="18" charset="0"/>
              </a:rPr>
              <a:t>The algorithm works by identifying areas of high density as clusters and separating them from areas of low density or noise.</a:t>
            </a:r>
          </a:p>
          <a:p>
            <a:pPr marL="342900" indent="-342900" fontAlgn="base">
              <a:buFont typeface="Symbol" panose="05050102010706020507" pitchFamily="18" charset="2"/>
              <a:buChar char=""/>
            </a:pPr>
            <a:endParaRPr lang="en-US" sz="1800" dirty="0">
              <a:solidFill>
                <a:srgbClr val="D1D5D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67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B0E38E-536D-B610-0DC9-8FFA7C148F3B}"/>
              </a:ext>
            </a:extLst>
          </p:cNvPr>
          <p:cNvSpPr txBox="1"/>
          <p:nvPr/>
        </p:nvSpPr>
        <p:spPr>
          <a:xfrm>
            <a:off x="422987" y="1074509"/>
            <a:ext cx="11346025" cy="4278094"/>
          </a:xfrm>
          <a:prstGeom prst="rect">
            <a:avLst/>
          </a:prstGeom>
          <a:noFill/>
        </p:spPr>
        <p:txBody>
          <a:bodyPr wrap="square">
            <a:spAutoFit/>
          </a:bodyPr>
          <a:lstStyle/>
          <a:p>
            <a:pPr algn="ctr" fontAlgn="base"/>
            <a:endParaRPr lang="en-US" sz="2400" dirty="0">
              <a:latin typeface="Times New Roman" panose="02020603050405020304" pitchFamily="18" charset="0"/>
              <a:cs typeface="Times New Roman" panose="02020603050405020304" pitchFamily="18" charset="0"/>
            </a:endParaRPr>
          </a:p>
          <a:p>
            <a:pPr algn="ctr" fontAlgn="base"/>
            <a:r>
              <a:rPr lang="en-US" sz="3200" b="1" dirty="0">
                <a:latin typeface="Times New Roman" panose="02020603050405020304" pitchFamily="18" charset="0"/>
                <a:cs typeface="Times New Roman" panose="02020603050405020304" pitchFamily="18" charset="0"/>
              </a:rPr>
              <a:t>TYPES OF ASSOCIATION ALGORITHM</a:t>
            </a:r>
          </a:p>
          <a:p>
            <a:pPr algn="ctr" fontAlgn="base"/>
            <a:endParaRPr lang="en-US" sz="2400" dirty="0">
              <a:latin typeface="Times New Roman" panose="02020603050405020304" pitchFamily="18" charset="0"/>
              <a:cs typeface="Times New Roman" panose="02020603050405020304" pitchFamily="18" charset="0"/>
            </a:endParaRPr>
          </a:p>
          <a:p>
            <a:pPr fontAlgn="base"/>
            <a:r>
              <a:rPr lang="en-US" sz="2800" b="1" dirty="0" err="1">
                <a:latin typeface="Times New Roman" panose="02020603050405020304" pitchFamily="18" charset="0"/>
                <a:cs typeface="Times New Roman" panose="02020603050405020304" pitchFamily="18" charset="0"/>
              </a:rPr>
              <a:t>Apriori</a:t>
            </a:r>
            <a:r>
              <a:rPr lang="en-US" sz="2800" b="1" dirty="0">
                <a:latin typeface="Times New Roman" panose="02020603050405020304" pitchFamily="18" charset="0"/>
                <a:cs typeface="Times New Roman" panose="02020603050405020304" pitchFamily="18" charset="0"/>
              </a:rPr>
              <a:t> Algorithm :</a:t>
            </a:r>
          </a:p>
          <a:p>
            <a:pPr marL="514350" indent="-285750" fontAlgn="base">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t>
            </a:r>
            <a:r>
              <a:rPr lang="en-US" sz="2800" dirty="0" err="1">
                <a:latin typeface="Times New Roman" panose="02020603050405020304" pitchFamily="18" charset="0"/>
                <a:cs typeface="Times New Roman" panose="02020603050405020304" pitchFamily="18" charset="0"/>
              </a:rPr>
              <a:t>Apriori</a:t>
            </a:r>
            <a:r>
              <a:rPr lang="en-US" sz="2800" dirty="0">
                <a:latin typeface="Times New Roman" panose="02020603050405020304" pitchFamily="18" charset="0"/>
                <a:cs typeface="Times New Roman" panose="02020603050405020304" pitchFamily="18" charset="0"/>
              </a:rPr>
              <a:t> algorithm is a popular algorithm used in unsupervised learning for association rule mining. The algorithm is used to identify frequent item sets or groups of items that frequently co-occur in a given dataset.</a:t>
            </a:r>
          </a:p>
          <a:p>
            <a:pPr marL="228600" fontAlgn="base"/>
            <a:endParaRPr lang="en-US" sz="2800" dirty="0">
              <a:solidFill>
                <a:srgbClr val="D1D5DB"/>
              </a:solidFill>
              <a:latin typeface="Times New Roman" panose="02020603050405020304" pitchFamily="18" charset="0"/>
              <a:cs typeface="Times New Roman" panose="02020603050405020304" pitchFamily="18" charset="0"/>
            </a:endParaRPr>
          </a:p>
          <a:p>
            <a:pPr algn="ctr" fontAlgn="base"/>
            <a:endParaRPr lang="en-US" sz="2400" dirty="0">
              <a:solidFill>
                <a:srgbClr val="D1D5D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68130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2178</TotalTime>
  <Words>609</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Symbol</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Omji Shukla</dc:creator>
  <cp:lastModifiedBy>Omji Shukla</cp:lastModifiedBy>
  <cp:revision>1</cp:revision>
  <dcterms:created xsi:type="dcterms:W3CDTF">2023-05-20T20:32:07Z</dcterms:created>
  <dcterms:modified xsi:type="dcterms:W3CDTF">2023-05-23T04:23:32Z</dcterms:modified>
</cp:coreProperties>
</file>