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F19D-0CFD-A718-1172-7FF6A4DCF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35A45-5C43-F0BC-3B1D-A6DF2614E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5F3D9-BA1D-3394-6703-EE49E549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6428-5351-4035-AD1A-A93AE817E2A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45B3-D015-7CDB-067E-E285C719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9E8D-01E8-DB7D-CBC3-2D507DC7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EA41-7782-445D-A5AC-B3DD8F18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32D3-9078-B9CD-6D36-95F6CE01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537FA-D0B1-DD01-3EE0-770B48ACF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A0C3F-3E47-C617-96E3-83950E50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6428-5351-4035-AD1A-A93AE817E2A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74FE5-CB20-C06C-57B0-D699A365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F920-5B29-7064-C45F-AF54F305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EA41-7782-445D-A5AC-B3DD8F18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3E36E-B498-EC13-66D8-052CD3BE9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F3007-6B56-7455-B674-842C753F8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39E77-307F-318E-96C1-C1E52C82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6428-5351-4035-AD1A-A93AE817E2A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3E0E8-DB3F-E424-707F-945D4F59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C1D86-E211-38E5-56DB-A844BF78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EA41-7782-445D-A5AC-B3DD8F18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4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3CCD-B865-242D-3A3D-6185D691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C3D20-DC8D-78CC-7A9E-E90C31B60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BFF0-166B-3EA5-C5AD-B73BF5CE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6428-5351-4035-AD1A-A93AE817E2A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B7E8-0154-ADF6-D2B4-2BB515AF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0A311-F7A4-9CE7-C098-F34353F7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EA41-7782-445D-A5AC-B3DD8F18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2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1496-08A0-A3CA-7E23-177F2A8F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2AAC7-DB66-D350-B244-8E1CCF2F0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CBC32-E396-CD1C-7967-FDFEDAEF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6428-5351-4035-AD1A-A93AE817E2A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E932-F2F2-FBCA-1935-EC7FB9DA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22FC6-B12B-97AB-EA78-6D24C53B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EA41-7782-445D-A5AC-B3DD8F18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0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9203-C466-4815-562C-433140D1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B870-BB79-640F-C08E-D6EF33E29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EAD08-9A1C-1062-47FB-0A0B68D02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86585-C10E-9CBB-4083-1D084550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6428-5351-4035-AD1A-A93AE817E2A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B5088-067E-6C1B-6BAD-3A72D41D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8EFCD-D0D6-0FDF-B5B8-E506A21A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EA41-7782-445D-A5AC-B3DD8F18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0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18D5-F2E9-AB0E-9F14-830288D2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017E0-B22E-62CC-2938-EDE373A21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B0AE2-805E-2420-DBF2-13BA2180E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EDE7-28D2-04BC-F1E4-2E1AE106B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203D1-B84E-4FFF-5C8F-021D7C894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67DF9-303A-649C-A144-D1DDEC50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6428-5351-4035-AD1A-A93AE817E2A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5B3C3-C289-37DD-7184-5609F3B15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5A503-73A8-735B-D044-1B897D50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EA41-7782-445D-A5AC-B3DD8F18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A2EB-CC4B-1FDF-5422-0DB7494E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AF2AF-F9CF-F40B-DE03-06B1CA8B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6428-5351-4035-AD1A-A93AE817E2A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89E85-0C6A-EC5E-A50A-3E976612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F629F-7E9E-07DB-9522-3798D88B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EA41-7782-445D-A5AC-B3DD8F18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0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EF99C-FADF-DCF4-1A5F-763FA7E0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6428-5351-4035-AD1A-A93AE817E2A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C1316F-B790-9525-5796-F53CBDBB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A1511-AE76-E5B4-4720-C6E7E6C3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EA41-7782-445D-A5AC-B3DD8F18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9BF6-4080-2DC1-30AE-0BFA4577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4B64-537F-7E6D-58FF-1BF54A715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CDD90-AF9F-E9E1-2D0D-E568BBA04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82EB1-E98D-0AEE-9B6F-D6969C53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6428-5351-4035-AD1A-A93AE817E2A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8C07F-4755-907E-BAF5-442B0422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F00E-9C7E-356C-BFA0-8B12F001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EA41-7782-445D-A5AC-B3DD8F18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4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548F-E68C-6B0B-E67D-4149D637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630D9-1C5F-E56C-81A6-84B6E443B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6867B-5EFC-AD7A-4018-F524A176E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39379-A736-645C-C368-CFA3A6A6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6428-5351-4035-AD1A-A93AE817E2A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4846A-877F-73E9-86F7-01CFD627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C27AA-3A4E-BB9E-1F8C-1A2E0789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EA41-7782-445D-A5AC-B3DD8F18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9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35285-A98E-B0AC-FF41-B5F181D2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BA597-C182-672D-FED4-3CE6441E5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D71F3-1AA8-3854-2834-E5874079A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6428-5351-4035-AD1A-A93AE817E2A3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E8A2-C042-4B37-348A-3C1FD703B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38AE-4DD1-0B11-2AA0-8F0EC19C2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EA41-7782-445D-A5AC-B3DD8F181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1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water droplet on a leaf">
            <a:extLst>
              <a:ext uri="{FF2B5EF4-FFF2-40B4-BE49-F238E27FC236}">
                <a16:creationId xmlns:a16="http://schemas.microsoft.com/office/drawing/2014/main" id="{89F8D049-7167-1293-1B5A-9CD178D7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6" y="-248264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7E8481-13F5-3F8E-3832-CD5AD6ED7EA5}"/>
              </a:ext>
            </a:extLst>
          </p:cNvPr>
          <p:cNvSpPr txBox="1"/>
          <p:nvPr/>
        </p:nvSpPr>
        <p:spPr>
          <a:xfrm>
            <a:off x="-39329" y="-248264"/>
            <a:ext cx="12192000" cy="7106264"/>
          </a:xfrm>
          <a:custGeom>
            <a:avLst/>
            <a:gdLst/>
            <a:ahLst/>
            <a:cxnLst/>
            <a:rect l="l" t="t" r="r" b="b"/>
            <a:pathLst>
              <a:path w="10992465" h="3633019">
                <a:moveTo>
                  <a:pt x="8633996" y="1775476"/>
                </a:moveTo>
                <a:lnTo>
                  <a:pt x="8710722" y="1775476"/>
                </a:lnTo>
                <a:lnTo>
                  <a:pt x="8710722" y="1879409"/>
                </a:lnTo>
                <a:cubicBezTo>
                  <a:pt x="8688593" y="1904077"/>
                  <a:pt x="8667462" y="1922397"/>
                  <a:pt x="8647328" y="1934368"/>
                </a:cubicBezTo>
                <a:cubicBezTo>
                  <a:pt x="8627194" y="1946340"/>
                  <a:pt x="8605338" y="1952325"/>
                  <a:pt x="8581758" y="1952325"/>
                </a:cubicBezTo>
                <a:cubicBezTo>
                  <a:pt x="8552736" y="1952325"/>
                  <a:pt x="8530154" y="1944798"/>
                  <a:pt x="8514010" y="1929743"/>
                </a:cubicBezTo>
                <a:cubicBezTo>
                  <a:pt x="8497868" y="1914688"/>
                  <a:pt x="8489796" y="1894464"/>
                  <a:pt x="8489796" y="1869070"/>
                </a:cubicBezTo>
                <a:cubicBezTo>
                  <a:pt x="8489796" y="1854196"/>
                  <a:pt x="8492608" y="1841046"/>
                  <a:pt x="8498230" y="1829619"/>
                </a:cubicBezTo>
                <a:cubicBezTo>
                  <a:pt x="8503853" y="1818192"/>
                  <a:pt x="8512650" y="1808397"/>
                  <a:pt x="8524622" y="1800235"/>
                </a:cubicBezTo>
                <a:cubicBezTo>
                  <a:pt x="8536593" y="1792072"/>
                  <a:pt x="8551648" y="1785905"/>
                  <a:pt x="8569786" y="1781733"/>
                </a:cubicBezTo>
                <a:cubicBezTo>
                  <a:pt x="8587924" y="1777562"/>
                  <a:pt x="8609328" y="1775476"/>
                  <a:pt x="8633996" y="1775476"/>
                </a:cubicBezTo>
                <a:close/>
                <a:moveTo>
                  <a:pt x="6138447" y="1775476"/>
                </a:moveTo>
                <a:lnTo>
                  <a:pt x="6215172" y="1775476"/>
                </a:lnTo>
                <a:lnTo>
                  <a:pt x="6215172" y="1879409"/>
                </a:lnTo>
                <a:cubicBezTo>
                  <a:pt x="6193043" y="1904077"/>
                  <a:pt x="6171912" y="1922397"/>
                  <a:pt x="6151778" y="1934368"/>
                </a:cubicBezTo>
                <a:cubicBezTo>
                  <a:pt x="6131645" y="1946340"/>
                  <a:pt x="6109788" y="1952325"/>
                  <a:pt x="6086208" y="1952325"/>
                </a:cubicBezTo>
                <a:cubicBezTo>
                  <a:pt x="6057187" y="1952325"/>
                  <a:pt x="6034604" y="1944798"/>
                  <a:pt x="6018461" y="1929743"/>
                </a:cubicBezTo>
                <a:cubicBezTo>
                  <a:pt x="6002318" y="1914688"/>
                  <a:pt x="5994246" y="1894464"/>
                  <a:pt x="5994246" y="1869070"/>
                </a:cubicBezTo>
                <a:cubicBezTo>
                  <a:pt x="5994246" y="1854196"/>
                  <a:pt x="5997058" y="1841046"/>
                  <a:pt x="6002681" y="1829619"/>
                </a:cubicBezTo>
                <a:cubicBezTo>
                  <a:pt x="6008303" y="1818192"/>
                  <a:pt x="6017101" y="1808397"/>
                  <a:pt x="6029072" y="1800235"/>
                </a:cubicBezTo>
                <a:cubicBezTo>
                  <a:pt x="6041043" y="1792072"/>
                  <a:pt x="6056098" y="1785905"/>
                  <a:pt x="6074237" y="1781733"/>
                </a:cubicBezTo>
                <a:cubicBezTo>
                  <a:pt x="6092375" y="1777562"/>
                  <a:pt x="6113778" y="1775476"/>
                  <a:pt x="6138447" y="1775476"/>
                </a:cubicBezTo>
                <a:close/>
                <a:moveTo>
                  <a:pt x="5233572" y="1775476"/>
                </a:moveTo>
                <a:lnTo>
                  <a:pt x="5310297" y="1775476"/>
                </a:lnTo>
                <a:lnTo>
                  <a:pt x="5310297" y="1879409"/>
                </a:lnTo>
                <a:cubicBezTo>
                  <a:pt x="5288168" y="1904077"/>
                  <a:pt x="5267037" y="1922397"/>
                  <a:pt x="5246903" y="1934368"/>
                </a:cubicBezTo>
                <a:cubicBezTo>
                  <a:pt x="5226770" y="1946340"/>
                  <a:pt x="5204913" y="1952325"/>
                  <a:pt x="5181333" y="1952325"/>
                </a:cubicBezTo>
                <a:cubicBezTo>
                  <a:pt x="5152311" y="1952325"/>
                  <a:pt x="5129729" y="1944798"/>
                  <a:pt x="5113586" y="1929743"/>
                </a:cubicBezTo>
                <a:cubicBezTo>
                  <a:pt x="5097443" y="1914688"/>
                  <a:pt x="5089371" y="1894464"/>
                  <a:pt x="5089371" y="1869070"/>
                </a:cubicBezTo>
                <a:cubicBezTo>
                  <a:pt x="5089371" y="1854196"/>
                  <a:pt x="5092183" y="1841046"/>
                  <a:pt x="5097805" y="1829619"/>
                </a:cubicBezTo>
                <a:cubicBezTo>
                  <a:pt x="5103428" y="1818192"/>
                  <a:pt x="5112225" y="1808397"/>
                  <a:pt x="5124197" y="1800235"/>
                </a:cubicBezTo>
                <a:cubicBezTo>
                  <a:pt x="5136168" y="1792072"/>
                  <a:pt x="5151223" y="1785905"/>
                  <a:pt x="5169362" y="1781733"/>
                </a:cubicBezTo>
                <a:cubicBezTo>
                  <a:pt x="5187500" y="1777562"/>
                  <a:pt x="5208903" y="1775476"/>
                  <a:pt x="5233572" y="1775476"/>
                </a:cubicBezTo>
                <a:close/>
                <a:moveTo>
                  <a:pt x="8085969" y="1561624"/>
                </a:moveTo>
                <a:cubicBezTo>
                  <a:pt x="8109328" y="1561624"/>
                  <a:pt x="8128855" y="1567065"/>
                  <a:pt x="8144550" y="1577948"/>
                </a:cubicBezTo>
                <a:cubicBezTo>
                  <a:pt x="8160246" y="1588831"/>
                  <a:pt x="8172748" y="1603342"/>
                  <a:pt x="8182054" y="1621480"/>
                </a:cubicBezTo>
                <a:cubicBezTo>
                  <a:pt x="8191362" y="1639619"/>
                  <a:pt x="8197932" y="1660387"/>
                  <a:pt x="8201763" y="1683786"/>
                </a:cubicBezTo>
                <a:cubicBezTo>
                  <a:pt x="8205595" y="1707185"/>
                  <a:pt x="8207510" y="1731399"/>
                  <a:pt x="8207510" y="1756430"/>
                </a:cubicBezTo>
                <a:cubicBezTo>
                  <a:pt x="8207510" y="1779285"/>
                  <a:pt x="8205138" y="1801958"/>
                  <a:pt x="8200394" y="1824449"/>
                </a:cubicBezTo>
                <a:cubicBezTo>
                  <a:pt x="8195650" y="1846941"/>
                  <a:pt x="8188259" y="1867256"/>
                  <a:pt x="8178220" y="1885395"/>
                </a:cubicBezTo>
                <a:cubicBezTo>
                  <a:pt x="8168182" y="1903533"/>
                  <a:pt x="8155041" y="1918044"/>
                  <a:pt x="8138798" y="1928927"/>
                </a:cubicBezTo>
                <a:cubicBezTo>
                  <a:pt x="8122556" y="1939810"/>
                  <a:pt x="8103121" y="1945251"/>
                  <a:pt x="8080494" y="1945251"/>
                </a:cubicBezTo>
                <a:cubicBezTo>
                  <a:pt x="8056040" y="1945251"/>
                  <a:pt x="8032682" y="1937270"/>
                  <a:pt x="8010417" y="1921309"/>
                </a:cubicBezTo>
                <a:cubicBezTo>
                  <a:pt x="7988152" y="1905347"/>
                  <a:pt x="7964609" y="1882311"/>
                  <a:pt x="7939788" y="1852201"/>
                </a:cubicBezTo>
                <a:lnTo>
                  <a:pt x="7939788" y="1657395"/>
                </a:lnTo>
                <a:cubicBezTo>
                  <a:pt x="7954021" y="1639619"/>
                  <a:pt x="7967525" y="1624655"/>
                  <a:pt x="7980301" y="1612502"/>
                </a:cubicBezTo>
                <a:cubicBezTo>
                  <a:pt x="7993078" y="1600349"/>
                  <a:pt x="8005306" y="1590554"/>
                  <a:pt x="8016985" y="1583118"/>
                </a:cubicBezTo>
                <a:cubicBezTo>
                  <a:pt x="8028664" y="1575681"/>
                  <a:pt x="8040161" y="1570239"/>
                  <a:pt x="8051474" y="1566793"/>
                </a:cubicBezTo>
                <a:cubicBezTo>
                  <a:pt x="8062788" y="1563347"/>
                  <a:pt x="8074286" y="1561624"/>
                  <a:pt x="8085969" y="1561624"/>
                </a:cubicBezTo>
                <a:close/>
                <a:moveTo>
                  <a:pt x="7495378" y="1554550"/>
                </a:moveTo>
                <a:cubicBezTo>
                  <a:pt x="7538814" y="1554550"/>
                  <a:pt x="7571571" y="1567972"/>
                  <a:pt x="7593648" y="1594817"/>
                </a:cubicBezTo>
                <a:cubicBezTo>
                  <a:pt x="7615726" y="1621662"/>
                  <a:pt x="7626220" y="1658664"/>
                  <a:pt x="7625132" y="1705824"/>
                </a:cubicBezTo>
                <a:lnTo>
                  <a:pt x="7357954" y="1705824"/>
                </a:lnTo>
                <a:cubicBezTo>
                  <a:pt x="7358685" y="1685872"/>
                  <a:pt x="7362153" y="1666736"/>
                  <a:pt x="7368356" y="1648416"/>
                </a:cubicBezTo>
                <a:cubicBezTo>
                  <a:pt x="7374560" y="1630096"/>
                  <a:pt x="7383320" y="1614044"/>
                  <a:pt x="7394637" y="1600258"/>
                </a:cubicBezTo>
                <a:cubicBezTo>
                  <a:pt x="7405954" y="1586473"/>
                  <a:pt x="7420007" y="1575409"/>
                  <a:pt x="7436796" y="1567065"/>
                </a:cubicBezTo>
                <a:cubicBezTo>
                  <a:pt x="7453586" y="1558721"/>
                  <a:pt x="7473113" y="1554550"/>
                  <a:pt x="7495378" y="1554550"/>
                </a:cubicBezTo>
                <a:close/>
                <a:moveTo>
                  <a:pt x="3466303" y="1554550"/>
                </a:moveTo>
                <a:cubicBezTo>
                  <a:pt x="3509739" y="1554550"/>
                  <a:pt x="3542495" y="1567972"/>
                  <a:pt x="3564573" y="1594817"/>
                </a:cubicBezTo>
                <a:cubicBezTo>
                  <a:pt x="3586651" y="1621662"/>
                  <a:pt x="3597146" y="1658664"/>
                  <a:pt x="3596058" y="1705824"/>
                </a:cubicBezTo>
                <a:lnTo>
                  <a:pt x="3328879" y="1705824"/>
                </a:lnTo>
                <a:cubicBezTo>
                  <a:pt x="3329610" y="1685872"/>
                  <a:pt x="3333077" y="1666736"/>
                  <a:pt x="3339281" y="1648416"/>
                </a:cubicBezTo>
                <a:cubicBezTo>
                  <a:pt x="3345486" y="1630096"/>
                  <a:pt x="3354246" y="1614044"/>
                  <a:pt x="3365563" y="1600258"/>
                </a:cubicBezTo>
                <a:cubicBezTo>
                  <a:pt x="3376879" y="1586473"/>
                  <a:pt x="3390932" y="1575409"/>
                  <a:pt x="3407721" y="1567065"/>
                </a:cubicBezTo>
                <a:cubicBezTo>
                  <a:pt x="3424511" y="1558721"/>
                  <a:pt x="3444038" y="1554550"/>
                  <a:pt x="3466303" y="1554550"/>
                </a:cubicBezTo>
                <a:close/>
                <a:moveTo>
                  <a:pt x="2913853" y="1554550"/>
                </a:moveTo>
                <a:cubicBezTo>
                  <a:pt x="2957289" y="1554550"/>
                  <a:pt x="2990045" y="1567972"/>
                  <a:pt x="3012123" y="1594817"/>
                </a:cubicBezTo>
                <a:cubicBezTo>
                  <a:pt x="3034201" y="1621662"/>
                  <a:pt x="3044696" y="1658664"/>
                  <a:pt x="3043608" y="1705824"/>
                </a:cubicBezTo>
                <a:lnTo>
                  <a:pt x="2776429" y="1705824"/>
                </a:lnTo>
                <a:cubicBezTo>
                  <a:pt x="2777160" y="1685872"/>
                  <a:pt x="2780628" y="1666736"/>
                  <a:pt x="2786831" y="1648416"/>
                </a:cubicBezTo>
                <a:cubicBezTo>
                  <a:pt x="2793035" y="1630096"/>
                  <a:pt x="2801796" y="1614044"/>
                  <a:pt x="2813112" y="1600258"/>
                </a:cubicBezTo>
                <a:cubicBezTo>
                  <a:pt x="2824429" y="1586473"/>
                  <a:pt x="2838482" y="1575409"/>
                  <a:pt x="2855272" y="1567065"/>
                </a:cubicBezTo>
                <a:cubicBezTo>
                  <a:pt x="2872061" y="1558721"/>
                  <a:pt x="2891588" y="1554550"/>
                  <a:pt x="2913853" y="1554550"/>
                </a:cubicBezTo>
                <a:close/>
                <a:moveTo>
                  <a:pt x="8606788" y="1484354"/>
                </a:moveTo>
                <a:cubicBezTo>
                  <a:pt x="8587924" y="1484354"/>
                  <a:pt x="8569242" y="1486077"/>
                  <a:pt x="8550741" y="1489523"/>
                </a:cubicBezTo>
                <a:cubicBezTo>
                  <a:pt x="8532240" y="1492970"/>
                  <a:pt x="8515190" y="1497323"/>
                  <a:pt x="8499590" y="1502583"/>
                </a:cubicBezTo>
                <a:cubicBezTo>
                  <a:pt x="8483992" y="1507843"/>
                  <a:pt x="8470206" y="1513647"/>
                  <a:pt x="8458235" y="1519996"/>
                </a:cubicBezTo>
                <a:cubicBezTo>
                  <a:pt x="8446264" y="1526344"/>
                  <a:pt x="8437829" y="1531877"/>
                  <a:pt x="8432932" y="1536593"/>
                </a:cubicBezTo>
                <a:cubicBezTo>
                  <a:pt x="8428034" y="1541309"/>
                  <a:pt x="8424951" y="1546297"/>
                  <a:pt x="8423681" y="1551557"/>
                </a:cubicBezTo>
                <a:cubicBezTo>
                  <a:pt x="8422412" y="1556817"/>
                  <a:pt x="8421776" y="1563982"/>
                  <a:pt x="8421776" y="1573051"/>
                </a:cubicBezTo>
                <a:cubicBezTo>
                  <a:pt x="8421776" y="1578492"/>
                  <a:pt x="8422140" y="1583480"/>
                  <a:pt x="8422865" y="1588015"/>
                </a:cubicBezTo>
                <a:cubicBezTo>
                  <a:pt x="8423590" y="1592550"/>
                  <a:pt x="8424770" y="1596268"/>
                  <a:pt x="8426402" y="1599170"/>
                </a:cubicBezTo>
                <a:cubicBezTo>
                  <a:pt x="8428034" y="1602072"/>
                  <a:pt x="8429939" y="1604249"/>
                  <a:pt x="8432116" y="1605700"/>
                </a:cubicBezTo>
                <a:cubicBezTo>
                  <a:pt x="8434292" y="1607151"/>
                  <a:pt x="8436832" y="1607877"/>
                  <a:pt x="8439734" y="1607877"/>
                </a:cubicBezTo>
                <a:cubicBezTo>
                  <a:pt x="8444087" y="1607877"/>
                  <a:pt x="8450708" y="1605247"/>
                  <a:pt x="8459595" y="1599986"/>
                </a:cubicBezTo>
                <a:cubicBezTo>
                  <a:pt x="8468483" y="1594726"/>
                  <a:pt x="8479548" y="1588922"/>
                  <a:pt x="8492788" y="1582574"/>
                </a:cubicBezTo>
                <a:cubicBezTo>
                  <a:pt x="8506030" y="1576225"/>
                  <a:pt x="8521448" y="1570421"/>
                  <a:pt x="8539042" y="1565161"/>
                </a:cubicBezTo>
                <a:cubicBezTo>
                  <a:pt x="8556636" y="1559900"/>
                  <a:pt x="8576498" y="1557270"/>
                  <a:pt x="8598626" y="1557270"/>
                </a:cubicBezTo>
                <a:cubicBezTo>
                  <a:pt x="8619304" y="1557270"/>
                  <a:pt x="8636717" y="1559719"/>
                  <a:pt x="8650865" y="1564616"/>
                </a:cubicBezTo>
                <a:cubicBezTo>
                  <a:pt x="8665013" y="1569514"/>
                  <a:pt x="8676532" y="1576769"/>
                  <a:pt x="8685418" y="1586383"/>
                </a:cubicBezTo>
                <a:cubicBezTo>
                  <a:pt x="8694306" y="1595996"/>
                  <a:pt x="8700746" y="1608058"/>
                  <a:pt x="8704736" y="1622569"/>
                </a:cubicBezTo>
                <a:cubicBezTo>
                  <a:pt x="8708726" y="1637079"/>
                  <a:pt x="8710722" y="1653767"/>
                  <a:pt x="8710722" y="1672631"/>
                </a:cubicBezTo>
                <a:lnTo>
                  <a:pt x="8710722" y="1710722"/>
                </a:lnTo>
                <a:lnTo>
                  <a:pt x="8643247" y="1710722"/>
                </a:lnTo>
                <a:cubicBezTo>
                  <a:pt x="8605156" y="1710722"/>
                  <a:pt x="8570874" y="1714077"/>
                  <a:pt x="8540402" y="1720788"/>
                </a:cubicBezTo>
                <a:cubicBezTo>
                  <a:pt x="8509930" y="1727500"/>
                  <a:pt x="8484174" y="1737566"/>
                  <a:pt x="8463132" y="1750989"/>
                </a:cubicBezTo>
                <a:cubicBezTo>
                  <a:pt x="8442092" y="1764411"/>
                  <a:pt x="8425949" y="1781280"/>
                  <a:pt x="8414702" y="1801595"/>
                </a:cubicBezTo>
                <a:cubicBezTo>
                  <a:pt x="8403456" y="1821910"/>
                  <a:pt x="8397834" y="1845853"/>
                  <a:pt x="8397834" y="1873423"/>
                </a:cubicBezTo>
                <a:cubicBezTo>
                  <a:pt x="8397834" y="1897003"/>
                  <a:pt x="8401915" y="1918044"/>
                  <a:pt x="8410078" y="1936545"/>
                </a:cubicBezTo>
                <a:cubicBezTo>
                  <a:pt x="8418240" y="1955046"/>
                  <a:pt x="8429667" y="1970645"/>
                  <a:pt x="8444359" y="1983342"/>
                </a:cubicBezTo>
                <a:cubicBezTo>
                  <a:pt x="8459051" y="1996039"/>
                  <a:pt x="8476828" y="2005743"/>
                  <a:pt x="8497686" y="2012454"/>
                </a:cubicBezTo>
                <a:cubicBezTo>
                  <a:pt x="8518545" y="2019166"/>
                  <a:pt x="8541854" y="2022521"/>
                  <a:pt x="8567610" y="2022521"/>
                </a:cubicBezTo>
                <a:cubicBezTo>
                  <a:pt x="8596994" y="2022521"/>
                  <a:pt x="8624837" y="2016173"/>
                  <a:pt x="8651137" y="2003476"/>
                </a:cubicBezTo>
                <a:cubicBezTo>
                  <a:pt x="8677438" y="1990779"/>
                  <a:pt x="8701290" y="1973003"/>
                  <a:pt x="8722693" y="1950149"/>
                </a:cubicBezTo>
                <a:lnTo>
                  <a:pt x="8722693" y="1999123"/>
                </a:lnTo>
                <a:cubicBezTo>
                  <a:pt x="8722693" y="2003476"/>
                  <a:pt x="8723963" y="2006741"/>
                  <a:pt x="8726502" y="2008917"/>
                </a:cubicBezTo>
                <a:cubicBezTo>
                  <a:pt x="8729042" y="2011094"/>
                  <a:pt x="8733123" y="2012726"/>
                  <a:pt x="8738746" y="2013815"/>
                </a:cubicBezTo>
                <a:cubicBezTo>
                  <a:pt x="8744368" y="2014903"/>
                  <a:pt x="8751896" y="2015447"/>
                  <a:pt x="8761328" y="2015447"/>
                </a:cubicBezTo>
                <a:cubicBezTo>
                  <a:pt x="8771122" y="2015447"/>
                  <a:pt x="8778560" y="2014903"/>
                  <a:pt x="8783638" y="2013815"/>
                </a:cubicBezTo>
                <a:cubicBezTo>
                  <a:pt x="8788717" y="2012726"/>
                  <a:pt x="8792708" y="2011094"/>
                  <a:pt x="8795610" y="2008917"/>
                </a:cubicBezTo>
                <a:cubicBezTo>
                  <a:pt x="8798512" y="2006741"/>
                  <a:pt x="8799963" y="2003476"/>
                  <a:pt x="8799963" y="1999123"/>
                </a:cubicBezTo>
                <a:lnTo>
                  <a:pt x="8799963" y="1668822"/>
                </a:lnTo>
                <a:cubicBezTo>
                  <a:pt x="8799963" y="1638349"/>
                  <a:pt x="8796517" y="1611686"/>
                  <a:pt x="8789624" y="1588831"/>
                </a:cubicBezTo>
                <a:cubicBezTo>
                  <a:pt x="8782732" y="1565977"/>
                  <a:pt x="8771667" y="1546841"/>
                  <a:pt x="8756430" y="1531423"/>
                </a:cubicBezTo>
                <a:cubicBezTo>
                  <a:pt x="8741194" y="1516005"/>
                  <a:pt x="8721242" y="1504306"/>
                  <a:pt x="8696574" y="1496325"/>
                </a:cubicBezTo>
                <a:cubicBezTo>
                  <a:pt x="8671906" y="1488344"/>
                  <a:pt x="8641978" y="1484354"/>
                  <a:pt x="8606788" y="1484354"/>
                </a:cubicBezTo>
                <a:close/>
                <a:moveTo>
                  <a:pt x="8103033" y="1484354"/>
                </a:moveTo>
                <a:cubicBezTo>
                  <a:pt x="8086708" y="1484354"/>
                  <a:pt x="8071200" y="1486258"/>
                  <a:pt x="8056508" y="1490068"/>
                </a:cubicBezTo>
                <a:cubicBezTo>
                  <a:pt x="8041816" y="1493877"/>
                  <a:pt x="8027486" y="1499500"/>
                  <a:pt x="8013520" y="1506936"/>
                </a:cubicBezTo>
                <a:cubicBezTo>
                  <a:pt x="7999554" y="1514373"/>
                  <a:pt x="7985678" y="1523714"/>
                  <a:pt x="7971892" y="1534960"/>
                </a:cubicBezTo>
                <a:cubicBezTo>
                  <a:pt x="7958107" y="1546206"/>
                  <a:pt x="7943778" y="1559447"/>
                  <a:pt x="7928904" y="1574683"/>
                </a:cubicBezTo>
                <a:lnTo>
                  <a:pt x="7928904" y="1508841"/>
                </a:lnTo>
                <a:cubicBezTo>
                  <a:pt x="7928904" y="1505576"/>
                  <a:pt x="7928270" y="1502946"/>
                  <a:pt x="7927000" y="1500951"/>
                </a:cubicBezTo>
                <a:cubicBezTo>
                  <a:pt x="7925730" y="1498955"/>
                  <a:pt x="7923463" y="1497232"/>
                  <a:pt x="7920198" y="1495781"/>
                </a:cubicBezTo>
                <a:cubicBezTo>
                  <a:pt x="7916933" y="1494330"/>
                  <a:pt x="7912852" y="1493332"/>
                  <a:pt x="7907954" y="1492788"/>
                </a:cubicBezTo>
                <a:cubicBezTo>
                  <a:pt x="7903057" y="1492244"/>
                  <a:pt x="7896800" y="1491972"/>
                  <a:pt x="7889181" y="1491972"/>
                </a:cubicBezTo>
                <a:cubicBezTo>
                  <a:pt x="7881926" y="1491972"/>
                  <a:pt x="7875758" y="1492244"/>
                  <a:pt x="7870680" y="1492788"/>
                </a:cubicBezTo>
                <a:cubicBezTo>
                  <a:pt x="7865601" y="1493332"/>
                  <a:pt x="7861430" y="1494330"/>
                  <a:pt x="7858164" y="1495781"/>
                </a:cubicBezTo>
                <a:cubicBezTo>
                  <a:pt x="7854900" y="1497232"/>
                  <a:pt x="7852723" y="1498955"/>
                  <a:pt x="7851635" y="1500951"/>
                </a:cubicBezTo>
                <a:cubicBezTo>
                  <a:pt x="7850547" y="1502946"/>
                  <a:pt x="7850002" y="1505576"/>
                  <a:pt x="7850002" y="1508841"/>
                </a:cubicBezTo>
                <a:lnTo>
                  <a:pt x="7850002" y="2192841"/>
                </a:lnTo>
                <a:cubicBezTo>
                  <a:pt x="7850002" y="2195743"/>
                  <a:pt x="7850638" y="2198282"/>
                  <a:pt x="7851908" y="2200459"/>
                </a:cubicBezTo>
                <a:cubicBezTo>
                  <a:pt x="7853176" y="2202636"/>
                  <a:pt x="7855534" y="2204450"/>
                  <a:pt x="7858980" y="2205901"/>
                </a:cubicBezTo>
                <a:cubicBezTo>
                  <a:pt x="7862427" y="2207352"/>
                  <a:pt x="7867052" y="2208440"/>
                  <a:pt x="7872856" y="2209166"/>
                </a:cubicBezTo>
                <a:cubicBezTo>
                  <a:pt x="7878661" y="2209891"/>
                  <a:pt x="7885916" y="2210254"/>
                  <a:pt x="7894622" y="2210254"/>
                </a:cubicBezTo>
                <a:cubicBezTo>
                  <a:pt x="7903692" y="2210254"/>
                  <a:pt x="7911128" y="2209891"/>
                  <a:pt x="7916933" y="2209166"/>
                </a:cubicBezTo>
                <a:cubicBezTo>
                  <a:pt x="7922737" y="2208440"/>
                  <a:pt x="7927272" y="2207352"/>
                  <a:pt x="7930537" y="2205901"/>
                </a:cubicBezTo>
                <a:cubicBezTo>
                  <a:pt x="7933802" y="2204450"/>
                  <a:pt x="7936160" y="2202636"/>
                  <a:pt x="7937611" y="2200459"/>
                </a:cubicBezTo>
                <a:cubicBezTo>
                  <a:pt x="7939062" y="2198282"/>
                  <a:pt x="7939788" y="2195743"/>
                  <a:pt x="7939788" y="2192841"/>
                </a:cubicBezTo>
                <a:lnTo>
                  <a:pt x="7939788" y="1947972"/>
                </a:lnTo>
                <a:cubicBezTo>
                  <a:pt x="7952847" y="1960669"/>
                  <a:pt x="7965181" y="1971734"/>
                  <a:pt x="7976790" y="1981166"/>
                </a:cubicBezTo>
                <a:cubicBezTo>
                  <a:pt x="7988398" y="1990597"/>
                  <a:pt x="8000098" y="1998397"/>
                  <a:pt x="8011888" y="2004564"/>
                </a:cubicBezTo>
                <a:cubicBezTo>
                  <a:pt x="8023678" y="2010731"/>
                  <a:pt x="8035740" y="2015266"/>
                  <a:pt x="8048074" y="2018168"/>
                </a:cubicBezTo>
                <a:cubicBezTo>
                  <a:pt x="8060408" y="2021070"/>
                  <a:pt x="8073830" y="2022521"/>
                  <a:pt x="8088341" y="2022521"/>
                </a:cubicBezTo>
                <a:cubicBezTo>
                  <a:pt x="8122442" y="2022521"/>
                  <a:pt x="8152732" y="2016082"/>
                  <a:pt x="8179214" y="2003204"/>
                </a:cubicBezTo>
                <a:cubicBezTo>
                  <a:pt x="8205696" y="1990325"/>
                  <a:pt x="8227916" y="1972006"/>
                  <a:pt x="8245874" y="1948244"/>
                </a:cubicBezTo>
                <a:cubicBezTo>
                  <a:pt x="8263830" y="1924483"/>
                  <a:pt x="8277434" y="1895552"/>
                  <a:pt x="8286685" y="1861452"/>
                </a:cubicBezTo>
                <a:cubicBezTo>
                  <a:pt x="8295936" y="1827352"/>
                  <a:pt x="8300560" y="1788898"/>
                  <a:pt x="8300560" y="1746091"/>
                </a:cubicBezTo>
                <a:cubicBezTo>
                  <a:pt x="8300560" y="1710540"/>
                  <a:pt x="8296933" y="1676893"/>
                  <a:pt x="8289678" y="1645151"/>
                </a:cubicBezTo>
                <a:cubicBezTo>
                  <a:pt x="8282422" y="1613409"/>
                  <a:pt x="8270904" y="1585566"/>
                  <a:pt x="8255124" y="1561624"/>
                </a:cubicBezTo>
                <a:cubicBezTo>
                  <a:pt x="8239344" y="1537681"/>
                  <a:pt x="8218938" y="1518817"/>
                  <a:pt x="8193906" y="1505032"/>
                </a:cubicBezTo>
                <a:cubicBezTo>
                  <a:pt x="8168876" y="1491247"/>
                  <a:pt x="8138584" y="1484354"/>
                  <a:pt x="8103033" y="1484354"/>
                </a:cubicBezTo>
                <a:close/>
                <a:moveTo>
                  <a:pt x="7499977" y="1484354"/>
                </a:moveTo>
                <a:cubicBezTo>
                  <a:pt x="7464063" y="1484354"/>
                  <a:pt x="7431596" y="1490612"/>
                  <a:pt x="7402574" y="1503127"/>
                </a:cubicBezTo>
                <a:cubicBezTo>
                  <a:pt x="7373553" y="1515643"/>
                  <a:pt x="7348794" y="1533600"/>
                  <a:pt x="7328298" y="1556998"/>
                </a:cubicBezTo>
                <a:cubicBezTo>
                  <a:pt x="7307801" y="1580397"/>
                  <a:pt x="7292111" y="1608874"/>
                  <a:pt x="7281228" y="1642430"/>
                </a:cubicBezTo>
                <a:cubicBezTo>
                  <a:pt x="7270345" y="1675986"/>
                  <a:pt x="7264904" y="1713805"/>
                  <a:pt x="7264904" y="1755886"/>
                </a:cubicBezTo>
                <a:cubicBezTo>
                  <a:pt x="7264904" y="1800144"/>
                  <a:pt x="7270164" y="1838960"/>
                  <a:pt x="7280684" y="1872335"/>
                </a:cubicBezTo>
                <a:cubicBezTo>
                  <a:pt x="7291205" y="1905710"/>
                  <a:pt x="7306804" y="1933461"/>
                  <a:pt x="7327481" y="1955590"/>
                </a:cubicBezTo>
                <a:cubicBezTo>
                  <a:pt x="7348159" y="1977719"/>
                  <a:pt x="7373643" y="1994407"/>
                  <a:pt x="7403934" y="2005652"/>
                </a:cubicBezTo>
                <a:cubicBezTo>
                  <a:pt x="7434225" y="2016898"/>
                  <a:pt x="7469505" y="2022521"/>
                  <a:pt x="7509772" y="2022521"/>
                </a:cubicBezTo>
                <a:cubicBezTo>
                  <a:pt x="7532989" y="2022521"/>
                  <a:pt x="7554846" y="2020798"/>
                  <a:pt x="7575342" y="2017352"/>
                </a:cubicBezTo>
                <a:cubicBezTo>
                  <a:pt x="7595839" y="2013905"/>
                  <a:pt x="7613887" y="2010006"/>
                  <a:pt x="7629486" y="2005652"/>
                </a:cubicBezTo>
                <a:cubicBezTo>
                  <a:pt x="7645085" y="2001299"/>
                  <a:pt x="7657782" y="1996855"/>
                  <a:pt x="7667576" y="1992321"/>
                </a:cubicBezTo>
                <a:cubicBezTo>
                  <a:pt x="7677371" y="1987786"/>
                  <a:pt x="7683266" y="1984521"/>
                  <a:pt x="7685262" y="1982526"/>
                </a:cubicBezTo>
                <a:cubicBezTo>
                  <a:pt x="7687257" y="1980531"/>
                  <a:pt x="7688888" y="1978445"/>
                  <a:pt x="7690159" y="1976268"/>
                </a:cubicBezTo>
                <a:cubicBezTo>
                  <a:pt x="7691428" y="1974092"/>
                  <a:pt x="7692336" y="1971643"/>
                  <a:pt x="7692880" y="1968922"/>
                </a:cubicBezTo>
                <a:cubicBezTo>
                  <a:pt x="7693424" y="1966201"/>
                  <a:pt x="7693878" y="1963118"/>
                  <a:pt x="7694240" y="1959671"/>
                </a:cubicBezTo>
                <a:cubicBezTo>
                  <a:pt x="7694603" y="1956225"/>
                  <a:pt x="7694784" y="1952144"/>
                  <a:pt x="7694784" y="1947428"/>
                </a:cubicBezTo>
                <a:cubicBezTo>
                  <a:pt x="7694784" y="1940898"/>
                  <a:pt x="7694510" y="1935366"/>
                  <a:pt x="7693964" y="1930831"/>
                </a:cubicBezTo>
                <a:cubicBezTo>
                  <a:pt x="7693416" y="1926297"/>
                  <a:pt x="7692596" y="1922760"/>
                  <a:pt x="7691502" y="1920220"/>
                </a:cubicBezTo>
                <a:cubicBezTo>
                  <a:pt x="7690408" y="1917681"/>
                  <a:pt x="7688859" y="1915776"/>
                  <a:pt x="7686856" y="1914507"/>
                </a:cubicBezTo>
                <a:cubicBezTo>
                  <a:pt x="7684852" y="1913237"/>
                  <a:pt x="7682574" y="1912602"/>
                  <a:pt x="7680024" y="1912602"/>
                </a:cubicBezTo>
                <a:cubicBezTo>
                  <a:pt x="7675648" y="1912602"/>
                  <a:pt x="7669176" y="1914507"/>
                  <a:pt x="7660608" y="1918316"/>
                </a:cubicBezTo>
                <a:cubicBezTo>
                  <a:pt x="7652041" y="1922125"/>
                  <a:pt x="7641104" y="1926387"/>
                  <a:pt x="7627798" y="1931103"/>
                </a:cubicBezTo>
                <a:cubicBezTo>
                  <a:pt x="7614492" y="1935819"/>
                  <a:pt x="7598726" y="1940082"/>
                  <a:pt x="7580500" y="1943891"/>
                </a:cubicBezTo>
                <a:cubicBezTo>
                  <a:pt x="7562273" y="1947700"/>
                  <a:pt x="7541494" y="1949605"/>
                  <a:pt x="7518164" y="1949605"/>
                </a:cubicBezTo>
                <a:cubicBezTo>
                  <a:pt x="7488638" y="1949605"/>
                  <a:pt x="7463668" y="1945433"/>
                  <a:pt x="7443254" y="1937089"/>
                </a:cubicBezTo>
                <a:cubicBezTo>
                  <a:pt x="7422840" y="1928745"/>
                  <a:pt x="7406253" y="1916774"/>
                  <a:pt x="7393494" y="1901175"/>
                </a:cubicBezTo>
                <a:cubicBezTo>
                  <a:pt x="7380735" y="1885576"/>
                  <a:pt x="7371621" y="1866893"/>
                  <a:pt x="7366154" y="1845127"/>
                </a:cubicBezTo>
                <a:cubicBezTo>
                  <a:pt x="7360687" y="1823361"/>
                  <a:pt x="7357954" y="1798874"/>
                  <a:pt x="7357954" y="1771667"/>
                </a:cubicBezTo>
                <a:lnTo>
                  <a:pt x="7680474" y="1771667"/>
                </a:lnTo>
                <a:cubicBezTo>
                  <a:pt x="7689590" y="1771667"/>
                  <a:pt x="7697698" y="1768674"/>
                  <a:pt x="7704804" y="1762688"/>
                </a:cubicBezTo>
                <a:cubicBezTo>
                  <a:pt x="7711910" y="1756702"/>
                  <a:pt x="7715462" y="1746636"/>
                  <a:pt x="7715462" y="1732488"/>
                </a:cubicBezTo>
                <a:lnTo>
                  <a:pt x="7715462" y="1716163"/>
                </a:lnTo>
                <a:cubicBezTo>
                  <a:pt x="7715462" y="1684239"/>
                  <a:pt x="7711380" y="1654220"/>
                  <a:pt x="7703218" y="1626106"/>
                </a:cubicBezTo>
                <a:cubicBezTo>
                  <a:pt x="7695056" y="1597991"/>
                  <a:pt x="7682268" y="1573504"/>
                  <a:pt x="7664856" y="1552645"/>
                </a:cubicBezTo>
                <a:cubicBezTo>
                  <a:pt x="7647443" y="1531786"/>
                  <a:pt x="7625223" y="1515189"/>
                  <a:pt x="7598197" y="1502855"/>
                </a:cubicBezTo>
                <a:cubicBezTo>
                  <a:pt x="7571171" y="1490521"/>
                  <a:pt x="7538431" y="1484354"/>
                  <a:pt x="7499977" y="1484354"/>
                </a:cubicBezTo>
                <a:close/>
                <a:moveTo>
                  <a:pt x="6963029" y="1484354"/>
                </a:moveTo>
                <a:cubicBezTo>
                  <a:pt x="6935095" y="1484354"/>
                  <a:pt x="6907434" y="1491519"/>
                  <a:pt x="6880045" y="1505848"/>
                </a:cubicBezTo>
                <a:cubicBezTo>
                  <a:pt x="6852656" y="1520177"/>
                  <a:pt x="6825177" y="1542760"/>
                  <a:pt x="6797606" y="1573595"/>
                </a:cubicBezTo>
                <a:lnTo>
                  <a:pt x="6797606" y="1508841"/>
                </a:lnTo>
                <a:cubicBezTo>
                  <a:pt x="6797606" y="1505939"/>
                  <a:pt x="6796971" y="1503490"/>
                  <a:pt x="6795702" y="1501495"/>
                </a:cubicBezTo>
                <a:cubicBezTo>
                  <a:pt x="6794432" y="1499500"/>
                  <a:pt x="6792346" y="1497686"/>
                  <a:pt x="6789444" y="1496053"/>
                </a:cubicBezTo>
                <a:cubicBezTo>
                  <a:pt x="6786542" y="1494421"/>
                  <a:pt x="6782461" y="1493332"/>
                  <a:pt x="6777200" y="1492788"/>
                </a:cubicBezTo>
                <a:cubicBezTo>
                  <a:pt x="6771940" y="1492244"/>
                  <a:pt x="6765320" y="1491972"/>
                  <a:pt x="6757339" y="1491972"/>
                </a:cubicBezTo>
                <a:cubicBezTo>
                  <a:pt x="6748995" y="1491972"/>
                  <a:pt x="6742284" y="1492244"/>
                  <a:pt x="6737205" y="1492788"/>
                </a:cubicBezTo>
                <a:cubicBezTo>
                  <a:pt x="6732126" y="1493332"/>
                  <a:pt x="6727955" y="1494421"/>
                  <a:pt x="6724690" y="1496053"/>
                </a:cubicBezTo>
                <a:cubicBezTo>
                  <a:pt x="6721425" y="1497686"/>
                  <a:pt x="6719248" y="1499500"/>
                  <a:pt x="6718160" y="1501495"/>
                </a:cubicBezTo>
                <a:cubicBezTo>
                  <a:pt x="6717072" y="1503490"/>
                  <a:pt x="6716527" y="1505939"/>
                  <a:pt x="6716527" y="1508841"/>
                </a:cubicBezTo>
                <a:lnTo>
                  <a:pt x="6716527" y="1998578"/>
                </a:lnTo>
                <a:cubicBezTo>
                  <a:pt x="6716527" y="2001481"/>
                  <a:pt x="6717162" y="2003929"/>
                  <a:pt x="6718432" y="2005924"/>
                </a:cubicBezTo>
                <a:cubicBezTo>
                  <a:pt x="6719702" y="2007920"/>
                  <a:pt x="6722060" y="2009643"/>
                  <a:pt x="6725506" y="2011094"/>
                </a:cubicBezTo>
                <a:cubicBezTo>
                  <a:pt x="6728952" y="2012545"/>
                  <a:pt x="6733578" y="2013633"/>
                  <a:pt x="6739382" y="2014359"/>
                </a:cubicBezTo>
                <a:cubicBezTo>
                  <a:pt x="6745186" y="2015084"/>
                  <a:pt x="6752441" y="2015447"/>
                  <a:pt x="6761148" y="2015447"/>
                </a:cubicBezTo>
                <a:cubicBezTo>
                  <a:pt x="6770217" y="2015447"/>
                  <a:pt x="6777654" y="2015084"/>
                  <a:pt x="6783458" y="2014359"/>
                </a:cubicBezTo>
                <a:cubicBezTo>
                  <a:pt x="6789262" y="2013633"/>
                  <a:pt x="6793797" y="2012545"/>
                  <a:pt x="6797062" y="2011094"/>
                </a:cubicBezTo>
                <a:cubicBezTo>
                  <a:pt x="6800327" y="2009643"/>
                  <a:pt x="6802685" y="2007920"/>
                  <a:pt x="6804136" y="2005924"/>
                </a:cubicBezTo>
                <a:cubicBezTo>
                  <a:pt x="6805587" y="2003929"/>
                  <a:pt x="6806313" y="2001481"/>
                  <a:pt x="6806313" y="1998578"/>
                </a:cubicBezTo>
                <a:lnTo>
                  <a:pt x="6806313" y="1656306"/>
                </a:lnTo>
                <a:cubicBezTo>
                  <a:pt x="6830981" y="1625471"/>
                  <a:pt x="6854561" y="1602072"/>
                  <a:pt x="6877052" y="1586111"/>
                </a:cubicBezTo>
                <a:cubicBezTo>
                  <a:pt x="6899544" y="1570149"/>
                  <a:pt x="6922036" y="1562168"/>
                  <a:pt x="6944527" y="1562168"/>
                </a:cubicBezTo>
                <a:cubicBezTo>
                  <a:pt x="6961940" y="1562168"/>
                  <a:pt x="6977267" y="1565433"/>
                  <a:pt x="6990508" y="1571963"/>
                </a:cubicBezTo>
                <a:cubicBezTo>
                  <a:pt x="7003749" y="1578492"/>
                  <a:pt x="7014542" y="1587924"/>
                  <a:pt x="7022885" y="1600258"/>
                </a:cubicBezTo>
                <a:cubicBezTo>
                  <a:pt x="7031229" y="1612593"/>
                  <a:pt x="7037578" y="1627285"/>
                  <a:pt x="7041931" y="1644335"/>
                </a:cubicBezTo>
                <a:cubicBezTo>
                  <a:pt x="7046284" y="1661385"/>
                  <a:pt x="7048461" y="1683877"/>
                  <a:pt x="7048461" y="1711810"/>
                </a:cubicBezTo>
                <a:lnTo>
                  <a:pt x="7048461" y="1998578"/>
                </a:lnTo>
                <a:cubicBezTo>
                  <a:pt x="7048461" y="2001481"/>
                  <a:pt x="7049186" y="2003929"/>
                  <a:pt x="7050637" y="2005924"/>
                </a:cubicBezTo>
                <a:cubicBezTo>
                  <a:pt x="7052088" y="2007920"/>
                  <a:pt x="7054446" y="2009643"/>
                  <a:pt x="7057711" y="2011094"/>
                </a:cubicBezTo>
                <a:cubicBezTo>
                  <a:pt x="7060976" y="2012545"/>
                  <a:pt x="7065511" y="2013633"/>
                  <a:pt x="7071315" y="2014359"/>
                </a:cubicBezTo>
                <a:cubicBezTo>
                  <a:pt x="7077119" y="2015084"/>
                  <a:pt x="7084556" y="2015447"/>
                  <a:pt x="7093625" y="2015447"/>
                </a:cubicBezTo>
                <a:cubicBezTo>
                  <a:pt x="7102332" y="2015447"/>
                  <a:pt x="7109587" y="2015084"/>
                  <a:pt x="7115391" y="2014359"/>
                </a:cubicBezTo>
                <a:cubicBezTo>
                  <a:pt x="7121196" y="2013633"/>
                  <a:pt x="7125730" y="2012545"/>
                  <a:pt x="7128995" y="2011094"/>
                </a:cubicBezTo>
                <a:cubicBezTo>
                  <a:pt x="7132260" y="2009643"/>
                  <a:pt x="7134618" y="2007920"/>
                  <a:pt x="7136069" y="2005924"/>
                </a:cubicBezTo>
                <a:cubicBezTo>
                  <a:pt x="7137520" y="2003929"/>
                  <a:pt x="7138246" y="2001481"/>
                  <a:pt x="7138246" y="1998578"/>
                </a:cubicBezTo>
                <a:lnTo>
                  <a:pt x="7138246" y="1699838"/>
                </a:lnTo>
                <a:cubicBezTo>
                  <a:pt x="7138246" y="1665013"/>
                  <a:pt x="7135253" y="1635175"/>
                  <a:pt x="7129267" y="1610325"/>
                </a:cubicBezTo>
                <a:cubicBezTo>
                  <a:pt x="7123282" y="1585476"/>
                  <a:pt x="7113396" y="1563800"/>
                  <a:pt x="7099611" y="1545299"/>
                </a:cubicBezTo>
                <a:cubicBezTo>
                  <a:pt x="7085826" y="1526798"/>
                  <a:pt x="7067778" y="1512015"/>
                  <a:pt x="7045468" y="1500951"/>
                </a:cubicBezTo>
                <a:cubicBezTo>
                  <a:pt x="7023158" y="1489886"/>
                  <a:pt x="6995678" y="1484354"/>
                  <a:pt x="6963029" y="1484354"/>
                </a:cubicBezTo>
                <a:close/>
                <a:moveTo>
                  <a:pt x="6111239" y="1484354"/>
                </a:moveTo>
                <a:cubicBezTo>
                  <a:pt x="6092375" y="1484354"/>
                  <a:pt x="6073693" y="1486077"/>
                  <a:pt x="6055191" y="1489523"/>
                </a:cubicBezTo>
                <a:cubicBezTo>
                  <a:pt x="6036690" y="1492970"/>
                  <a:pt x="6019640" y="1497323"/>
                  <a:pt x="6004041" y="1502583"/>
                </a:cubicBezTo>
                <a:cubicBezTo>
                  <a:pt x="5988442" y="1507843"/>
                  <a:pt x="5974657" y="1513647"/>
                  <a:pt x="5962685" y="1519996"/>
                </a:cubicBezTo>
                <a:cubicBezTo>
                  <a:pt x="5950714" y="1526344"/>
                  <a:pt x="5942280" y="1531877"/>
                  <a:pt x="5937382" y="1536593"/>
                </a:cubicBezTo>
                <a:cubicBezTo>
                  <a:pt x="5932485" y="1541309"/>
                  <a:pt x="5929401" y="1546297"/>
                  <a:pt x="5928132" y="1551557"/>
                </a:cubicBezTo>
                <a:cubicBezTo>
                  <a:pt x="5926862" y="1556817"/>
                  <a:pt x="5926227" y="1563982"/>
                  <a:pt x="5926227" y="1573051"/>
                </a:cubicBezTo>
                <a:cubicBezTo>
                  <a:pt x="5926227" y="1578492"/>
                  <a:pt x="5926590" y="1583480"/>
                  <a:pt x="5927315" y="1588015"/>
                </a:cubicBezTo>
                <a:cubicBezTo>
                  <a:pt x="5928041" y="1592550"/>
                  <a:pt x="5929220" y="1596268"/>
                  <a:pt x="5930852" y="1599170"/>
                </a:cubicBezTo>
                <a:cubicBezTo>
                  <a:pt x="5932485" y="1602072"/>
                  <a:pt x="5934389" y="1604249"/>
                  <a:pt x="5936566" y="1605700"/>
                </a:cubicBezTo>
                <a:cubicBezTo>
                  <a:pt x="5938743" y="1607151"/>
                  <a:pt x="5941282" y="1607877"/>
                  <a:pt x="5944184" y="1607877"/>
                </a:cubicBezTo>
                <a:cubicBezTo>
                  <a:pt x="5948537" y="1607877"/>
                  <a:pt x="5955158" y="1605247"/>
                  <a:pt x="5964046" y="1599986"/>
                </a:cubicBezTo>
                <a:cubicBezTo>
                  <a:pt x="5972934" y="1594726"/>
                  <a:pt x="5983998" y="1588922"/>
                  <a:pt x="5997239" y="1582574"/>
                </a:cubicBezTo>
                <a:cubicBezTo>
                  <a:pt x="6010480" y="1576225"/>
                  <a:pt x="6025898" y="1570421"/>
                  <a:pt x="6043492" y="1565161"/>
                </a:cubicBezTo>
                <a:cubicBezTo>
                  <a:pt x="6061086" y="1559900"/>
                  <a:pt x="6080948" y="1557270"/>
                  <a:pt x="6103077" y="1557270"/>
                </a:cubicBezTo>
                <a:cubicBezTo>
                  <a:pt x="6123755" y="1557270"/>
                  <a:pt x="6141167" y="1559719"/>
                  <a:pt x="6155315" y="1564616"/>
                </a:cubicBezTo>
                <a:cubicBezTo>
                  <a:pt x="6169463" y="1569514"/>
                  <a:pt x="6180981" y="1576769"/>
                  <a:pt x="6189869" y="1586383"/>
                </a:cubicBezTo>
                <a:cubicBezTo>
                  <a:pt x="6198757" y="1595996"/>
                  <a:pt x="6205196" y="1608058"/>
                  <a:pt x="6209187" y="1622569"/>
                </a:cubicBezTo>
                <a:cubicBezTo>
                  <a:pt x="6213177" y="1637079"/>
                  <a:pt x="6215172" y="1653767"/>
                  <a:pt x="6215172" y="1672631"/>
                </a:cubicBezTo>
                <a:lnTo>
                  <a:pt x="6215172" y="1710722"/>
                </a:lnTo>
                <a:lnTo>
                  <a:pt x="6147697" y="1710722"/>
                </a:lnTo>
                <a:cubicBezTo>
                  <a:pt x="6109607" y="1710722"/>
                  <a:pt x="6075325" y="1714077"/>
                  <a:pt x="6044852" y="1720788"/>
                </a:cubicBezTo>
                <a:cubicBezTo>
                  <a:pt x="6014380" y="1727499"/>
                  <a:pt x="5988623" y="1737566"/>
                  <a:pt x="5967583" y="1750989"/>
                </a:cubicBezTo>
                <a:cubicBezTo>
                  <a:pt x="5946542" y="1764411"/>
                  <a:pt x="5930399" y="1781280"/>
                  <a:pt x="5919153" y="1801595"/>
                </a:cubicBezTo>
                <a:cubicBezTo>
                  <a:pt x="5907907" y="1821910"/>
                  <a:pt x="5902284" y="1845853"/>
                  <a:pt x="5902284" y="1873423"/>
                </a:cubicBezTo>
                <a:cubicBezTo>
                  <a:pt x="5902284" y="1897003"/>
                  <a:pt x="5906366" y="1918044"/>
                  <a:pt x="5914528" y="1936545"/>
                </a:cubicBezTo>
                <a:cubicBezTo>
                  <a:pt x="5922690" y="1955046"/>
                  <a:pt x="5934117" y="1970645"/>
                  <a:pt x="5948809" y="1983342"/>
                </a:cubicBezTo>
                <a:cubicBezTo>
                  <a:pt x="5963502" y="1996039"/>
                  <a:pt x="5981277" y="2005743"/>
                  <a:pt x="6002136" y="2012454"/>
                </a:cubicBezTo>
                <a:cubicBezTo>
                  <a:pt x="6022996" y="2019166"/>
                  <a:pt x="6046303" y="2022521"/>
                  <a:pt x="6072060" y="2022521"/>
                </a:cubicBezTo>
                <a:cubicBezTo>
                  <a:pt x="6101444" y="2022521"/>
                  <a:pt x="6129287" y="2016173"/>
                  <a:pt x="6155588" y="2003476"/>
                </a:cubicBezTo>
                <a:cubicBezTo>
                  <a:pt x="6181888" y="1990779"/>
                  <a:pt x="6205740" y="1973003"/>
                  <a:pt x="6227144" y="1950149"/>
                </a:cubicBezTo>
                <a:lnTo>
                  <a:pt x="6227144" y="1999123"/>
                </a:lnTo>
                <a:cubicBezTo>
                  <a:pt x="6227144" y="2003476"/>
                  <a:pt x="6228413" y="2006741"/>
                  <a:pt x="6230953" y="2008917"/>
                </a:cubicBezTo>
                <a:cubicBezTo>
                  <a:pt x="6233492" y="2011094"/>
                  <a:pt x="6237573" y="2012726"/>
                  <a:pt x="6243196" y="2013815"/>
                </a:cubicBezTo>
                <a:cubicBezTo>
                  <a:pt x="6248819" y="2014903"/>
                  <a:pt x="6256346" y="2015447"/>
                  <a:pt x="6265778" y="2015447"/>
                </a:cubicBezTo>
                <a:cubicBezTo>
                  <a:pt x="6275573" y="2015447"/>
                  <a:pt x="6283010" y="2014903"/>
                  <a:pt x="6288089" y="2013815"/>
                </a:cubicBezTo>
                <a:cubicBezTo>
                  <a:pt x="6293167" y="2012726"/>
                  <a:pt x="6297158" y="2011094"/>
                  <a:pt x="6300060" y="2008917"/>
                </a:cubicBezTo>
                <a:cubicBezTo>
                  <a:pt x="6302962" y="2006741"/>
                  <a:pt x="6304413" y="2003476"/>
                  <a:pt x="6304413" y="1999123"/>
                </a:cubicBezTo>
                <a:lnTo>
                  <a:pt x="6304413" y="1668822"/>
                </a:lnTo>
                <a:cubicBezTo>
                  <a:pt x="6304413" y="1638349"/>
                  <a:pt x="6300967" y="1611686"/>
                  <a:pt x="6294074" y="1588831"/>
                </a:cubicBezTo>
                <a:cubicBezTo>
                  <a:pt x="6287182" y="1565977"/>
                  <a:pt x="6276117" y="1546841"/>
                  <a:pt x="6260881" y="1531423"/>
                </a:cubicBezTo>
                <a:cubicBezTo>
                  <a:pt x="6245645" y="1516005"/>
                  <a:pt x="6225693" y="1504306"/>
                  <a:pt x="6201024" y="1496325"/>
                </a:cubicBezTo>
                <a:cubicBezTo>
                  <a:pt x="6176356" y="1488344"/>
                  <a:pt x="6146428" y="1484354"/>
                  <a:pt x="6111239" y="1484354"/>
                </a:cubicBezTo>
                <a:close/>
                <a:moveTo>
                  <a:pt x="5778943" y="1484354"/>
                </a:moveTo>
                <a:cubicBezTo>
                  <a:pt x="5768423" y="1484354"/>
                  <a:pt x="5757993" y="1485714"/>
                  <a:pt x="5747654" y="1488435"/>
                </a:cubicBezTo>
                <a:cubicBezTo>
                  <a:pt x="5737315" y="1491156"/>
                  <a:pt x="5726886" y="1496053"/>
                  <a:pt x="5716365" y="1503127"/>
                </a:cubicBezTo>
                <a:cubicBezTo>
                  <a:pt x="5705845" y="1510201"/>
                  <a:pt x="5694690" y="1519905"/>
                  <a:pt x="5682900" y="1532239"/>
                </a:cubicBezTo>
                <a:cubicBezTo>
                  <a:pt x="5671110" y="1544574"/>
                  <a:pt x="5658504" y="1560535"/>
                  <a:pt x="5645081" y="1580125"/>
                </a:cubicBezTo>
                <a:lnTo>
                  <a:pt x="5645081" y="1508841"/>
                </a:lnTo>
                <a:cubicBezTo>
                  <a:pt x="5645081" y="1505939"/>
                  <a:pt x="5644446" y="1503490"/>
                  <a:pt x="5643177" y="1501495"/>
                </a:cubicBezTo>
                <a:cubicBezTo>
                  <a:pt x="5641907" y="1499499"/>
                  <a:pt x="5639821" y="1497686"/>
                  <a:pt x="5636919" y="1496053"/>
                </a:cubicBezTo>
                <a:cubicBezTo>
                  <a:pt x="5634017" y="1494421"/>
                  <a:pt x="5629936" y="1493332"/>
                  <a:pt x="5624676" y="1492788"/>
                </a:cubicBezTo>
                <a:cubicBezTo>
                  <a:pt x="5619415" y="1492244"/>
                  <a:pt x="5612795" y="1491972"/>
                  <a:pt x="5604814" y="1491972"/>
                </a:cubicBezTo>
                <a:cubicBezTo>
                  <a:pt x="5596470" y="1491972"/>
                  <a:pt x="5589759" y="1492244"/>
                  <a:pt x="5584680" y="1492788"/>
                </a:cubicBezTo>
                <a:cubicBezTo>
                  <a:pt x="5579602" y="1493332"/>
                  <a:pt x="5575430" y="1494421"/>
                  <a:pt x="5572165" y="1496053"/>
                </a:cubicBezTo>
                <a:cubicBezTo>
                  <a:pt x="5568900" y="1497686"/>
                  <a:pt x="5566723" y="1499499"/>
                  <a:pt x="5565635" y="1501495"/>
                </a:cubicBezTo>
                <a:cubicBezTo>
                  <a:pt x="5564547" y="1503490"/>
                  <a:pt x="5564003" y="1505939"/>
                  <a:pt x="5564003" y="1508841"/>
                </a:cubicBezTo>
                <a:lnTo>
                  <a:pt x="5564003" y="1998578"/>
                </a:lnTo>
                <a:cubicBezTo>
                  <a:pt x="5564003" y="2001481"/>
                  <a:pt x="5564637" y="2003929"/>
                  <a:pt x="5565907" y="2005924"/>
                </a:cubicBezTo>
                <a:cubicBezTo>
                  <a:pt x="5567177" y="2007920"/>
                  <a:pt x="5569535" y="2009643"/>
                  <a:pt x="5572981" y="2011094"/>
                </a:cubicBezTo>
                <a:cubicBezTo>
                  <a:pt x="5576427" y="2012545"/>
                  <a:pt x="5581053" y="2013633"/>
                  <a:pt x="5586857" y="2014359"/>
                </a:cubicBezTo>
                <a:cubicBezTo>
                  <a:pt x="5592661" y="2015084"/>
                  <a:pt x="5599917" y="2015447"/>
                  <a:pt x="5608623" y="2015447"/>
                </a:cubicBezTo>
                <a:cubicBezTo>
                  <a:pt x="5617692" y="2015447"/>
                  <a:pt x="5625129" y="2015084"/>
                  <a:pt x="5630933" y="2014359"/>
                </a:cubicBezTo>
                <a:cubicBezTo>
                  <a:pt x="5636738" y="2013633"/>
                  <a:pt x="5641272" y="2012545"/>
                  <a:pt x="5644537" y="2011094"/>
                </a:cubicBezTo>
                <a:cubicBezTo>
                  <a:pt x="5647802" y="2009643"/>
                  <a:pt x="5650160" y="2007920"/>
                  <a:pt x="5651611" y="2005924"/>
                </a:cubicBezTo>
                <a:cubicBezTo>
                  <a:pt x="5653062" y="2003929"/>
                  <a:pt x="5653788" y="2001481"/>
                  <a:pt x="5653788" y="1998578"/>
                </a:cubicBezTo>
                <a:lnTo>
                  <a:pt x="5653788" y="1676440"/>
                </a:lnTo>
                <a:cubicBezTo>
                  <a:pt x="5666485" y="1656488"/>
                  <a:pt x="5678093" y="1639619"/>
                  <a:pt x="5688614" y="1625834"/>
                </a:cubicBezTo>
                <a:cubicBezTo>
                  <a:pt x="5699134" y="1612048"/>
                  <a:pt x="5709201" y="1600984"/>
                  <a:pt x="5718814" y="1592640"/>
                </a:cubicBezTo>
                <a:cubicBezTo>
                  <a:pt x="5728428" y="1584297"/>
                  <a:pt x="5737587" y="1578311"/>
                  <a:pt x="5746294" y="1574683"/>
                </a:cubicBezTo>
                <a:cubicBezTo>
                  <a:pt x="5755000" y="1571056"/>
                  <a:pt x="5763888" y="1569242"/>
                  <a:pt x="5772957" y="1569242"/>
                </a:cubicBezTo>
                <a:cubicBezTo>
                  <a:pt x="5780576" y="1569242"/>
                  <a:pt x="5787650" y="1569967"/>
                  <a:pt x="5794179" y="1571418"/>
                </a:cubicBezTo>
                <a:cubicBezTo>
                  <a:pt x="5800709" y="1572869"/>
                  <a:pt x="5806604" y="1574411"/>
                  <a:pt x="5811864" y="1576044"/>
                </a:cubicBezTo>
                <a:cubicBezTo>
                  <a:pt x="5817124" y="1577676"/>
                  <a:pt x="5821840" y="1579309"/>
                  <a:pt x="5826012" y="1580941"/>
                </a:cubicBezTo>
                <a:cubicBezTo>
                  <a:pt x="5830184" y="1582574"/>
                  <a:pt x="5833721" y="1583390"/>
                  <a:pt x="5836623" y="1583390"/>
                </a:cubicBezTo>
                <a:cubicBezTo>
                  <a:pt x="5839525" y="1583390"/>
                  <a:pt x="5841793" y="1582574"/>
                  <a:pt x="5843425" y="1580941"/>
                </a:cubicBezTo>
                <a:cubicBezTo>
                  <a:pt x="5845058" y="1579309"/>
                  <a:pt x="5846418" y="1576951"/>
                  <a:pt x="5847506" y="1573867"/>
                </a:cubicBezTo>
                <a:cubicBezTo>
                  <a:pt x="5848595" y="1570784"/>
                  <a:pt x="5849320" y="1566521"/>
                  <a:pt x="5849683" y="1561079"/>
                </a:cubicBezTo>
                <a:cubicBezTo>
                  <a:pt x="5850046" y="1555638"/>
                  <a:pt x="5850227" y="1548927"/>
                  <a:pt x="5850227" y="1540946"/>
                </a:cubicBezTo>
                <a:cubicBezTo>
                  <a:pt x="5850227" y="1532602"/>
                  <a:pt x="5850136" y="1525982"/>
                  <a:pt x="5849955" y="1521084"/>
                </a:cubicBezTo>
                <a:cubicBezTo>
                  <a:pt x="5849774" y="1516187"/>
                  <a:pt x="5849411" y="1512468"/>
                  <a:pt x="5848867" y="1509929"/>
                </a:cubicBezTo>
                <a:cubicBezTo>
                  <a:pt x="5848323" y="1507390"/>
                  <a:pt x="5847688" y="1505304"/>
                  <a:pt x="5846962" y="1503671"/>
                </a:cubicBezTo>
                <a:cubicBezTo>
                  <a:pt x="5846237" y="1502039"/>
                  <a:pt x="5844786" y="1500316"/>
                  <a:pt x="5842609" y="1498502"/>
                </a:cubicBezTo>
                <a:cubicBezTo>
                  <a:pt x="5840432" y="1496688"/>
                  <a:pt x="5836714" y="1494874"/>
                  <a:pt x="5831454" y="1493060"/>
                </a:cubicBezTo>
                <a:cubicBezTo>
                  <a:pt x="5826194" y="1491247"/>
                  <a:pt x="5820299" y="1489614"/>
                  <a:pt x="5813769" y="1488163"/>
                </a:cubicBezTo>
                <a:cubicBezTo>
                  <a:pt x="5807239" y="1486712"/>
                  <a:pt x="5800981" y="1485714"/>
                  <a:pt x="5794996" y="1485170"/>
                </a:cubicBezTo>
                <a:cubicBezTo>
                  <a:pt x="5789010" y="1484626"/>
                  <a:pt x="5783659" y="1484354"/>
                  <a:pt x="5778943" y="1484354"/>
                </a:cubicBezTo>
                <a:close/>
                <a:moveTo>
                  <a:pt x="5206364" y="1484354"/>
                </a:moveTo>
                <a:cubicBezTo>
                  <a:pt x="5187500" y="1484354"/>
                  <a:pt x="5168817" y="1486077"/>
                  <a:pt x="5150316" y="1489523"/>
                </a:cubicBezTo>
                <a:cubicBezTo>
                  <a:pt x="5131815" y="1492970"/>
                  <a:pt x="5114765" y="1497323"/>
                  <a:pt x="5099166" y="1502583"/>
                </a:cubicBezTo>
                <a:cubicBezTo>
                  <a:pt x="5083567" y="1507843"/>
                  <a:pt x="5069782" y="1513647"/>
                  <a:pt x="5057810" y="1519996"/>
                </a:cubicBezTo>
                <a:cubicBezTo>
                  <a:pt x="5045839" y="1526344"/>
                  <a:pt x="5037404" y="1531877"/>
                  <a:pt x="5032507" y="1536593"/>
                </a:cubicBezTo>
                <a:cubicBezTo>
                  <a:pt x="5027610" y="1541309"/>
                  <a:pt x="5024526" y="1546297"/>
                  <a:pt x="5023257" y="1551557"/>
                </a:cubicBezTo>
                <a:cubicBezTo>
                  <a:pt x="5021987" y="1556817"/>
                  <a:pt x="5021352" y="1563982"/>
                  <a:pt x="5021352" y="1573051"/>
                </a:cubicBezTo>
                <a:cubicBezTo>
                  <a:pt x="5021352" y="1578492"/>
                  <a:pt x="5021715" y="1583480"/>
                  <a:pt x="5022440" y="1588015"/>
                </a:cubicBezTo>
                <a:cubicBezTo>
                  <a:pt x="5023166" y="1592550"/>
                  <a:pt x="5024345" y="1596268"/>
                  <a:pt x="5025977" y="1599170"/>
                </a:cubicBezTo>
                <a:cubicBezTo>
                  <a:pt x="5027610" y="1602072"/>
                  <a:pt x="5029514" y="1604249"/>
                  <a:pt x="5031691" y="1605700"/>
                </a:cubicBezTo>
                <a:cubicBezTo>
                  <a:pt x="5033867" y="1607151"/>
                  <a:pt x="5036407" y="1607877"/>
                  <a:pt x="5039309" y="1607877"/>
                </a:cubicBezTo>
                <a:cubicBezTo>
                  <a:pt x="5043662" y="1607877"/>
                  <a:pt x="5050283" y="1605247"/>
                  <a:pt x="5059171" y="1599986"/>
                </a:cubicBezTo>
                <a:cubicBezTo>
                  <a:pt x="5068058" y="1594726"/>
                  <a:pt x="5079123" y="1588922"/>
                  <a:pt x="5092364" y="1582574"/>
                </a:cubicBezTo>
                <a:cubicBezTo>
                  <a:pt x="5105605" y="1576225"/>
                  <a:pt x="5121023" y="1570421"/>
                  <a:pt x="5138617" y="1565161"/>
                </a:cubicBezTo>
                <a:cubicBezTo>
                  <a:pt x="5156211" y="1559900"/>
                  <a:pt x="5176073" y="1557270"/>
                  <a:pt x="5198202" y="1557270"/>
                </a:cubicBezTo>
                <a:cubicBezTo>
                  <a:pt x="5218879" y="1557270"/>
                  <a:pt x="5236292" y="1559719"/>
                  <a:pt x="5250440" y="1564616"/>
                </a:cubicBezTo>
                <a:cubicBezTo>
                  <a:pt x="5264588" y="1569514"/>
                  <a:pt x="5276106" y="1576769"/>
                  <a:pt x="5284994" y="1586383"/>
                </a:cubicBezTo>
                <a:cubicBezTo>
                  <a:pt x="5293882" y="1595996"/>
                  <a:pt x="5300321" y="1608058"/>
                  <a:pt x="5304311" y="1622569"/>
                </a:cubicBezTo>
                <a:cubicBezTo>
                  <a:pt x="5308302" y="1637079"/>
                  <a:pt x="5310297" y="1653767"/>
                  <a:pt x="5310297" y="1672631"/>
                </a:cubicBezTo>
                <a:lnTo>
                  <a:pt x="5310297" y="1710722"/>
                </a:lnTo>
                <a:lnTo>
                  <a:pt x="5242822" y="1710722"/>
                </a:lnTo>
                <a:cubicBezTo>
                  <a:pt x="5204731" y="1710722"/>
                  <a:pt x="5170450" y="1714077"/>
                  <a:pt x="5139977" y="1720788"/>
                </a:cubicBezTo>
                <a:cubicBezTo>
                  <a:pt x="5109505" y="1727499"/>
                  <a:pt x="5083748" y="1737566"/>
                  <a:pt x="5062708" y="1750989"/>
                </a:cubicBezTo>
                <a:cubicBezTo>
                  <a:pt x="5041667" y="1764411"/>
                  <a:pt x="5025524" y="1781280"/>
                  <a:pt x="5014278" y="1801595"/>
                </a:cubicBezTo>
                <a:cubicBezTo>
                  <a:pt x="5003032" y="1821910"/>
                  <a:pt x="4997409" y="1845853"/>
                  <a:pt x="4997409" y="1873423"/>
                </a:cubicBezTo>
                <a:cubicBezTo>
                  <a:pt x="4997409" y="1897003"/>
                  <a:pt x="5001490" y="1918044"/>
                  <a:pt x="5009653" y="1936545"/>
                </a:cubicBezTo>
                <a:cubicBezTo>
                  <a:pt x="5017815" y="1955046"/>
                  <a:pt x="5029242" y="1970645"/>
                  <a:pt x="5043934" y="1983342"/>
                </a:cubicBezTo>
                <a:cubicBezTo>
                  <a:pt x="5058626" y="1996039"/>
                  <a:pt x="5076402" y="2005743"/>
                  <a:pt x="5097261" y="2012454"/>
                </a:cubicBezTo>
                <a:cubicBezTo>
                  <a:pt x="5118120" y="2019166"/>
                  <a:pt x="5141428" y="2022521"/>
                  <a:pt x="5167185" y="2022521"/>
                </a:cubicBezTo>
                <a:cubicBezTo>
                  <a:pt x="5196569" y="2022521"/>
                  <a:pt x="5224412" y="2016173"/>
                  <a:pt x="5250712" y="2003476"/>
                </a:cubicBezTo>
                <a:cubicBezTo>
                  <a:pt x="5277013" y="1990779"/>
                  <a:pt x="5300865" y="1973003"/>
                  <a:pt x="5322268" y="1950149"/>
                </a:cubicBezTo>
                <a:lnTo>
                  <a:pt x="5322268" y="1999123"/>
                </a:lnTo>
                <a:cubicBezTo>
                  <a:pt x="5322268" y="2003476"/>
                  <a:pt x="5323538" y="2006741"/>
                  <a:pt x="5326078" y="2008917"/>
                </a:cubicBezTo>
                <a:cubicBezTo>
                  <a:pt x="5328617" y="2011094"/>
                  <a:pt x="5332698" y="2012726"/>
                  <a:pt x="5338321" y="2013815"/>
                </a:cubicBezTo>
                <a:cubicBezTo>
                  <a:pt x="5343944" y="2014903"/>
                  <a:pt x="5351471" y="2015447"/>
                  <a:pt x="5360903" y="2015447"/>
                </a:cubicBezTo>
                <a:cubicBezTo>
                  <a:pt x="5370698" y="2015447"/>
                  <a:pt x="5378135" y="2014903"/>
                  <a:pt x="5383214" y="2013815"/>
                </a:cubicBezTo>
                <a:cubicBezTo>
                  <a:pt x="5388292" y="2012726"/>
                  <a:pt x="5392283" y="2011094"/>
                  <a:pt x="5395185" y="2008917"/>
                </a:cubicBezTo>
                <a:cubicBezTo>
                  <a:pt x="5398087" y="2006741"/>
                  <a:pt x="5399538" y="2003476"/>
                  <a:pt x="5399538" y="1999123"/>
                </a:cubicBezTo>
                <a:lnTo>
                  <a:pt x="5399538" y="1668822"/>
                </a:lnTo>
                <a:cubicBezTo>
                  <a:pt x="5399538" y="1638349"/>
                  <a:pt x="5396092" y="1611686"/>
                  <a:pt x="5389199" y="1588831"/>
                </a:cubicBezTo>
                <a:cubicBezTo>
                  <a:pt x="5382307" y="1565977"/>
                  <a:pt x="5371242" y="1546841"/>
                  <a:pt x="5356006" y="1531423"/>
                </a:cubicBezTo>
                <a:cubicBezTo>
                  <a:pt x="5340770" y="1516005"/>
                  <a:pt x="5320817" y="1504306"/>
                  <a:pt x="5296149" y="1496325"/>
                </a:cubicBezTo>
                <a:cubicBezTo>
                  <a:pt x="5271481" y="1488344"/>
                  <a:pt x="5241552" y="1484354"/>
                  <a:pt x="5206364" y="1484354"/>
                </a:cubicBezTo>
                <a:close/>
                <a:moveTo>
                  <a:pt x="4067429" y="1484354"/>
                </a:moveTo>
                <a:cubicBezTo>
                  <a:pt x="4039496" y="1484354"/>
                  <a:pt x="4011835" y="1491519"/>
                  <a:pt x="3984445" y="1505848"/>
                </a:cubicBezTo>
                <a:cubicBezTo>
                  <a:pt x="3957056" y="1520177"/>
                  <a:pt x="3929576" y="1542760"/>
                  <a:pt x="3902006" y="1573595"/>
                </a:cubicBezTo>
                <a:lnTo>
                  <a:pt x="3902006" y="1508841"/>
                </a:lnTo>
                <a:cubicBezTo>
                  <a:pt x="3902006" y="1505939"/>
                  <a:pt x="3901371" y="1503490"/>
                  <a:pt x="3900102" y="1501495"/>
                </a:cubicBezTo>
                <a:cubicBezTo>
                  <a:pt x="3898832" y="1499499"/>
                  <a:pt x="3896746" y="1497686"/>
                  <a:pt x="3893844" y="1496053"/>
                </a:cubicBezTo>
                <a:cubicBezTo>
                  <a:pt x="3890942" y="1494421"/>
                  <a:pt x="3886861" y="1493332"/>
                  <a:pt x="3881601" y="1492788"/>
                </a:cubicBezTo>
                <a:cubicBezTo>
                  <a:pt x="3876340" y="1492244"/>
                  <a:pt x="3869720" y="1491972"/>
                  <a:pt x="3861739" y="1491972"/>
                </a:cubicBezTo>
                <a:cubicBezTo>
                  <a:pt x="3853395" y="1491972"/>
                  <a:pt x="3846684" y="1492244"/>
                  <a:pt x="3841605" y="1492788"/>
                </a:cubicBezTo>
                <a:cubicBezTo>
                  <a:pt x="3836527" y="1493332"/>
                  <a:pt x="3832355" y="1494421"/>
                  <a:pt x="3829090" y="1496053"/>
                </a:cubicBezTo>
                <a:cubicBezTo>
                  <a:pt x="3825825" y="1497686"/>
                  <a:pt x="3823648" y="1499499"/>
                  <a:pt x="3822560" y="1501495"/>
                </a:cubicBezTo>
                <a:cubicBezTo>
                  <a:pt x="3821472" y="1503490"/>
                  <a:pt x="3820928" y="1505939"/>
                  <a:pt x="3820928" y="1508841"/>
                </a:cubicBezTo>
                <a:lnTo>
                  <a:pt x="3820928" y="1998578"/>
                </a:lnTo>
                <a:cubicBezTo>
                  <a:pt x="3820928" y="2001481"/>
                  <a:pt x="3821562" y="2003929"/>
                  <a:pt x="3822832" y="2005924"/>
                </a:cubicBezTo>
                <a:cubicBezTo>
                  <a:pt x="3824102" y="2007920"/>
                  <a:pt x="3826460" y="2009643"/>
                  <a:pt x="3829906" y="2011094"/>
                </a:cubicBezTo>
                <a:cubicBezTo>
                  <a:pt x="3833352" y="2012545"/>
                  <a:pt x="3837978" y="2013633"/>
                  <a:pt x="3843782" y="2014359"/>
                </a:cubicBezTo>
                <a:cubicBezTo>
                  <a:pt x="3849586" y="2015084"/>
                  <a:pt x="3856842" y="2015447"/>
                  <a:pt x="3865548" y="2015447"/>
                </a:cubicBezTo>
                <a:cubicBezTo>
                  <a:pt x="3874617" y="2015447"/>
                  <a:pt x="3882054" y="2015084"/>
                  <a:pt x="3887858" y="2014359"/>
                </a:cubicBezTo>
                <a:cubicBezTo>
                  <a:pt x="3893663" y="2013633"/>
                  <a:pt x="3898197" y="2012545"/>
                  <a:pt x="3901462" y="2011094"/>
                </a:cubicBezTo>
                <a:cubicBezTo>
                  <a:pt x="3904727" y="2009643"/>
                  <a:pt x="3907085" y="2007920"/>
                  <a:pt x="3908536" y="2005924"/>
                </a:cubicBezTo>
                <a:cubicBezTo>
                  <a:pt x="3909987" y="2003929"/>
                  <a:pt x="3910713" y="2001481"/>
                  <a:pt x="3910713" y="1998578"/>
                </a:cubicBezTo>
                <a:lnTo>
                  <a:pt x="3910713" y="1656306"/>
                </a:lnTo>
                <a:cubicBezTo>
                  <a:pt x="3935381" y="1625471"/>
                  <a:pt x="3958961" y="1602072"/>
                  <a:pt x="3981453" y="1586111"/>
                </a:cubicBezTo>
                <a:cubicBezTo>
                  <a:pt x="4003944" y="1570149"/>
                  <a:pt x="4026436" y="1562168"/>
                  <a:pt x="4048928" y="1562168"/>
                </a:cubicBezTo>
                <a:cubicBezTo>
                  <a:pt x="4066340" y="1562168"/>
                  <a:pt x="4081667" y="1565433"/>
                  <a:pt x="4094909" y="1571963"/>
                </a:cubicBezTo>
                <a:cubicBezTo>
                  <a:pt x="4108150" y="1578492"/>
                  <a:pt x="4118942" y="1587924"/>
                  <a:pt x="4127286" y="1600258"/>
                </a:cubicBezTo>
                <a:cubicBezTo>
                  <a:pt x="4135629" y="1612593"/>
                  <a:pt x="4141978" y="1627285"/>
                  <a:pt x="4146331" y="1644335"/>
                </a:cubicBezTo>
                <a:cubicBezTo>
                  <a:pt x="4150684" y="1661385"/>
                  <a:pt x="4152861" y="1683877"/>
                  <a:pt x="4152861" y="1711810"/>
                </a:cubicBezTo>
                <a:lnTo>
                  <a:pt x="4152861" y="1998578"/>
                </a:lnTo>
                <a:cubicBezTo>
                  <a:pt x="4152861" y="2001481"/>
                  <a:pt x="4153586" y="2003929"/>
                  <a:pt x="4155037" y="2005924"/>
                </a:cubicBezTo>
                <a:cubicBezTo>
                  <a:pt x="4156488" y="2007920"/>
                  <a:pt x="4158846" y="2009643"/>
                  <a:pt x="4162111" y="2011094"/>
                </a:cubicBezTo>
                <a:cubicBezTo>
                  <a:pt x="4165376" y="2012545"/>
                  <a:pt x="4169911" y="2013633"/>
                  <a:pt x="4175715" y="2014359"/>
                </a:cubicBezTo>
                <a:cubicBezTo>
                  <a:pt x="4181520" y="2015084"/>
                  <a:pt x="4188956" y="2015447"/>
                  <a:pt x="4198025" y="2015447"/>
                </a:cubicBezTo>
                <a:cubicBezTo>
                  <a:pt x="4206732" y="2015447"/>
                  <a:pt x="4213987" y="2015084"/>
                  <a:pt x="4219792" y="2014359"/>
                </a:cubicBezTo>
                <a:cubicBezTo>
                  <a:pt x="4225596" y="2013633"/>
                  <a:pt x="4230130" y="2012545"/>
                  <a:pt x="4233395" y="2011094"/>
                </a:cubicBezTo>
                <a:cubicBezTo>
                  <a:pt x="4236660" y="2009643"/>
                  <a:pt x="4239018" y="2007920"/>
                  <a:pt x="4240469" y="2005924"/>
                </a:cubicBezTo>
                <a:cubicBezTo>
                  <a:pt x="4241920" y="2003929"/>
                  <a:pt x="4242646" y="2001481"/>
                  <a:pt x="4242646" y="1998578"/>
                </a:cubicBezTo>
                <a:lnTo>
                  <a:pt x="4242646" y="1699838"/>
                </a:lnTo>
                <a:cubicBezTo>
                  <a:pt x="4242646" y="1665013"/>
                  <a:pt x="4239653" y="1635175"/>
                  <a:pt x="4233667" y="1610325"/>
                </a:cubicBezTo>
                <a:cubicBezTo>
                  <a:pt x="4227682" y="1585476"/>
                  <a:pt x="4217796" y="1563800"/>
                  <a:pt x="4204011" y="1545299"/>
                </a:cubicBezTo>
                <a:cubicBezTo>
                  <a:pt x="4190226" y="1526798"/>
                  <a:pt x="4172178" y="1512015"/>
                  <a:pt x="4149868" y="1500951"/>
                </a:cubicBezTo>
                <a:cubicBezTo>
                  <a:pt x="4127558" y="1489886"/>
                  <a:pt x="4100078" y="1484354"/>
                  <a:pt x="4067429" y="1484354"/>
                </a:cubicBezTo>
                <a:close/>
                <a:moveTo>
                  <a:pt x="3470902" y="1484354"/>
                </a:moveTo>
                <a:cubicBezTo>
                  <a:pt x="3434988" y="1484354"/>
                  <a:pt x="3402521" y="1490612"/>
                  <a:pt x="3373499" y="1503127"/>
                </a:cubicBezTo>
                <a:cubicBezTo>
                  <a:pt x="3344478" y="1515643"/>
                  <a:pt x="3319719" y="1533600"/>
                  <a:pt x="3299222" y="1556998"/>
                </a:cubicBezTo>
                <a:cubicBezTo>
                  <a:pt x="3278726" y="1580397"/>
                  <a:pt x="3263036" y="1608874"/>
                  <a:pt x="3252153" y="1642430"/>
                </a:cubicBezTo>
                <a:cubicBezTo>
                  <a:pt x="3241270" y="1675986"/>
                  <a:pt x="3235829" y="1713805"/>
                  <a:pt x="3235829" y="1755886"/>
                </a:cubicBezTo>
                <a:cubicBezTo>
                  <a:pt x="3235829" y="1800144"/>
                  <a:pt x="3241089" y="1838960"/>
                  <a:pt x="3251609" y="1872335"/>
                </a:cubicBezTo>
                <a:cubicBezTo>
                  <a:pt x="3262129" y="1905710"/>
                  <a:pt x="3277729" y="1933461"/>
                  <a:pt x="3298406" y="1955590"/>
                </a:cubicBezTo>
                <a:cubicBezTo>
                  <a:pt x="3319084" y="1977719"/>
                  <a:pt x="3344568" y="1994407"/>
                  <a:pt x="3374860" y="2005652"/>
                </a:cubicBezTo>
                <a:cubicBezTo>
                  <a:pt x="3405151" y="2016898"/>
                  <a:pt x="3440430" y="2022521"/>
                  <a:pt x="3480697" y="2022521"/>
                </a:cubicBezTo>
                <a:cubicBezTo>
                  <a:pt x="3503914" y="2022521"/>
                  <a:pt x="3525771" y="2020798"/>
                  <a:pt x="3546268" y="2017352"/>
                </a:cubicBezTo>
                <a:cubicBezTo>
                  <a:pt x="3566764" y="2013905"/>
                  <a:pt x="3584812" y="2010006"/>
                  <a:pt x="3600411" y="2005652"/>
                </a:cubicBezTo>
                <a:cubicBezTo>
                  <a:pt x="3616010" y="2001299"/>
                  <a:pt x="3628707" y="1996855"/>
                  <a:pt x="3638501" y="1992321"/>
                </a:cubicBezTo>
                <a:cubicBezTo>
                  <a:pt x="3648296" y="1987786"/>
                  <a:pt x="3654191" y="1984521"/>
                  <a:pt x="3656186" y="1982526"/>
                </a:cubicBezTo>
                <a:cubicBezTo>
                  <a:pt x="3658182" y="1980531"/>
                  <a:pt x="3659814" y="1978445"/>
                  <a:pt x="3661084" y="1976268"/>
                </a:cubicBezTo>
                <a:cubicBezTo>
                  <a:pt x="3662354" y="1974092"/>
                  <a:pt x="3663260" y="1971643"/>
                  <a:pt x="3663805" y="1968922"/>
                </a:cubicBezTo>
                <a:cubicBezTo>
                  <a:pt x="3664349" y="1966201"/>
                  <a:pt x="3664802" y="1963118"/>
                  <a:pt x="3665165" y="1959671"/>
                </a:cubicBezTo>
                <a:cubicBezTo>
                  <a:pt x="3665528" y="1956225"/>
                  <a:pt x="3665709" y="1952144"/>
                  <a:pt x="3665709" y="1947428"/>
                </a:cubicBezTo>
                <a:cubicBezTo>
                  <a:pt x="3665709" y="1940898"/>
                  <a:pt x="3665436" y="1935366"/>
                  <a:pt x="3664889" y="1930831"/>
                </a:cubicBezTo>
                <a:cubicBezTo>
                  <a:pt x="3664342" y="1926297"/>
                  <a:pt x="3663521" y="1922760"/>
                  <a:pt x="3662427" y="1920220"/>
                </a:cubicBezTo>
                <a:cubicBezTo>
                  <a:pt x="3661333" y="1917681"/>
                  <a:pt x="3659784" y="1915776"/>
                  <a:pt x="3657781" y="1914507"/>
                </a:cubicBezTo>
                <a:cubicBezTo>
                  <a:pt x="3655777" y="1913237"/>
                  <a:pt x="3653500" y="1912602"/>
                  <a:pt x="3650949" y="1912602"/>
                </a:cubicBezTo>
                <a:cubicBezTo>
                  <a:pt x="3646573" y="1912602"/>
                  <a:pt x="3640101" y="1914507"/>
                  <a:pt x="3631534" y="1918316"/>
                </a:cubicBezTo>
                <a:cubicBezTo>
                  <a:pt x="3622966" y="1922125"/>
                  <a:pt x="3612029" y="1926387"/>
                  <a:pt x="3598723" y="1931103"/>
                </a:cubicBezTo>
                <a:cubicBezTo>
                  <a:pt x="3585417" y="1935819"/>
                  <a:pt x="3569651" y="1940082"/>
                  <a:pt x="3551424" y="1943891"/>
                </a:cubicBezTo>
                <a:cubicBezTo>
                  <a:pt x="3533198" y="1947700"/>
                  <a:pt x="3512420" y="1949605"/>
                  <a:pt x="3489089" y="1949605"/>
                </a:cubicBezTo>
                <a:cubicBezTo>
                  <a:pt x="3459563" y="1949605"/>
                  <a:pt x="3434593" y="1945433"/>
                  <a:pt x="3414179" y="1937089"/>
                </a:cubicBezTo>
                <a:cubicBezTo>
                  <a:pt x="3393765" y="1928745"/>
                  <a:pt x="3377178" y="1916774"/>
                  <a:pt x="3364419" y="1901175"/>
                </a:cubicBezTo>
                <a:cubicBezTo>
                  <a:pt x="3351659" y="1885576"/>
                  <a:pt x="3342546" y="1866893"/>
                  <a:pt x="3337079" y="1845127"/>
                </a:cubicBezTo>
                <a:cubicBezTo>
                  <a:pt x="3331613" y="1823361"/>
                  <a:pt x="3328879" y="1798874"/>
                  <a:pt x="3328879" y="1771667"/>
                </a:cubicBezTo>
                <a:lnTo>
                  <a:pt x="3651400" y="1771667"/>
                </a:lnTo>
                <a:cubicBezTo>
                  <a:pt x="3660514" y="1771667"/>
                  <a:pt x="3668624" y="1768674"/>
                  <a:pt x="3675729" y="1762688"/>
                </a:cubicBezTo>
                <a:cubicBezTo>
                  <a:pt x="3682834" y="1756702"/>
                  <a:pt x="3686387" y="1746636"/>
                  <a:pt x="3686387" y="1732488"/>
                </a:cubicBezTo>
                <a:lnTo>
                  <a:pt x="3686387" y="1716163"/>
                </a:lnTo>
                <a:cubicBezTo>
                  <a:pt x="3686387" y="1684239"/>
                  <a:pt x="3682306" y="1654220"/>
                  <a:pt x="3674144" y="1626106"/>
                </a:cubicBezTo>
                <a:cubicBezTo>
                  <a:pt x="3665981" y="1597991"/>
                  <a:pt x="3653194" y="1573504"/>
                  <a:pt x="3635781" y="1552645"/>
                </a:cubicBezTo>
                <a:cubicBezTo>
                  <a:pt x="3618368" y="1531786"/>
                  <a:pt x="3596148" y="1515189"/>
                  <a:pt x="3569122" y="1502855"/>
                </a:cubicBezTo>
                <a:cubicBezTo>
                  <a:pt x="3542096" y="1490521"/>
                  <a:pt x="3509356" y="1484354"/>
                  <a:pt x="3470902" y="1484354"/>
                </a:cubicBezTo>
                <a:close/>
                <a:moveTo>
                  <a:pt x="2918453" y="1484354"/>
                </a:moveTo>
                <a:cubicBezTo>
                  <a:pt x="2882538" y="1484354"/>
                  <a:pt x="2850071" y="1490612"/>
                  <a:pt x="2821050" y="1503127"/>
                </a:cubicBezTo>
                <a:cubicBezTo>
                  <a:pt x="2792028" y="1515643"/>
                  <a:pt x="2767269" y="1533600"/>
                  <a:pt x="2746772" y="1556998"/>
                </a:cubicBezTo>
                <a:cubicBezTo>
                  <a:pt x="2726276" y="1580397"/>
                  <a:pt x="2710587" y="1608874"/>
                  <a:pt x="2699704" y="1642430"/>
                </a:cubicBezTo>
                <a:cubicBezTo>
                  <a:pt x="2688820" y="1675986"/>
                  <a:pt x="2683379" y="1713805"/>
                  <a:pt x="2683379" y="1755886"/>
                </a:cubicBezTo>
                <a:cubicBezTo>
                  <a:pt x="2683379" y="1800144"/>
                  <a:pt x="2688639" y="1838960"/>
                  <a:pt x="2699159" y="1872335"/>
                </a:cubicBezTo>
                <a:cubicBezTo>
                  <a:pt x="2709679" y="1905710"/>
                  <a:pt x="2725278" y="1933461"/>
                  <a:pt x="2745956" y="1955590"/>
                </a:cubicBezTo>
                <a:cubicBezTo>
                  <a:pt x="2766634" y="1977719"/>
                  <a:pt x="2792118" y="1994407"/>
                  <a:pt x="2822410" y="2005652"/>
                </a:cubicBezTo>
                <a:cubicBezTo>
                  <a:pt x="2852701" y="2016898"/>
                  <a:pt x="2887980" y="2022521"/>
                  <a:pt x="2928247" y="2022521"/>
                </a:cubicBezTo>
                <a:cubicBezTo>
                  <a:pt x="2951465" y="2022521"/>
                  <a:pt x="2973321" y="2020798"/>
                  <a:pt x="2993818" y="2017352"/>
                </a:cubicBezTo>
                <a:cubicBezTo>
                  <a:pt x="3014314" y="2013905"/>
                  <a:pt x="3032362" y="2010006"/>
                  <a:pt x="3047961" y="2005652"/>
                </a:cubicBezTo>
                <a:cubicBezTo>
                  <a:pt x="3063560" y="2001299"/>
                  <a:pt x="3076257" y="1996855"/>
                  <a:pt x="3086052" y="1992321"/>
                </a:cubicBezTo>
                <a:cubicBezTo>
                  <a:pt x="3095846" y="1987786"/>
                  <a:pt x="3101741" y="1984521"/>
                  <a:pt x="3103737" y="1982526"/>
                </a:cubicBezTo>
                <a:cubicBezTo>
                  <a:pt x="3105732" y="1980531"/>
                  <a:pt x="3107364" y="1978445"/>
                  <a:pt x="3108634" y="1976268"/>
                </a:cubicBezTo>
                <a:cubicBezTo>
                  <a:pt x="3109904" y="1974092"/>
                  <a:pt x="3110811" y="1971643"/>
                  <a:pt x="3111355" y="1968922"/>
                </a:cubicBezTo>
                <a:cubicBezTo>
                  <a:pt x="3111899" y="1966201"/>
                  <a:pt x="3112353" y="1963118"/>
                  <a:pt x="3112715" y="1959671"/>
                </a:cubicBezTo>
                <a:cubicBezTo>
                  <a:pt x="3113078" y="1956225"/>
                  <a:pt x="3113259" y="1952144"/>
                  <a:pt x="3113259" y="1947428"/>
                </a:cubicBezTo>
                <a:cubicBezTo>
                  <a:pt x="3113259" y="1940898"/>
                  <a:pt x="3112986" y="1935366"/>
                  <a:pt x="3112439" y="1930831"/>
                </a:cubicBezTo>
                <a:cubicBezTo>
                  <a:pt x="3111892" y="1926297"/>
                  <a:pt x="3111072" y="1922760"/>
                  <a:pt x="3109978" y="1920220"/>
                </a:cubicBezTo>
                <a:cubicBezTo>
                  <a:pt x="3108884" y="1917681"/>
                  <a:pt x="3107335" y="1915776"/>
                  <a:pt x="3105331" y="1914507"/>
                </a:cubicBezTo>
                <a:cubicBezTo>
                  <a:pt x="3103327" y="1913237"/>
                  <a:pt x="3101050" y="1912602"/>
                  <a:pt x="3098500" y="1912602"/>
                </a:cubicBezTo>
                <a:cubicBezTo>
                  <a:pt x="3094123" y="1912602"/>
                  <a:pt x="3087652" y="1914507"/>
                  <a:pt x="3079084" y="1918316"/>
                </a:cubicBezTo>
                <a:cubicBezTo>
                  <a:pt x="3070516" y="1922125"/>
                  <a:pt x="3059580" y="1926387"/>
                  <a:pt x="3046273" y="1931103"/>
                </a:cubicBezTo>
                <a:cubicBezTo>
                  <a:pt x="3032967" y="1935819"/>
                  <a:pt x="3017201" y="1940082"/>
                  <a:pt x="2998974" y="1943891"/>
                </a:cubicBezTo>
                <a:cubicBezTo>
                  <a:pt x="2980748" y="1947700"/>
                  <a:pt x="2959970" y="1949605"/>
                  <a:pt x="2936639" y="1949605"/>
                </a:cubicBezTo>
                <a:cubicBezTo>
                  <a:pt x="2907113" y="1949605"/>
                  <a:pt x="2882144" y="1945433"/>
                  <a:pt x="2861729" y="1937089"/>
                </a:cubicBezTo>
                <a:cubicBezTo>
                  <a:pt x="2841315" y="1928745"/>
                  <a:pt x="2824728" y="1916774"/>
                  <a:pt x="2811969" y="1901175"/>
                </a:cubicBezTo>
                <a:cubicBezTo>
                  <a:pt x="2799210" y="1885576"/>
                  <a:pt x="2790097" y="1866893"/>
                  <a:pt x="2784630" y="1845127"/>
                </a:cubicBezTo>
                <a:cubicBezTo>
                  <a:pt x="2779162" y="1823361"/>
                  <a:pt x="2776429" y="1798874"/>
                  <a:pt x="2776429" y="1771667"/>
                </a:cubicBezTo>
                <a:lnTo>
                  <a:pt x="3098950" y="1771667"/>
                </a:lnTo>
                <a:cubicBezTo>
                  <a:pt x="3108065" y="1771667"/>
                  <a:pt x="3116174" y="1768674"/>
                  <a:pt x="3123279" y="1762688"/>
                </a:cubicBezTo>
                <a:cubicBezTo>
                  <a:pt x="3130385" y="1756702"/>
                  <a:pt x="3133937" y="1746636"/>
                  <a:pt x="3133937" y="1732488"/>
                </a:cubicBezTo>
                <a:lnTo>
                  <a:pt x="3133937" y="1716163"/>
                </a:lnTo>
                <a:cubicBezTo>
                  <a:pt x="3133937" y="1684239"/>
                  <a:pt x="3129856" y="1654220"/>
                  <a:pt x="3121694" y="1626106"/>
                </a:cubicBezTo>
                <a:cubicBezTo>
                  <a:pt x="3113531" y="1597991"/>
                  <a:pt x="3100744" y="1573504"/>
                  <a:pt x="3083331" y="1552645"/>
                </a:cubicBezTo>
                <a:cubicBezTo>
                  <a:pt x="3065918" y="1531786"/>
                  <a:pt x="3043698" y="1515189"/>
                  <a:pt x="3016673" y="1502855"/>
                </a:cubicBezTo>
                <a:cubicBezTo>
                  <a:pt x="2989646" y="1490521"/>
                  <a:pt x="2956906" y="1484354"/>
                  <a:pt x="2918453" y="1484354"/>
                </a:cubicBezTo>
                <a:close/>
                <a:moveTo>
                  <a:pt x="2559493" y="1484354"/>
                </a:moveTo>
                <a:cubicBezTo>
                  <a:pt x="2548973" y="1484354"/>
                  <a:pt x="2538543" y="1485714"/>
                  <a:pt x="2528204" y="1488435"/>
                </a:cubicBezTo>
                <a:cubicBezTo>
                  <a:pt x="2517865" y="1491156"/>
                  <a:pt x="2507436" y="1496053"/>
                  <a:pt x="2496916" y="1503127"/>
                </a:cubicBezTo>
                <a:cubicBezTo>
                  <a:pt x="2486395" y="1510201"/>
                  <a:pt x="2475240" y="1519905"/>
                  <a:pt x="2463450" y="1532239"/>
                </a:cubicBezTo>
                <a:cubicBezTo>
                  <a:pt x="2451660" y="1544574"/>
                  <a:pt x="2439054" y="1560535"/>
                  <a:pt x="2425632" y="1580125"/>
                </a:cubicBezTo>
                <a:lnTo>
                  <a:pt x="2425632" y="1508841"/>
                </a:lnTo>
                <a:cubicBezTo>
                  <a:pt x="2425632" y="1505939"/>
                  <a:pt x="2424997" y="1503490"/>
                  <a:pt x="2423727" y="1501495"/>
                </a:cubicBezTo>
                <a:cubicBezTo>
                  <a:pt x="2422458" y="1499499"/>
                  <a:pt x="2420372" y="1497686"/>
                  <a:pt x="2417470" y="1496053"/>
                </a:cubicBezTo>
                <a:cubicBezTo>
                  <a:pt x="2414567" y="1494421"/>
                  <a:pt x="2410486" y="1493332"/>
                  <a:pt x="2405226" y="1492788"/>
                </a:cubicBezTo>
                <a:cubicBezTo>
                  <a:pt x="2399966" y="1492244"/>
                  <a:pt x="2393345" y="1491972"/>
                  <a:pt x="2385364" y="1491972"/>
                </a:cubicBezTo>
                <a:cubicBezTo>
                  <a:pt x="2377020" y="1491972"/>
                  <a:pt x="2370309" y="1492244"/>
                  <a:pt x="2365231" y="1492788"/>
                </a:cubicBezTo>
                <a:cubicBezTo>
                  <a:pt x="2360152" y="1493332"/>
                  <a:pt x="2355980" y="1494421"/>
                  <a:pt x="2352715" y="1496053"/>
                </a:cubicBezTo>
                <a:cubicBezTo>
                  <a:pt x="2349450" y="1497686"/>
                  <a:pt x="2347273" y="1499499"/>
                  <a:pt x="2346186" y="1501495"/>
                </a:cubicBezTo>
                <a:cubicBezTo>
                  <a:pt x="2345097" y="1503490"/>
                  <a:pt x="2344553" y="1505939"/>
                  <a:pt x="2344553" y="1508841"/>
                </a:cubicBezTo>
                <a:lnTo>
                  <a:pt x="2344553" y="1998578"/>
                </a:lnTo>
                <a:cubicBezTo>
                  <a:pt x="2344553" y="2001481"/>
                  <a:pt x="2345188" y="2003929"/>
                  <a:pt x="2346457" y="2005924"/>
                </a:cubicBezTo>
                <a:cubicBezTo>
                  <a:pt x="2347727" y="2007920"/>
                  <a:pt x="2350085" y="2009643"/>
                  <a:pt x="2353531" y="2011094"/>
                </a:cubicBezTo>
                <a:cubicBezTo>
                  <a:pt x="2356978" y="2012545"/>
                  <a:pt x="2361603" y="2013633"/>
                  <a:pt x="2367407" y="2014359"/>
                </a:cubicBezTo>
                <a:cubicBezTo>
                  <a:pt x="2373212" y="2015084"/>
                  <a:pt x="2380467" y="2015447"/>
                  <a:pt x="2389173" y="2015447"/>
                </a:cubicBezTo>
                <a:cubicBezTo>
                  <a:pt x="2398242" y="2015447"/>
                  <a:pt x="2405680" y="2015084"/>
                  <a:pt x="2411483" y="2014359"/>
                </a:cubicBezTo>
                <a:cubicBezTo>
                  <a:pt x="2417288" y="2013633"/>
                  <a:pt x="2421822" y="2012545"/>
                  <a:pt x="2425087" y="2011094"/>
                </a:cubicBezTo>
                <a:cubicBezTo>
                  <a:pt x="2428352" y="2009643"/>
                  <a:pt x="2430710" y="2007920"/>
                  <a:pt x="2432161" y="2005924"/>
                </a:cubicBezTo>
                <a:cubicBezTo>
                  <a:pt x="2433613" y="2003929"/>
                  <a:pt x="2434338" y="2001481"/>
                  <a:pt x="2434338" y="1998578"/>
                </a:cubicBezTo>
                <a:lnTo>
                  <a:pt x="2434338" y="1676440"/>
                </a:lnTo>
                <a:cubicBezTo>
                  <a:pt x="2447035" y="1656488"/>
                  <a:pt x="2458643" y="1639619"/>
                  <a:pt x="2469164" y="1625834"/>
                </a:cubicBezTo>
                <a:cubicBezTo>
                  <a:pt x="2479684" y="1612048"/>
                  <a:pt x="2489751" y="1600984"/>
                  <a:pt x="2499364" y="1592640"/>
                </a:cubicBezTo>
                <a:cubicBezTo>
                  <a:pt x="2508978" y="1584297"/>
                  <a:pt x="2518138" y="1578311"/>
                  <a:pt x="2526844" y="1574683"/>
                </a:cubicBezTo>
                <a:cubicBezTo>
                  <a:pt x="2535550" y="1571056"/>
                  <a:pt x="2544438" y="1569242"/>
                  <a:pt x="2553507" y="1569242"/>
                </a:cubicBezTo>
                <a:cubicBezTo>
                  <a:pt x="2561126" y="1569242"/>
                  <a:pt x="2568199" y="1569967"/>
                  <a:pt x="2574729" y="1571418"/>
                </a:cubicBezTo>
                <a:cubicBezTo>
                  <a:pt x="2581259" y="1572869"/>
                  <a:pt x="2587154" y="1574411"/>
                  <a:pt x="2592415" y="1576044"/>
                </a:cubicBezTo>
                <a:cubicBezTo>
                  <a:pt x="2597674" y="1577676"/>
                  <a:pt x="2602390" y="1579309"/>
                  <a:pt x="2606562" y="1580941"/>
                </a:cubicBezTo>
                <a:cubicBezTo>
                  <a:pt x="2610734" y="1582574"/>
                  <a:pt x="2614272" y="1583390"/>
                  <a:pt x="2617173" y="1583390"/>
                </a:cubicBezTo>
                <a:cubicBezTo>
                  <a:pt x="2620075" y="1583390"/>
                  <a:pt x="2622343" y="1582574"/>
                  <a:pt x="2623975" y="1580941"/>
                </a:cubicBezTo>
                <a:cubicBezTo>
                  <a:pt x="2625608" y="1579309"/>
                  <a:pt x="2626968" y="1576951"/>
                  <a:pt x="2628057" y="1573867"/>
                </a:cubicBezTo>
                <a:cubicBezTo>
                  <a:pt x="2629145" y="1570784"/>
                  <a:pt x="2629870" y="1566521"/>
                  <a:pt x="2630233" y="1561079"/>
                </a:cubicBezTo>
                <a:cubicBezTo>
                  <a:pt x="2630596" y="1555638"/>
                  <a:pt x="2630777" y="1548927"/>
                  <a:pt x="2630777" y="1540946"/>
                </a:cubicBezTo>
                <a:cubicBezTo>
                  <a:pt x="2630777" y="1532602"/>
                  <a:pt x="2630686" y="1525982"/>
                  <a:pt x="2630505" y="1521084"/>
                </a:cubicBezTo>
                <a:cubicBezTo>
                  <a:pt x="2630324" y="1516187"/>
                  <a:pt x="2629961" y="1512468"/>
                  <a:pt x="2629417" y="1509929"/>
                </a:cubicBezTo>
                <a:cubicBezTo>
                  <a:pt x="2628873" y="1507390"/>
                  <a:pt x="2628238" y="1505304"/>
                  <a:pt x="2627512" y="1503671"/>
                </a:cubicBezTo>
                <a:cubicBezTo>
                  <a:pt x="2626787" y="1502039"/>
                  <a:pt x="2625336" y="1500316"/>
                  <a:pt x="2623159" y="1498502"/>
                </a:cubicBezTo>
                <a:cubicBezTo>
                  <a:pt x="2620982" y="1496688"/>
                  <a:pt x="2617264" y="1494874"/>
                  <a:pt x="2612004" y="1493060"/>
                </a:cubicBezTo>
                <a:cubicBezTo>
                  <a:pt x="2606744" y="1491247"/>
                  <a:pt x="2600849" y="1489614"/>
                  <a:pt x="2594319" y="1488163"/>
                </a:cubicBezTo>
                <a:cubicBezTo>
                  <a:pt x="2587789" y="1486712"/>
                  <a:pt x="2581531" y="1485714"/>
                  <a:pt x="2575546" y="1485170"/>
                </a:cubicBezTo>
                <a:cubicBezTo>
                  <a:pt x="2569560" y="1484626"/>
                  <a:pt x="2564209" y="1484354"/>
                  <a:pt x="2559493" y="1484354"/>
                </a:cubicBezTo>
                <a:close/>
                <a:moveTo>
                  <a:pt x="4734495" y="1360831"/>
                </a:moveTo>
                <a:cubicBezTo>
                  <a:pt x="4725789" y="1360831"/>
                  <a:pt x="4718533" y="1361194"/>
                  <a:pt x="4712729" y="1361919"/>
                </a:cubicBezTo>
                <a:cubicBezTo>
                  <a:pt x="4706925" y="1362645"/>
                  <a:pt x="4702299" y="1363824"/>
                  <a:pt x="4698853" y="1365456"/>
                </a:cubicBezTo>
                <a:cubicBezTo>
                  <a:pt x="4695407" y="1367089"/>
                  <a:pt x="4693049" y="1368993"/>
                  <a:pt x="4691779" y="1371170"/>
                </a:cubicBezTo>
                <a:cubicBezTo>
                  <a:pt x="4690509" y="1373347"/>
                  <a:pt x="4689875" y="1375705"/>
                  <a:pt x="4689875" y="1378244"/>
                </a:cubicBezTo>
                <a:lnTo>
                  <a:pt x="4689875" y="1494693"/>
                </a:lnTo>
                <a:lnTo>
                  <a:pt x="4621855" y="1494693"/>
                </a:lnTo>
                <a:cubicBezTo>
                  <a:pt x="4618953" y="1494693"/>
                  <a:pt x="4616323" y="1495328"/>
                  <a:pt x="4613965" y="1496597"/>
                </a:cubicBezTo>
                <a:cubicBezTo>
                  <a:pt x="4611607" y="1497867"/>
                  <a:pt x="4609703" y="1500044"/>
                  <a:pt x="4608252" y="1503127"/>
                </a:cubicBezTo>
                <a:cubicBezTo>
                  <a:pt x="4606801" y="1506211"/>
                  <a:pt x="4605622" y="1510110"/>
                  <a:pt x="4604715" y="1514826"/>
                </a:cubicBezTo>
                <a:cubicBezTo>
                  <a:pt x="4603808" y="1519542"/>
                  <a:pt x="4603354" y="1525347"/>
                  <a:pt x="4603354" y="1532239"/>
                </a:cubicBezTo>
                <a:cubicBezTo>
                  <a:pt x="4603354" y="1545299"/>
                  <a:pt x="4604987" y="1554731"/>
                  <a:pt x="4608252" y="1560535"/>
                </a:cubicBezTo>
                <a:cubicBezTo>
                  <a:pt x="4611517" y="1566340"/>
                  <a:pt x="4615870" y="1569242"/>
                  <a:pt x="4621311" y="1569242"/>
                </a:cubicBezTo>
                <a:lnTo>
                  <a:pt x="4689875" y="1569242"/>
                </a:lnTo>
                <a:lnTo>
                  <a:pt x="4689875" y="1855466"/>
                </a:lnTo>
                <a:cubicBezTo>
                  <a:pt x="4689875" y="1883762"/>
                  <a:pt x="4692505" y="1908340"/>
                  <a:pt x="4697765" y="1929199"/>
                </a:cubicBezTo>
                <a:cubicBezTo>
                  <a:pt x="4703025" y="1950058"/>
                  <a:pt x="4711459" y="1967290"/>
                  <a:pt x="4723068" y="1980893"/>
                </a:cubicBezTo>
                <a:cubicBezTo>
                  <a:pt x="4734676" y="1994497"/>
                  <a:pt x="4749550" y="2004655"/>
                  <a:pt x="4767688" y="2011366"/>
                </a:cubicBezTo>
                <a:cubicBezTo>
                  <a:pt x="4785827" y="2018077"/>
                  <a:pt x="4807593" y="2021433"/>
                  <a:pt x="4832987" y="2021433"/>
                </a:cubicBezTo>
                <a:cubicBezTo>
                  <a:pt x="4841330" y="2021433"/>
                  <a:pt x="4849674" y="2020889"/>
                  <a:pt x="4858018" y="2019800"/>
                </a:cubicBezTo>
                <a:cubicBezTo>
                  <a:pt x="4866361" y="2018712"/>
                  <a:pt x="4874252" y="2017352"/>
                  <a:pt x="4881688" y="2015719"/>
                </a:cubicBezTo>
                <a:cubicBezTo>
                  <a:pt x="4889125" y="2014087"/>
                  <a:pt x="4895746" y="2012001"/>
                  <a:pt x="4901550" y="2009461"/>
                </a:cubicBezTo>
                <a:cubicBezTo>
                  <a:pt x="4907354" y="2006922"/>
                  <a:pt x="4911707" y="2004201"/>
                  <a:pt x="4914610" y="2001299"/>
                </a:cubicBezTo>
                <a:cubicBezTo>
                  <a:pt x="4917512" y="1998397"/>
                  <a:pt x="4919688" y="1993862"/>
                  <a:pt x="4921139" y="1987695"/>
                </a:cubicBezTo>
                <a:cubicBezTo>
                  <a:pt x="4922591" y="1981528"/>
                  <a:pt x="4923316" y="1973185"/>
                  <a:pt x="4923316" y="1962664"/>
                </a:cubicBezTo>
                <a:cubicBezTo>
                  <a:pt x="4923316" y="1956134"/>
                  <a:pt x="4922953" y="1950693"/>
                  <a:pt x="4922228" y="1946340"/>
                </a:cubicBezTo>
                <a:cubicBezTo>
                  <a:pt x="4921502" y="1941986"/>
                  <a:pt x="4920686" y="1938540"/>
                  <a:pt x="4919779" y="1936001"/>
                </a:cubicBezTo>
                <a:cubicBezTo>
                  <a:pt x="4918872" y="1933461"/>
                  <a:pt x="4917602" y="1931738"/>
                  <a:pt x="4915970" y="1930831"/>
                </a:cubicBezTo>
                <a:cubicBezTo>
                  <a:pt x="4914338" y="1929924"/>
                  <a:pt x="4912614" y="1929471"/>
                  <a:pt x="4910801" y="1929471"/>
                </a:cubicBezTo>
                <a:cubicBezTo>
                  <a:pt x="4907898" y="1929471"/>
                  <a:pt x="4904634" y="1930287"/>
                  <a:pt x="4901006" y="1931920"/>
                </a:cubicBezTo>
                <a:cubicBezTo>
                  <a:pt x="4897378" y="1933552"/>
                  <a:pt x="4893025" y="1935275"/>
                  <a:pt x="4887946" y="1937089"/>
                </a:cubicBezTo>
                <a:cubicBezTo>
                  <a:pt x="4882867" y="1938903"/>
                  <a:pt x="4877063" y="1940626"/>
                  <a:pt x="4870533" y="1942259"/>
                </a:cubicBezTo>
                <a:cubicBezTo>
                  <a:pt x="4864003" y="1943891"/>
                  <a:pt x="4856567" y="1944707"/>
                  <a:pt x="4848223" y="1944707"/>
                </a:cubicBezTo>
                <a:cubicBezTo>
                  <a:pt x="4822466" y="1944707"/>
                  <a:pt x="4804600" y="1936091"/>
                  <a:pt x="4794624" y="1918860"/>
                </a:cubicBezTo>
                <a:cubicBezTo>
                  <a:pt x="4784648" y="1901628"/>
                  <a:pt x="4779660" y="1876144"/>
                  <a:pt x="4779660" y="1842407"/>
                </a:cubicBezTo>
                <a:lnTo>
                  <a:pt x="4779660" y="1569242"/>
                </a:lnTo>
                <a:lnTo>
                  <a:pt x="4905359" y="1569242"/>
                </a:lnTo>
                <a:cubicBezTo>
                  <a:pt x="4910801" y="1569242"/>
                  <a:pt x="4915154" y="1566340"/>
                  <a:pt x="4918419" y="1560535"/>
                </a:cubicBezTo>
                <a:cubicBezTo>
                  <a:pt x="4921684" y="1554731"/>
                  <a:pt x="4923316" y="1545299"/>
                  <a:pt x="4923316" y="1532239"/>
                </a:cubicBezTo>
                <a:cubicBezTo>
                  <a:pt x="4923316" y="1525347"/>
                  <a:pt x="4922953" y="1519542"/>
                  <a:pt x="4922228" y="1514826"/>
                </a:cubicBezTo>
                <a:cubicBezTo>
                  <a:pt x="4921502" y="1510110"/>
                  <a:pt x="4920323" y="1506211"/>
                  <a:pt x="4918691" y="1503127"/>
                </a:cubicBezTo>
                <a:cubicBezTo>
                  <a:pt x="4917058" y="1500044"/>
                  <a:pt x="4915154" y="1497867"/>
                  <a:pt x="4912977" y="1496597"/>
                </a:cubicBezTo>
                <a:cubicBezTo>
                  <a:pt x="4910801" y="1495328"/>
                  <a:pt x="4908261" y="1494693"/>
                  <a:pt x="4905359" y="1494693"/>
                </a:cubicBezTo>
                <a:lnTo>
                  <a:pt x="4779660" y="1494693"/>
                </a:lnTo>
                <a:lnTo>
                  <a:pt x="4779660" y="1378244"/>
                </a:lnTo>
                <a:cubicBezTo>
                  <a:pt x="4779660" y="1375705"/>
                  <a:pt x="4778934" y="1373347"/>
                  <a:pt x="4777483" y="1371170"/>
                </a:cubicBezTo>
                <a:cubicBezTo>
                  <a:pt x="4776032" y="1368993"/>
                  <a:pt x="4773674" y="1367089"/>
                  <a:pt x="4770409" y="1365456"/>
                </a:cubicBezTo>
                <a:cubicBezTo>
                  <a:pt x="4767144" y="1363824"/>
                  <a:pt x="4762610" y="1362645"/>
                  <a:pt x="4756805" y="1361919"/>
                </a:cubicBezTo>
                <a:cubicBezTo>
                  <a:pt x="4751001" y="1361194"/>
                  <a:pt x="4743564" y="1360831"/>
                  <a:pt x="4734495" y="1360831"/>
                </a:cubicBezTo>
                <a:close/>
                <a:moveTo>
                  <a:pt x="1955856" y="1298254"/>
                </a:moveTo>
                <a:cubicBezTo>
                  <a:pt x="1903617" y="1298254"/>
                  <a:pt x="1856004" y="1307051"/>
                  <a:pt x="1813015" y="1324645"/>
                </a:cubicBezTo>
                <a:cubicBezTo>
                  <a:pt x="1770027" y="1342239"/>
                  <a:pt x="1733206" y="1366998"/>
                  <a:pt x="1702552" y="1398922"/>
                </a:cubicBezTo>
                <a:cubicBezTo>
                  <a:pt x="1671898" y="1430845"/>
                  <a:pt x="1648137" y="1469480"/>
                  <a:pt x="1631268" y="1514826"/>
                </a:cubicBezTo>
                <a:cubicBezTo>
                  <a:pt x="1614399" y="1560173"/>
                  <a:pt x="1605965" y="1610779"/>
                  <a:pt x="1605965" y="1666645"/>
                </a:cubicBezTo>
                <a:cubicBezTo>
                  <a:pt x="1605965" y="1720335"/>
                  <a:pt x="1613765" y="1768946"/>
                  <a:pt x="1629364" y="1812478"/>
                </a:cubicBezTo>
                <a:cubicBezTo>
                  <a:pt x="1644963" y="1856010"/>
                  <a:pt x="1667545" y="1893375"/>
                  <a:pt x="1697111" y="1924574"/>
                </a:cubicBezTo>
                <a:cubicBezTo>
                  <a:pt x="1726677" y="1955772"/>
                  <a:pt x="1762863" y="1979805"/>
                  <a:pt x="1805669" y="1996674"/>
                </a:cubicBezTo>
                <a:cubicBezTo>
                  <a:pt x="1848476" y="2013543"/>
                  <a:pt x="1897087" y="2021977"/>
                  <a:pt x="1951503" y="2021977"/>
                </a:cubicBezTo>
                <a:cubicBezTo>
                  <a:pt x="1969278" y="2021977"/>
                  <a:pt x="1987235" y="2020889"/>
                  <a:pt x="2005374" y="2018712"/>
                </a:cubicBezTo>
                <a:cubicBezTo>
                  <a:pt x="2023512" y="2016535"/>
                  <a:pt x="2041469" y="2013271"/>
                  <a:pt x="2059245" y="2008917"/>
                </a:cubicBezTo>
                <a:cubicBezTo>
                  <a:pt x="2077020" y="2004564"/>
                  <a:pt x="2094252" y="1999304"/>
                  <a:pt x="2110939" y="1993137"/>
                </a:cubicBezTo>
                <a:cubicBezTo>
                  <a:pt x="2127627" y="1986970"/>
                  <a:pt x="2141231" y="1981256"/>
                  <a:pt x="2151751" y="1975996"/>
                </a:cubicBezTo>
                <a:cubicBezTo>
                  <a:pt x="2162271" y="1970736"/>
                  <a:pt x="2169164" y="1964660"/>
                  <a:pt x="2172428" y="1957767"/>
                </a:cubicBezTo>
                <a:cubicBezTo>
                  <a:pt x="2175693" y="1950874"/>
                  <a:pt x="2177326" y="1942712"/>
                  <a:pt x="2177326" y="1933280"/>
                </a:cubicBezTo>
                <a:lnTo>
                  <a:pt x="2177326" y="1665013"/>
                </a:lnTo>
                <a:cubicBezTo>
                  <a:pt x="2177326" y="1658483"/>
                  <a:pt x="2176419" y="1652679"/>
                  <a:pt x="2174605" y="1647600"/>
                </a:cubicBezTo>
                <a:cubicBezTo>
                  <a:pt x="2172791" y="1642521"/>
                  <a:pt x="2170252" y="1638531"/>
                  <a:pt x="2166987" y="1635628"/>
                </a:cubicBezTo>
                <a:cubicBezTo>
                  <a:pt x="2163722" y="1632726"/>
                  <a:pt x="2160095" y="1630550"/>
                  <a:pt x="2156104" y="1629099"/>
                </a:cubicBezTo>
                <a:cubicBezTo>
                  <a:pt x="2152113" y="1627648"/>
                  <a:pt x="2148123" y="1626922"/>
                  <a:pt x="2144132" y="1626922"/>
                </a:cubicBezTo>
                <a:lnTo>
                  <a:pt x="1920486" y="1626922"/>
                </a:lnTo>
                <a:cubicBezTo>
                  <a:pt x="1917221" y="1626922"/>
                  <a:pt x="1914500" y="1627648"/>
                  <a:pt x="1912323" y="1629099"/>
                </a:cubicBezTo>
                <a:cubicBezTo>
                  <a:pt x="1910147" y="1630550"/>
                  <a:pt x="1908242" y="1632817"/>
                  <a:pt x="1906610" y="1635901"/>
                </a:cubicBezTo>
                <a:cubicBezTo>
                  <a:pt x="1904978" y="1638984"/>
                  <a:pt x="1903799" y="1642974"/>
                  <a:pt x="1903073" y="1647872"/>
                </a:cubicBezTo>
                <a:cubicBezTo>
                  <a:pt x="1902347" y="1652769"/>
                  <a:pt x="1901984" y="1658664"/>
                  <a:pt x="1901984" y="1665557"/>
                </a:cubicBezTo>
                <a:cubicBezTo>
                  <a:pt x="1901984" y="1678616"/>
                  <a:pt x="1903526" y="1688230"/>
                  <a:pt x="1906610" y="1694397"/>
                </a:cubicBezTo>
                <a:cubicBezTo>
                  <a:pt x="1909694" y="1700564"/>
                  <a:pt x="1914319" y="1703648"/>
                  <a:pt x="1920486" y="1703648"/>
                </a:cubicBezTo>
                <a:lnTo>
                  <a:pt x="2083731" y="1703648"/>
                </a:lnTo>
                <a:lnTo>
                  <a:pt x="2083731" y="1908793"/>
                </a:lnTo>
                <a:cubicBezTo>
                  <a:pt x="2064505" y="1919313"/>
                  <a:pt x="2043736" y="1927204"/>
                  <a:pt x="2021426" y="1932464"/>
                </a:cubicBezTo>
                <a:cubicBezTo>
                  <a:pt x="1999116" y="1937724"/>
                  <a:pt x="1977078" y="1940354"/>
                  <a:pt x="1955311" y="1940354"/>
                </a:cubicBezTo>
                <a:cubicBezTo>
                  <a:pt x="1918672" y="1940354"/>
                  <a:pt x="1885025" y="1934187"/>
                  <a:pt x="1854371" y="1921853"/>
                </a:cubicBezTo>
                <a:cubicBezTo>
                  <a:pt x="1823717" y="1909519"/>
                  <a:pt x="1797326" y="1891380"/>
                  <a:pt x="1775197" y="1867438"/>
                </a:cubicBezTo>
                <a:cubicBezTo>
                  <a:pt x="1753068" y="1843495"/>
                  <a:pt x="1735746" y="1814111"/>
                  <a:pt x="1723230" y="1779285"/>
                </a:cubicBezTo>
                <a:cubicBezTo>
                  <a:pt x="1710715" y="1744459"/>
                  <a:pt x="1704457" y="1704554"/>
                  <a:pt x="1704457" y="1659571"/>
                </a:cubicBezTo>
                <a:cubicBezTo>
                  <a:pt x="1704457" y="1619304"/>
                  <a:pt x="1710171" y="1581939"/>
                  <a:pt x="1721598" y="1547476"/>
                </a:cubicBezTo>
                <a:cubicBezTo>
                  <a:pt x="1733025" y="1513013"/>
                  <a:pt x="1749440" y="1483266"/>
                  <a:pt x="1770844" y="1458235"/>
                </a:cubicBezTo>
                <a:cubicBezTo>
                  <a:pt x="1792247" y="1433204"/>
                  <a:pt x="1818366" y="1413614"/>
                  <a:pt x="1849202" y="1399466"/>
                </a:cubicBezTo>
                <a:cubicBezTo>
                  <a:pt x="1880037" y="1385318"/>
                  <a:pt x="1914863" y="1378244"/>
                  <a:pt x="1953679" y="1378244"/>
                </a:cubicBezTo>
                <a:cubicBezTo>
                  <a:pt x="1986328" y="1378244"/>
                  <a:pt x="2014533" y="1381690"/>
                  <a:pt x="2038295" y="1388583"/>
                </a:cubicBezTo>
                <a:cubicBezTo>
                  <a:pt x="2062056" y="1395476"/>
                  <a:pt x="2082462" y="1403094"/>
                  <a:pt x="2099512" y="1411437"/>
                </a:cubicBezTo>
                <a:cubicBezTo>
                  <a:pt x="2116562" y="1419781"/>
                  <a:pt x="2130166" y="1427399"/>
                  <a:pt x="2140324" y="1434292"/>
                </a:cubicBezTo>
                <a:cubicBezTo>
                  <a:pt x="2150481" y="1441184"/>
                  <a:pt x="2157736" y="1444631"/>
                  <a:pt x="2162090" y="1444631"/>
                </a:cubicBezTo>
                <a:cubicBezTo>
                  <a:pt x="2164629" y="1444631"/>
                  <a:pt x="2166987" y="1443905"/>
                  <a:pt x="2169164" y="1442454"/>
                </a:cubicBezTo>
                <a:cubicBezTo>
                  <a:pt x="2171340" y="1441003"/>
                  <a:pt x="2173154" y="1438554"/>
                  <a:pt x="2174605" y="1435108"/>
                </a:cubicBezTo>
                <a:cubicBezTo>
                  <a:pt x="2176056" y="1431662"/>
                  <a:pt x="2177145" y="1427308"/>
                  <a:pt x="2177870" y="1422048"/>
                </a:cubicBezTo>
                <a:cubicBezTo>
                  <a:pt x="2178595" y="1416788"/>
                  <a:pt x="2178958" y="1410712"/>
                  <a:pt x="2178958" y="1403819"/>
                </a:cubicBezTo>
                <a:cubicBezTo>
                  <a:pt x="2178958" y="1392211"/>
                  <a:pt x="2178052" y="1383323"/>
                  <a:pt x="2176237" y="1377156"/>
                </a:cubicBezTo>
                <a:cubicBezTo>
                  <a:pt x="2174424" y="1370989"/>
                  <a:pt x="2171159" y="1365547"/>
                  <a:pt x="2166443" y="1360831"/>
                </a:cubicBezTo>
                <a:cubicBezTo>
                  <a:pt x="2161727" y="1356115"/>
                  <a:pt x="2153111" y="1350039"/>
                  <a:pt x="2140595" y="1342602"/>
                </a:cubicBezTo>
                <a:cubicBezTo>
                  <a:pt x="2128080" y="1335165"/>
                  <a:pt x="2112663" y="1328273"/>
                  <a:pt x="2094342" y="1321924"/>
                </a:cubicBezTo>
                <a:cubicBezTo>
                  <a:pt x="2076023" y="1315576"/>
                  <a:pt x="2055073" y="1310044"/>
                  <a:pt x="2031493" y="1305328"/>
                </a:cubicBezTo>
                <a:cubicBezTo>
                  <a:pt x="2007913" y="1300612"/>
                  <a:pt x="1982700" y="1298254"/>
                  <a:pt x="1955856" y="1298254"/>
                </a:cubicBezTo>
                <a:close/>
                <a:moveTo>
                  <a:pt x="9009048" y="1254177"/>
                </a:moveTo>
                <a:cubicBezTo>
                  <a:pt x="9000342" y="1254177"/>
                  <a:pt x="8993086" y="1254540"/>
                  <a:pt x="8987282" y="1255266"/>
                </a:cubicBezTo>
                <a:cubicBezTo>
                  <a:pt x="8981478" y="1255991"/>
                  <a:pt x="8976852" y="1257079"/>
                  <a:pt x="8973406" y="1258530"/>
                </a:cubicBezTo>
                <a:cubicBezTo>
                  <a:pt x="8969960" y="1259982"/>
                  <a:pt x="8967602" y="1261795"/>
                  <a:pt x="8966332" y="1263972"/>
                </a:cubicBezTo>
                <a:cubicBezTo>
                  <a:pt x="8965062" y="1266149"/>
                  <a:pt x="8964428" y="1268688"/>
                  <a:pt x="8964428" y="1271590"/>
                </a:cubicBezTo>
                <a:lnTo>
                  <a:pt x="8964428" y="1998578"/>
                </a:lnTo>
                <a:cubicBezTo>
                  <a:pt x="8964428" y="2001481"/>
                  <a:pt x="8965062" y="2003929"/>
                  <a:pt x="8966332" y="2005924"/>
                </a:cubicBezTo>
                <a:cubicBezTo>
                  <a:pt x="8967602" y="2007920"/>
                  <a:pt x="8969960" y="2009643"/>
                  <a:pt x="8973406" y="2011094"/>
                </a:cubicBezTo>
                <a:cubicBezTo>
                  <a:pt x="8976852" y="2012545"/>
                  <a:pt x="8981478" y="2013633"/>
                  <a:pt x="8987282" y="2014359"/>
                </a:cubicBezTo>
                <a:cubicBezTo>
                  <a:pt x="8993086" y="2015084"/>
                  <a:pt x="9000342" y="2015447"/>
                  <a:pt x="9009048" y="2015447"/>
                </a:cubicBezTo>
                <a:cubicBezTo>
                  <a:pt x="9018117" y="2015447"/>
                  <a:pt x="9025554" y="2015084"/>
                  <a:pt x="9031358" y="2014359"/>
                </a:cubicBezTo>
                <a:cubicBezTo>
                  <a:pt x="9037162" y="2013633"/>
                  <a:pt x="9041698" y="2012545"/>
                  <a:pt x="9044962" y="2011094"/>
                </a:cubicBezTo>
                <a:cubicBezTo>
                  <a:pt x="9048228" y="2009643"/>
                  <a:pt x="9050584" y="2007920"/>
                  <a:pt x="9052036" y="2005924"/>
                </a:cubicBezTo>
                <a:cubicBezTo>
                  <a:pt x="9053487" y="2003929"/>
                  <a:pt x="9054213" y="2001481"/>
                  <a:pt x="9054213" y="1998578"/>
                </a:cubicBezTo>
                <a:lnTo>
                  <a:pt x="9054213" y="1271590"/>
                </a:lnTo>
                <a:cubicBezTo>
                  <a:pt x="9054213" y="1268688"/>
                  <a:pt x="9053487" y="1266149"/>
                  <a:pt x="9052036" y="1263972"/>
                </a:cubicBezTo>
                <a:cubicBezTo>
                  <a:pt x="9050584" y="1261795"/>
                  <a:pt x="9048228" y="1259982"/>
                  <a:pt x="9044962" y="1258530"/>
                </a:cubicBezTo>
                <a:cubicBezTo>
                  <a:pt x="9041698" y="1257079"/>
                  <a:pt x="9037162" y="1255991"/>
                  <a:pt x="9031358" y="1255266"/>
                </a:cubicBezTo>
                <a:cubicBezTo>
                  <a:pt x="9025554" y="1254540"/>
                  <a:pt x="9018117" y="1254177"/>
                  <a:pt x="9009048" y="1254177"/>
                </a:cubicBezTo>
                <a:close/>
                <a:moveTo>
                  <a:pt x="0" y="0"/>
                </a:moveTo>
                <a:lnTo>
                  <a:pt x="10992465" y="0"/>
                </a:lnTo>
                <a:lnTo>
                  <a:pt x="10992465" y="3633019"/>
                </a:lnTo>
                <a:lnTo>
                  <a:pt x="0" y="36330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7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water droplet on a leaf">
            <a:extLst>
              <a:ext uri="{FF2B5EF4-FFF2-40B4-BE49-F238E27FC236}">
                <a16:creationId xmlns:a16="http://schemas.microsoft.com/office/drawing/2014/main" id="{89F8D049-7167-1293-1B5A-9CD178D7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6" y="-248264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7E8481-13F5-3F8E-3832-CD5AD6ED7EA5}"/>
              </a:ext>
            </a:extLst>
          </p:cNvPr>
          <p:cNvSpPr txBox="1"/>
          <p:nvPr/>
        </p:nvSpPr>
        <p:spPr>
          <a:xfrm>
            <a:off x="-39329" y="-248264"/>
            <a:ext cx="12192000" cy="7106264"/>
          </a:xfrm>
          <a:custGeom>
            <a:avLst/>
            <a:gdLst/>
            <a:ahLst/>
            <a:cxnLst/>
            <a:rect l="l" t="t" r="r" b="b"/>
            <a:pathLst>
              <a:path w="10992465" h="3633019">
                <a:moveTo>
                  <a:pt x="8633996" y="1775476"/>
                </a:moveTo>
                <a:lnTo>
                  <a:pt x="8710722" y="1775476"/>
                </a:lnTo>
                <a:lnTo>
                  <a:pt x="8710722" y="1879409"/>
                </a:lnTo>
                <a:cubicBezTo>
                  <a:pt x="8688593" y="1904077"/>
                  <a:pt x="8667462" y="1922397"/>
                  <a:pt x="8647328" y="1934368"/>
                </a:cubicBezTo>
                <a:cubicBezTo>
                  <a:pt x="8627194" y="1946340"/>
                  <a:pt x="8605338" y="1952325"/>
                  <a:pt x="8581758" y="1952325"/>
                </a:cubicBezTo>
                <a:cubicBezTo>
                  <a:pt x="8552736" y="1952325"/>
                  <a:pt x="8530154" y="1944798"/>
                  <a:pt x="8514010" y="1929743"/>
                </a:cubicBezTo>
                <a:cubicBezTo>
                  <a:pt x="8497868" y="1914688"/>
                  <a:pt x="8489796" y="1894464"/>
                  <a:pt x="8489796" y="1869070"/>
                </a:cubicBezTo>
                <a:cubicBezTo>
                  <a:pt x="8489796" y="1854196"/>
                  <a:pt x="8492608" y="1841046"/>
                  <a:pt x="8498230" y="1829619"/>
                </a:cubicBezTo>
                <a:cubicBezTo>
                  <a:pt x="8503853" y="1818192"/>
                  <a:pt x="8512650" y="1808397"/>
                  <a:pt x="8524622" y="1800235"/>
                </a:cubicBezTo>
                <a:cubicBezTo>
                  <a:pt x="8536593" y="1792072"/>
                  <a:pt x="8551648" y="1785905"/>
                  <a:pt x="8569786" y="1781733"/>
                </a:cubicBezTo>
                <a:cubicBezTo>
                  <a:pt x="8587924" y="1777562"/>
                  <a:pt x="8609328" y="1775476"/>
                  <a:pt x="8633996" y="1775476"/>
                </a:cubicBezTo>
                <a:close/>
                <a:moveTo>
                  <a:pt x="6138447" y="1775476"/>
                </a:moveTo>
                <a:lnTo>
                  <a:pt x="6215172" y="1775476"/>
                </a:lnTo>
                <a:lnTo>
                  <a:pt x="6215172" y="1879409"/>
                </a:lnTo>
                <a:cubicBezTo>
                  <a:pt x="6193043" y="1904077"/>
                  <a:pt x="6171912" y="1922397"/>
                  <a:pt x="6151778" y="1934368"/>
                </a:cubicBezTo>
                <a:cubicBezTo>
                  <a:pt x="6131645" y="1946340"/>
                  <a:pt x="6109788" y="1952325"/>
                  <a:pt x="6086208" y="1952325"/>
                </a:cubicBezTo>
                <a:cubicBezTo>
                  <a:pt x="6057187" y="1952325"/>
                  <a:pt x="6034604" y="1944798"/>
                  <a:pt x="6018461" y="1929743"/>
                </a:cubicBezTo>
                <a:cubicBezTo>
                  <a:pt x="6002318" y="1914688"/>
                  <a:pt x="5994246" y="1894464"/>
                  <a:pt x="5994246" y="1869070"/>
                </a:cubicBezTo>
                <a:cubicBezTo>
                  <a:pt x="5994246" y="1854196"/>
                  <a:pt x="5997058" y="1841046"/>
                  <a:pt x="6002681" y="1829619"/>
                </a:cubicBezTo>
                <a:cubicBezTo>
                  <a:pt x="6008303" y="1818192"/>
                  <a:pt x="6017101" y="1808397"/>
                  <a:pt x="6029072" y="1800235"/>
                </a:cubicBezTo>
                <a:cubicBezTo>
                  <a:pt x="6041043" y="1792072"/>
                  <a:pt x="6056098" y="1785905"/>
                  <a:pt x="6074237" y="1781733"/>
                </a:cubicBezTo>
                <a:cubicBezTo>
                  <a:pt x="6092375" y="1777562"/>
                  <a:pt x="6113778" y="1775476"/>
                  <a:pt x="6138447" y="1775476"/>
                </a:cubicBezTo>
                <a:close/>
                <a:moveTo>
                  <a:pt x="5233572" y="1775476"/>
                </a:moveTo>
                <a:lnTo>
                  <a:pt x="5310297" y="1775476"/>
                </a:lnTo>
                <a:lnTo>
                  <a:pt x="5310297" y="1879409"/>
                </a:lnTo>
                <a:cubicBezTo>
                  <a:pt x="5288168" y="1904077"/>
                  <a:pt x="5267037" y="1922397"/>
                  <a:pt x="5246903" y="1934368"/>
                </a:cubicBezTo>
                <a:cubicBezTo>
                  <a:pt x="5226770" y="1946340"/>
                  <a:pt x="5204913" y="1952325"/>
                  <a:pt x="5181333" y="1952325"/>
                </a:cubicBezTo>
                <a:cubicBezTo>
                  <a:pt x="5152311" y="1952325"/>
                  <a:pt x="5129729" y="1944798"/>
                  <a:pt x="5113586" y="1929743"/>
                </a:cubicBezTo>
                <a:cubicBezTo>
                  <a:pt x="5097443" y="1914688"/>
                  <a:pt x="5089371" y="1894464"/>
                  <a:pt x="5089371" y="1869070"/>
                </a:cubicBezTo>
                <a:cubicBezTo>
                  <a:pt x="5089371" y="1854196"/>
                  <a:pt x="5092183" y="1841046"/>
                  <a:pt x="5097805" y="1829619"/>
                </a:cubicBezTo>
                <a:cubicBezTo>
                  <a:pt x="5103428" y="1818192"/>
                  <a:pt x="5112225" y="1808397"/>
                  <a:pt x="5124197" y="1800235"/>
                </a:cubicBezTo>
                <a:cubicBezTo>
                  <a:pt x="5136168" y="1792072"/>
                  <a:pt x="5151223" y="1785905"/>
                  <a:pt x="5169362" y="1781733"/>
                </a:cubicBezTo>
                <a:cubicBezTo>
                  <a:pt x="5187500" y="1777562"/>
                  <a:pt x="5208903" y="1775476"/>
                  <a:pt x="5233572" y="1775476"/>
                </a:cubicBezTo>
                <a:close/>
                <a:moveTo>
                  <a:pt x="8085969" y="1561624"/>
                </a:moveTo>
                <a:cubicBezTo>
                  <a:pt x="8109328" y="1561624"/>
                  <a:pt x="8128855" y="1567065"/>
                  <a:pt x="8144550" y="1577948"/>
                </a:cubicBezTo>
                <a:cubicBezTo>
                  <a:pt x="8160246" y="1588831"/>
                  <a:pt x="8172748" y="1603342"/>
                  <a:pt x="8182054" y="1621480"/>
                </a:cubicBezTo>
                <a:cubicBezTo>
                  <a:pt x="8191362" y="1639619"/>
                  <a:pt x="8197932" y="1660387"/>
                  <a:pt x="8201763" y="1683786"/>
                </a:cubicBezTo>
                <a:cubicBezTo>
                  <a:pt x="8205595" y="1707185"/>
                  <a:pt x="8207510" y="1731399"/>
                  <a:pt x="8207510" y="1756430"/>
                </a:cubicBezTo>
                <a:cubicBezTo>
                  <a:pt x="8207510" y="1779285"/>
                  <a:pt x="8205138" y="1801958"/>
                  <a:pt x="8200394" y="1824449"/>
                </a:cubicBezTo>
                <a:cubicBezTo>
                  <a:pt x="8195650" y="1846941"/>
                  <a:pt x="8188259" y="1867256"/>
                  <a:pt x="8178220" y="1885395"/>
                </a:cubicBezTo>
                <a:cubicBezTo>
                  <a:pt x="8168182" y="1903533"/>
                  <a:pt x="8155041" y="1918044"/>
                  <a:pt x="8138798" y="1928927"/>
                </a:cubicBezTo>
                <a:cubicBezTo>
                  <a:pt x="8122556" y="1939810"/>
                  <a:pt x="8103121" y="1945251"/>
                  <a:pt x="8080494" y="1945251"/>
                </a:cubicBezTo>
                <a:cubicBezTo>
                  <a:pt x="8056040" y="1945251"/>
                  <a:pt x="8032682" y="1937270"/>
                  <a:pt x="8010417" y="1921309"/>
                </a:cubicBezTo>
                <a:cubicBezTo>
                  <a:pt x="7988152" y="1905347"/>
                  <a:pt x="7964609" y="1882311"/>
                  <a:pt x="7939788" y="1852201"/>
                </a:cubicBezTo>
                <a:lnTo>
                  <a:pt x="7939788" y="1657395"/>
                </a:lnTo>
                <a:cubicBezTo>
                  <a:pt x="7954021" y="1639619"/>
                  <a:pt x="7967525" y="1624655"/>
                  <a:pt x="7980301" y="1612502"/>
                </a:cubicBezTo>
                <a:cubicBezTo>
                  <a:pt x="7993078" y="1600349"/>
                  <a:pt x="8005306" y="1590554"/>
                  <a:pt x="8016985" y="1583118"/>
                </a:cubicBezTo>
                <a:cubicBezTo>
                  <a:pt x="8028664" y="1575681"/>
                  <a:pt x="8040161" y="1570239"/>
                  <a:pt x="8051474" y="1566793"/>
                </a:cubicBezTo>
                <a:cubicBezTo>
                  <a:pt x="8062788" y="1563347"/>
                  <a:pt x="8074286" y="1561624"/>
                  <a:pt x="8085969" y="1561624"/>
                </a:cubicBezTo>
                <a:close/>
                <a:moveTo>
                  <a:pt x="7495378" y="1554550"/>
                </a:moveTo>
                <a:cubicBezTo>
                  <a:pt x="7538814" y="1554550"/>
                  <a:pt x="7571571" y="1567972"/>
                  <a:pt x="7593648" y="1594817"/>
                </a:cubicBezTo>
                <a:cubicBezTo>
                  <a:pt x="7615726" y="1621662"/>
                  <a:pt x="7626220" y="1658664"/>
                  <a:pt x="7625132" y="1705824"/>
                </a:cubicBezTo>
                <a:lnTo>
                  <a:pt x="7357954" y="1705824"/>
                </a:lnTo>
                <a:cubicBezTo>
                  <a:pt x="7358685" y="1685872"/>
                  <a:pt x="7362153" y="1666736"/>
                  <a:pt x="7368356" y="1648416"/>
                </a:cubicBezTo>
                <a:cubicBezTo>
                  <a:pt x="7374560" y="1630096"/>
                  <a:pt x="7383320" y="1614044"/>
                  <a:pt x="7394637" y="1600258"/>
                </a:cubicBezTo>
                <a:cubicBezTo>
                  <a:pt x="7405954" y="1586473"/>
                  <a:pt x="7420007" y="1575409"/>
                  <a:pt x="7436796" y="1567065"/>
                </a:cubicBezTo>
                <a:cubicBezTo>
                  <a:pt x="7453586" y="1558721"/>
                  <a:pt x="7473113" y="1554550"/>
                  <a:pt x="7495378" y="1554550"/>
                </a:cubicBezTo>
                <a:close/>
                <a:moveTo>
                  <a:pt x="3466303" y="1554550"/>
                </a:moveTo>
                <a:cubicBezTo>
                  <a:pt x="3509739" y="1554550"/>
                  <a:pt x="3542495" y="1567972"/>
                  <a:pt x="3564573" y="1594817"/>
                </a:cubicBezTo>
                <a:cubicBezTo>
                  <a:pt x="3586651" y="1621662"/>
                  <a:pt x="3597146" y="1658664"/>
                  <a:pt x="3596058" y="1705824"/>
                </a:cubicBezTo>
                <a:lnTo>
                  <a:pt x="3328879" y="1705824"/>
                </a:lnTo>
                <a:cubicBezTo>
                  <a:pt x="3329610" y="1685872"/>
                  <a:pt x="3333077" y="1666736"/>
                  <a:pt x="3339281" y="1648416"/>
                </a:cubicBezTo>
                <a:cubicBezTo>
                  <a:pt x="3345486" y="1630096"/>
                  <a:pt x="3354246" y="1614044"/>
                  <a:pt x="3365563" y="1600258"/>
                </a:cubicBezTo>
                <a:cubicBezTo>
                  <a:pt x="3376879" y="1586473"/>
                  <a:pt x="3390932" y="1575409"/>
                  <a:pt x="3407721" y="1567065"/>
                </a:cubicBezTo>
                <a:cubicBezTo>
                  <a:pt x="3424511" y="1558721"/>
                  <a:pt x="3444038" y="1554550"/>
                  <a:pt x="3466303" y="1554550"/>
                </a:cubicBezTo>
                <a:close/>
                <a:moveTo>
                  <a:pt x="2913853" y="1554550"/>
                </a:moveTo>
                <a:cubicBezTo>
                  <a:pt x="2957289" y="1554550"/>
                  <a:pt x="2990045" y="1567972"/>
                  <a:pt x="3012123" y="1594817"/>
                </a:cubicBezTo>
                <a:cubicBezTo>
                  <a:pt x="3034201" y="1621662"/>
                  <a:pt x="3044696" y="1658664"/>
                  <a:pt x="3043608" y="1705824"/>
                </a:cubicBezTo>
                <a:lnTo>
                  <a:pt x="2776429" y="1705824"/>
                </a:lnTo>
                <a:cubicBezTo>
                  <a:pt x="2777160" y="1685872"/>
                  <a:pt x="2780628" y="1666736"/>
                  <a:pt x="2786831" y="1648416"/>
                </a:cubicBezTo>
                <a:cubicBezTo>
                  <a:pt x="2793035" y="1630096"/>
                  <a:pt x="2801796" y="1614044"/>
                  <a:pt x="2813112" y="1600258"/>
                </a:cubicBezTo>
                <a:cubicBezTo>
                  <a:pt x="2824429" y="1586473"/>
                  <a:pt x="2838482" y="1575409"/>
                  <a:pt x="2855272" y="1567065"/>
                </a:cubicBezTo>
                <a:cubicBezTo>
                  <a:pt x="2872061" y="1558721"/>
                  <a:pt x="2891588" y="1554550"/>
                  <a:pt x="2913853" y="1554550"/>
                </a:cubicBezTo>
                <a:close/>
                <a:moveTo>
                  <a:pt x="8606788" y="1484354"/>
                </a:moveTo>
                <a:cubicBezTo>
                  <a:pt x="8587924" y="1484354"/>
                  <a:pt x="8569242" y="1486077"/>
                  <a:pt x="8550741" y="1489523"/>
                </a:cubicBezTo>
                <a:cubicBezTo>
                  <a:pt x="8532240" y="1492970"/>
                  <a:pt x="8515190" y="1497323"/>
                  <a:pt x="8499590" y="1502583"/>
                </a:cubicBezTo>
                <a:cubicBezTo>
                  <a:pt x="8483992" y="1507843"/>
                  <a:pt x="8470206" y="1513647"/>
                  <a:pt x="8458235" y="1519996"/>
                </a:cubicBezTo>
                <a:cubicBezTo>
                  <a:pt x="8446264" y="1526344"/>
                  <a:pt x="8437829" y="1531877"/>
                  <a:pt x="8432932" y="1536593"/>
                </a:cubicBezTo>
                <a:cubicBezTo>
                  <a:pt x="8428034" y="1541309"/>
                  <a:pt x="8424951" y="1546297"/>
                  <a:pt x="8423681" y="1551557"/>
                </a:cubicBezTo>
                <a:cubicBezTo>
                  <a:pt x="8422412" y="1556817"/>
                  <a:pt x="8421776" y="1563982"/>
                  <a:pt x="8421776" y="1573051"/>
                </a:cubicBezTo>
                <a:cubicBezTo>
                  <a:pt x="8421776" y="1578492"/>
                  <a:pt x="8422140" y="1583480"/>
                  <a:pt x="8422865" y="1588015"/>
                </a:cubicBezTo>
                <a:cubicBezTo>
                  <a:pt x="8423590" y="1592550"/>
                  <a:pt x="8424770" y="1596268"/>
                  <a:pt x="8426402" y="1599170"/>
                </a:cubicBezTo>
                <a:cubicBezTo>
                  <a:pt x="8428034" y="1602072"/>
                  <a:pt x="8429939" y="1604249"/>
                  <a:pt x="8432116" y="1605700"/>
                </a:cubicBezTo>
                <a:cubicBezTo>
                  <a:pt x="8434292" y="1607151"/>
                  <a:pt x="8436832" y="1607877"/>
                  <a:pt x="8439734" y="1607877"/>
                </a:cubicBezTo>
                <a:cubicBezTo>
                  <a:pt x="8444087" y="1607877"/>
                  <a:pt x="8450708" y="1605247"/>
                  <a:pt x="8459595" y="1599986"/>
                </a:cubicBezTo>
                <a:cubicBezTo>
                  <a:pt x="8468483" y="1594726"/>
                  <a:pt x="8479548" y="1588922"/>
                  <a:pt x="8492788" y="1582574"/>
                </a:cubicBezTo>
                <a:cubicBezTo>
                  <a:pt x="8506030" y="1576225"/>
                  <a:pt x="8521448" y="1570421"/>
                  <a:pt x="8539042" y="1565161"/>
                </a:cubicBezTo>
                <a:cubicBezTo>
                  <a:pt x="8556636" y="1559900"/>
                  <a:pt x="8576498" y="1557270"/>
                  <a:pt x="8598626" y="1557270"/>
                </a:cubicBezTo>
                <a:cubicBezTo>
                  <a:pt x="8619304" y="1557270"/>
                  <a:pt x="8636717" y="1559719"/>
                  <a:pt x="8650865" y="1564616"/>
                </a:cubicBezTo>
                <a:cubicBezTo>
                  <a:pt x="8665013" y="1569514"/>
                  <a:pt x="8676532" y="1576769"/>
                  <a:pt x="8685418" y="1586383"/>
                </a:cubicBezTo>
                <a:cubicBezTo>
                  <a:pt x="8694306" y="1595996"/>
                  <a:pt x="8700746" y="1608058"/>
                  <a:pt x="8704736" y="1622569"/>
                </a:cubicBezTo>
                <a:cubicBezTo>
                  <a:pt x="8708726" y="1637079"/>
                  <a:pt x="8710722" y="1653767"/>
                  <a:pt x="8710722" y="1672631"/>
                </a:cubicBezTo>
                <a:lnTo>
                  <a:pt x="8710722" y="1710722"/>
                </a:lnTo>
                <a:lnTo>
                  <a:pt x="8643247" y="1710722"/>
                </a:lnTo>
                <a:cubicBezTo>
                  <a:pt x="8605156" y="1710722"/>
                  <a:pt x="8570874" y="1714077"/>
                  <a:pt x="8540402" y="1720788"/>
                </a:cubicBezTo>
                <a:cubicBezTo>
                  <a:pt x="8509930" y="1727500"/>
                  <a:pt x="8484174" y="1737566"/>
                  <a:pt x="8463132" y="1750989"/>
                </a:cubicBezTo>
                <a:cubicBezTo>
                  <a:pt x="8442092" y="1764411"/>
                  <a:pt x="8425949" y="1781280"/>
                  <a:pt x="8414702" y="1801595"/>
                </a:cubicBezTo>
                <a:cubicBezTo>
                  <a:pt x="8403456" y="1821910"/>
                  <a:pt x="8397834" y="1845853"/>
                  <a:pt x="8397834" y="1873423"/>
                </a:cubicBezTo>
                <a:cubicBezTo>
                  <a:pt x="8397834" y="1897003"/>
                  <a:pt x="8401915" y="1918044"/>
                  <a:pt x="8410078" y="1936545"/>
                </a:cubicBezTo>
                <a:cubicBezTo>
                  <a:pt x="8418240" y="1955046"/>
                  <a:pt x="8429667" y="1970645"/>
                  <a:pt x="8444359" y="1983342"/>
                </a:cubicBezTo>
                <a:cubicBezTo>
                  <a:pt x="8459051" y="1996039"/>
                  <a:pt x="8476828" y="2005743"/>
                  <a:pt x="8497686" y="2012454"/>
                </a:cubicBezTo>
                <a:cubicBezTo>
                  <a:pt x="8518545" y="2019166"/>
                  <a:pt x="8541854" y="2022521"/>
                  <a:pt x="8567610" y="2022521"/>
                </a:cubicBezTo>
                <a:cubicBezTo>
                  <a:pt x="8596994" y="2022521"/>
                  <a:pt x="8624837" y="2016173"/>
                  <a:pt x="8651137" y="2003476"/>
                </a:cubicBezTo>
                <a:cubicBezTo>
                  <a:pt x="8677438" y="1990779"/>
                  <a:pt x="8701290" y="1973003"/>
                  <a:pt x="8722693" y="1950149"/>
                </a:cubicBezTo>
                <a:lnTo>
                  <a:pt x="8722693" y="1999123"/>
                </a:lnTo>
                <a:cubicBezTo>
                  <a:pt x="8722693" y="2003476"/>
                  <a:pt x="8723963" y="2006741"/>
                  <a:pt x="8726502" y="2008917"/>
                </a:cubicBezTo>
                <a:cubicBezTo>
                  <a:pt x="8729042" y="2011094"/>
                  <a:pt x="8733123" y="2012726"/>
                  <a:pt x="8738746" y="2013815"/>
                </a:cubicBezTo>
                <a:cubicBezTo>
                  <a:pt x="8744368" y="2014903"/>
                  <a:pt x="8751896" y="2015447"/>
                  <a:pt x="8761328" y="2015447"/>
                </a:cubicBezTo>
                <a:cubicBezTo>
                  <a:pt x="8771122" y="2015447"/>
                  <a:pt x="8778560" y="2014903"/>
                  <a:pt x="8783638" y="2013815"/>
                </a:cubicBezTo>
                <a:cubicBezTo>
                  <a:pt x="8788717" y="2012726"/>
                  <a:pt x="8792708" y="2011094"/>
                  <a:pt x="8795610" y="2008917"/>
                </a:cubicBezTo>
                <a:cubicBezTo>
                  <a:pt x="8798512" y="2006741"/>
                  <a:pt x="8799963" y="2003476"/>
                  <a:pt x="8799963" y="1999123"/>
                </a:cubicBezTo>
                <a:lnTo>
                  <a:pt x="8799963" y="1668822"/>
                </a:lnTo>
                <a:cubicBezTo>
                  <a:pt x="8799963" y="1638349"/>
                  <a:pt x="8796517" y="1611686"/>
                  <a:pt x="8789624" y="1588831"/>
                </a:cubicBezTo>
                <a:cubicBezTo>
                  <a:pt x="8782732" y="1565977"/>
                  <a:pt x="8771667" y="1546841"/>
                  <a:pt x="8756430" y="1531423"/>
                </a:cubicBezTo>
                <a:cubicBezTo>
                  <a:pt x="8741194" y="1516005"/>
                  <a:pt x="8721242" y="1504306"/>
                  <a:pt x="8696574" y="1496325"/>
                </a:cubicBezTo>
                <a:cubicBezTo>
                  <a:pt x="8671906" y="1488344"/>
                  <a:pt x="8641978" y="1484354"/>
                  <a:pt x="8606788" y="1484354"/>
                </a:cubicBezTo>
                <a:close/>
                <a:moveTo>
                  <a:pt x="8103033" y="1484354"/>
                </a:moveTo>
                <a:cubicBezTo>
                  <a:pt x="8086708" y="1484354"/>
                  <a:pt x="8071200" y="1486258"/>
                  <a:pt x="8056508" y="1490068"/>
                </a:cubicBezTo>
                <a:cubicBezTo>
                  <a:pt x="8041816" y="1493877"/>
                  <a:pt x="8027486" y="1499500"/>
                  <a:pt x="8013520" y="1506936"/>
                </a:cubicBezTo>
                <a:cubicBezTo>
                  <a:pt x="7999554" y="1514373"/>
                  <a:pt x="7985678" y="1523714"/>
                  <a:pt x="7971892" y="1534960"/>
                </a:cubicBezTo>
                <a:cubicBezTo>
                  <a:pt x="7958107" y="1546206"/>
                  <a:pt x="7943778" y="1559447"/>
                  <a:pt x="7928904" y="1574683"/>
                </a:cubicBezTo>
                <a:lnTo>
                  <a:pt x="7928904" y="1508841"/>
                </a:lnTo>
                <a:cubicBezTo>
                  <a:pt x="7928904" y="1505576"/>
                  <a:pt x="7928270" y="1502946"/>
                  <a:pt x="7927000" y="1500951"/>
                </a:cubicBezTo>
                <a:cubicBezTo>
                  <a:pt x="7925730" y="1498955"/>
                  <a:pt x="7923463" y="1497232"/>
                  <a:pt x="7920198" y="1495781"/>
                </a:cubicBezTo>
                <a:cubicBezTo>
                  <a:pt x="7916933" y="1494330"/>
                  <a:pt x="7912852" y="1493332"/>
                  <a:pt x="7907954" y="1492788"/>
                </a:cubicBezTo>
                <a:cubicBezTo>
                  <a:pt x="7903057" y="1492244"/>
                  <a:pt x="7896800" y="1491972"/>
                  <a:pt x="7889181" y="1491972"/>
                </a:cubicBezTo>
                <a:cubicBezTo>
                  <a:pt x="7881926" y="1491972"/>
                  <a:pt x="7875758" y="1492244"/>
                  <a:pt x="7870680" y="1492788"/>
                </a:cubicBezTo>
                <a:cubicBezTo>
                  <a:pt x="7865601" y="1493332"/>
                  <a:pt x="7861430" y="1494330"/>
                  <a:pt x="7858164" y="1495781"/>
                </a:cubicBezTo>
                <a:cubicBezTo>
                  <a:pt x="7854900" y="1497232"/>
                  <a:pt x="7852723" y="1498955"/>
                  <a:pt x="7851635" y="1500951"/>
                </a:cubicBezTo>
                <a:cubicBezTo>
                  <a:pt x="7850547" y="1502946"/>
                  <a:pt x="7850002" y="1505576"/>
                  <a:pt x="7850002" y="1508841"/>
                </a:cubicBezTo>
                <a:lnTo>
                  <a:pt x="7850002" y="2192841"/>
                </a:lnTo>
                <a:cubicBezTo>
                  <a:pt x="7850002" y="2195743"/>
                  <a:pt x="7850638" y="2198282"/>
                  <a:pt x="7851908" y="2200459"/>
                </a:cubicBezTo>
                <a:cubicBezTo>
                  <a:pt x="7853176" y="2202636"/>
                  <a:pt x="7855534" y="2204450"/>
                  <a:pt x="7858980" y="2205901"/>
                </a:cubicBezTo>
                <a:cubicBezTo>
                  <a:pt x="7862427" y="2207352"/>
                  <a:pt x="7867052" y="2208440"/>
                  <a:pt x="7872856" y="2209166"/>
                </a:cubicBezTo>
                <a:cubicBezTo>
                  <a:pt x="7878661" y="2209891"/>
                  <a:pt x="7885916" y="2210254"/>
                  <a:pt x="7894622" y="2210254"/>
                </a:cubicBezTo>
                <a:cubicBezTo>
                  <a:pt x="7903692" y="2210254"/>
                  <a:pt x="7911128" y="2209891"/>
                  <a:pt x="7916933" y="2209166"/>
                </a:cubicBezTo>
                <a:cubicBezTo>
                  <a:pt x="7922737" y="2208440"/>
                  <a:pt x="7927272" y="2207352"/>
                  <a:pt x="7930537" y="2205901"/>
                </a:cubicBezTo>
                <a:cubicBezTo>
                  <a:pt x="7933802" y="2204450"/>
                  <a:pt x="7936160" y="2202636"/>
                  <a:pt x="7937611" y="2200459"/>
                </a:cubicBezTo>
                <a:cubicBezTo>
                  <a:pt x="7939062" y="2198282"/>
                  <a:pt x="7939788" y="2195743"/>
                  <a:pt x="7939788" y="2192841"/>
                </a:cubicBezTo>
                <a:lnTo>
                  <a:pt x="7939788" y="1947972"/>
                </a:lnTo>
                <a:cubicBezTo>
                  <a:pt x="7952847" y="1960669"/>
                  <a:pt x="7965181" y="1971734"/>
                  <a:pt x="7976790" y="1981166"/>
                </a:cubicBezTo>
                <a:cubicBezTo>
                  <a:pt x="7988398" y="1990597"/>
                  <a:pt x="8000098" y="1998397"/>
                  <a:pt x="8011888" y="2004564"/>
                </a:cubicBezTo>
                <a:cubicBezTo>
                  <a:pt x="8023678" y="2010731"/>
                  <a:pt x="8035740" y="2015266"/>
                  <a:pt x="8048074" y="2018168"/>
                </a:cubicBezTo>
                <a:cubicBezTo>
                  <a:pt x="8060408" y="2021070"/>
                  <a:pt x="8073830" y="2022521"/>
                  <a:pt x="8088341" y="2022521"/>
                </a:cubicBezTo>
                <a:cubicBezTo>
                  <a:pt x="8122442" y="2022521"/>
                  <a:pt x="8152732" y="2016082"/>
                  <a:pt x="8179214" y="2003204"/>
                </a:cubicBezTo>
                <a:cubicBezTo>
                  <a:pt x="8205696" y="1990325"/>
                  <a:pt x="8227916" y="1972006"/>
                  <a:pt x="8245874" y="1948244"/>
                </a:cubicBezTo>
                <a:cubicBezTo>
                  <a:pt x="8263830" y="1924483"/>
                  <a:pt x="8277434" y="1895552"/>
                  <a:pt x="8286685" y="1861452"/>
                </a:cubicBezTo>
                <a:cubicBezTo>
                  <a:pt x="8295936" y="1827352"/>
                  <a:pt x="8300560" y="1788898"/>
                  <a:pt x="8300560" y="1746091"/>
                </a:cubicBezTo>
                <a:cubicBezTo>
                  <a:pt x="8300560" y="1710540"/>
                  <a:pt x="8296933" y="1676893"/>
                  <a:pt x="8289678" y="1645151"/>
                </a:cubicBezTo>
                <a:cubicBezTo>
                  <a:pt x="8282422" y="1613409"/>
                  <a:pt x="8270904" y="1585566"/>
                  <a:pt x="8255124" y="1561624"/>
                </a:cubicBezTo>
                <a:cubicBezTo>
                  <a:pt x="8239344" y="1537681"/>
                  <a:pt x="8218938" y="1518817"/>
                  <a:pt x="8193906" y="1505032"/>
                </a:cubicBezTo>
                <a:cubicBezTo>
                  <a:pt x="8168876" y="1491247"/>
                  <a:pt x="8138584" y="1484354"/>
                  <a:pt x="8103033" y="1484354"/>
                </a:cubicBezTo>
                <a:close/>
                <a:moveTo>
                  <a:pt x="7499977" y="1484354"/>
                </a:moveTo>
                <a:cubicBezTo>
                  <a:pt x="7464063" y="1484354"/>
                  <a:pt x="7431596" y="1490612"/>
                  <a:pt x="7402574" y="1503127"/>
                </a:cubicBezTo>
                <a:cubicBezTo>
                  <a:pt x="7373553" y="1515643"/>
                  <a:pt x="7348794" y="1533600"/>
                  <a:pt x="7328298" y="1556998"/>
                </a:cubicBezTo>
                <a:cubicBezTo>
                  <a:pt x="7307801" y="1580397"/>
                  <a:pt x="7292111" y="1608874"/>
                  <a:pt x="7281228" y="1642430"/>
                </a:cubicBezTo>
                <a:cubicBezTo>
                  <a:pt x="7270345" y="1675986"/>
                  <a:pt x="7264904" y="1713805"/>
                  <a:pt x="7264904" y="1755886"/>
                </a:cubicBezTo>
                <a:cubicBezTo>
                  <a:pt x="7264904" y="1800144"/>
                  <a:pt x="7270164" y="1838960"/>
                  <a:pt x="7280684" y="1872335"/>
                </a:cubicBezTo>
                <a:cubicBezTo>
                  <a:pt x="7291205" y="1905710"/>
                  <a:pt x="7306804" y="1933461"/>
                  <a:pt x="7327481" y="1955590"/>
                </a:cubicBezTo>
                <a:cubicBezTo>
                  <a:pt x="7348159" y="1977719"/>
                  <a:pt x="7373643" y="1994407"/>
                  <a:pt x="7403934" y="2005652"/>
                </a:cubicBezTo>
                <a:cubicBezTo>
                  <a:pt x="7434225" y="2016898"/>
                  <a:pt x="7469505" y="2022521"/>
                  <a:pt x="7509772" y="2022521"/>
                </a:cubicBezTo>
                <a:cubicBezTo>
                  <a:pt x="7532989" y="2022521"/>
                  <a:pt x="7554846" y="2020798"/>
                  <a:pt x="7575342" y="2017352"/>
                </a:cubicBezTo>
                <a:cubicBezTo>
                  <a:pt x="7595839" y="2013905"/>
                  <a:pt x="7613887" y="2010006"/>
                  <a:pt x="7629486" y="2005652"/>
                </a:cubicBezTo>
                <a:cubicBezTo>
                  <a:pt x="7645085" y="2001299"/>
                  <a:pt x="7657782" y="1996855"/>
                  <a:pt x="7667576" y="1992321"/>
                </a:cubicBezTo>
                <a:cubicBezTo>
                  <a:pt x="7677371" y="1987786"/>
                  <a:pt x="7683266" y="1984521"/>
                  <a:pt x="7685262" y="1982526"/>
                </a:cubicBezTo>
                <a:cubicBezTo>
                  <a:pt x="7687257" y="1980531"/>
                  <a:pt x="7688888" y="1978445"/>
                  <a:pt x="7690159" y="1976268"/>
                </a:cubicBezTo>
                <a:cubicBezTo>
                  <a:pt x="7691428" y="1974092"/>
                  <a:pt x="7692336" y="1971643"/>
                  <a:pt x="7692880" y="1968922"/>
                </a:cubicBezTo>
                <a:cubicBezTo>
                  <a:pt x="7693424" y="1966201"/>
                  <a:pt x="7693878" y="1963118"/>
                  <a:pt x="7694240" y="1959671"/>
                </a:cubicBezTo>
                <a:cubicBezTo>
                  <a:pt x="7694603" y="1956225"/>
                  <a:pt x="7694784" y="1952144"/>
                  <a:pt x="7694784" y="1947428"/>
                </a:cubicBezTo>
                <a:cubicBezTo>
                  <a:pt x="7694784" y="1940898"/>
                  <a:pt x="7694510" y="1935366"/>
                  <a:pt x="7693964" y="1930831"/>
                </a:cubicBezTo>
                <a:cubicBezTo>
                  <a:pt x="7693416" y="1926297"/>
                  <a:pt x="7692596" y="1922760"/>
                  <a:pt x="7691502" y="1920220"/>
                </a:cubicBezTo>
                <a:cubicBezTo>
                  <a:pt x="7690408" y="1917681"/>
                  <a:pt x="7688859" y="1915776"/>
                  <a:pt x="7686856" y="1914507"/>
                </a:cubicBezTo>
                <a:cubicBezTo>
                  <a:pt x="7684852" y="1913237"/>
                  <a:pt x="7682574" y="1912602"/>
                  <a:pt x="7680024" y="1912602"/>
                </a:cubicBezTo>
                <a:cubicBezTo>
                  <a:pt x="7675648" y="1912602"/>
                  <a:pt x="7669176" y="1914507"/>
                  <a:pt x="7660608" y="1918316"/>
                </a:cubicBezTo>
                <a:cubicBezTo>
                  <a:pt x="7652041" y="1922125"/>
                  <a:pt x="7641104" y="1926387"/>
                  <a:pt x="7627798" y="1931103"/>
                </a:cubicBezTo>
                <a:cubicBezTo>
                  <a:pt x="7614492" y="1935819"/>
                  <a:pt x="7598726" y="1940082"/>
                  <a:pt x="7580500" y="1943891"/>
                </a:cubicBezTo>
                <a:cubicBezTo>
                  <a:pt x="7562273" y="1947700"/>
                  <a:pt x="7541494" y="1949605"/>
                  <a:pt x="7518164" y="1949605"/>
                </a:cubicBezTo>
                <a:cubicBezTo>
                  <a:pt x="7488638" y="1949605"/>
                  <a:pt x="7463668" y="1945433"/>
                  <a:pt x="7443254" y="1937089"/>
                </a:cubicBezTo>
                <a:cubicBezTo>
                  <a:pt x="7422840" y="1928745"/>
                  <a:pt x="7406253" y="1916774"/>
                  <a:pt x="7393494" y="1901175"/>
                </a:cubicBezTo>
                <a:cubicBezTo>
                  <a:pt x="7380735" y="1885576"/>
                  <a:pt x="7371621" y="1866893"/>
                  <a:pt x="7366154" y="1845127"/>
                </a:cubicBezTo>
                <a:cubicBezTo>
                  <a:pt x="7360687" y="1823361"/>
                  <a:pt x="7357954" y="1798874"/>
                  <a:pt x="7357954" y="1771667"/>
                </a:cubicBezTo>
                <a:lnTo>
                  <a:pt x="7680474" y="1771667"/>
                </a:lnTo>
                <a:cubicBezTo>
                  <a:pt x="7689590" y="1771667"/>
                  <a:pt x="7697698" y="1768674"/>
                  <a:pt x="7704804" y="1762688"/>
                </a:cubicBezTo>
                <a:cubicBezTo>
                  <a:pt x="7711910" y="1756702"/>
                  <a:pt x="7715462" y="1746636"/>
                  <a:pt x="7715462" y="1732488"/>
                </a:cubicBezTo>
                <a:lnTo>
                  <a:pt x="7715462" y="1716163"/>
                </a:lnTo>
                <a:cubicBezTo>
                  <a:pt x="7715462" y="1684239"/>
                  <a:pt x="7711380" y="1654220"/>
                  <a:pt x="7703218" y="1626106"/>
                </a:cubicBezTo>
                <a:cubicBezTo>
                  <a:pt x="7695056" y="1597991"/>
                  <a:pt x="7682268" y="1573504"/>
                  <a:pt x="7664856" y="1552645"/>
                </a:cubicBezTo>
                <a:cubicBezTo>
                  <a:pt x="7647443" y="1531786"/>
                  <a:pt x="7625223" y="1515189"/>
                  <a:pt x="7598197" y="1502855"/>
                </a:cubicBezTo>
                <a:cubicBezTo>
                  <a:pt x="7571171" y="1490521"/>
                  <a:pt x="7538431" y="1484354"/>
                  <a:pt x="7499977" y="1484354"/>
                </a:cubicBezTo>
                <a:close/>
                <a:moveTo>
                  <a:pt x="6963029" y="1484354"/>
                </a:moveTo>
                <a:cubicBezTo>
                  <a:pt x="6935095" y="1484354"/>
                  <a:pt x="6907434" y="1491519"/>
                  <a:pt x="6880045" y="1505848"/>
                </a:cubicBezTo>
                <a:cubicBezTo>
                  <a:pt x="6852656" y="1520177"/>
                  <a:pt x="6825177" y="1542760"/>
                  <a:pt x="6797606" y="1573595"/>
                </a:cubicBezTo>
                <a:lnTo>
                  <a:pt x="6797606" y="1508841"/>
                </a:lnTo>
                <a:cubicBezTo>
                  <a:pt x="6797606" y="1505939"/>
                  <a:pt x="6796971" y="1503490"/>
                  <a:pt x="6795702" y="1501495"/>
                </a:cubicBezTo>
                <a:cubicBezTo>
                  <a:pt x="6794432" y="1499500"/>
                  <a:pt x="6792346" y="1497686"/>
                  <a:pt x="6789444" y="1496053"/>
                </a:cubicBezTo>
                <a:cubicBezTo>
                  <a:pt x="6786542" y="1494421"/>
                  <a:pt x="6782461" y="1493332"/>
                  <a:pt x="6777200" y="1492788"/>
                </a:cubicBezTo>
                <a:cubicBezTo>
                  <a:pt x="6771940" y="1492244"/>
                  <a:pt x="6765320" y="1491972"/>
                  <a:pt x="6757339" y="1491972"/>
                </a:cubicBezTo>
                <a:cubicBezTo>
                  <a:pt x="6748995" y="1491972"/>
                  <a:pt x="6742284" y="1492244"/>
                  <a:pt x="6737205" y="1492788"/>
                </a:cubicBezTo>
                <a:cubicBezTo>
                  <a:pt x="6732126" y="1493332"/>
                  <a:pt x="6727955" y="1494421"/>
                  <a:pt x="6724690" y="1496053"/>
                </a:cubicBezTo>
                <a:cubicBezTo>
                  <a:pt x="6721425" y="1497686"/>
                  <a:pt x="6719248" y="1499500"/>
                  <a:pt x="6718160" y="1501495"/>
                </a:cubicBezTo>
                <a:cubicBezTo>
                  <a:pt x="6717072" y="1503490"/>
                  <a:pt x="6716527" y="1505939"/>
                  <a:pt x="6716527" y="1508841"/>
                </a:cubicBezTo>
                <a:lnTo>
                  <a:pt x="6716527" y="1998578"/>
                </a:lnTo>
                <a:cubicBezTo>
                  <a:pt x="6716527" y="2001481"/>
                  <a:pt x="6717162" y="2003929"/>
                  <a:pt x="6718432" y="2005924"/>
                </a:cubicBezTo>
                <a:cubicBezTo>
                  <a:pt x="6719702" y="2007920"/>
                  <a:pt x="6722060" y="2009643"/>
                  <a:pt x="6725506" y="2011094"/>
                </a:cubicBezTo>
                <a:cubicBezTo>
                  <a:pt x="6728952" y="2012545"/>
                  <a:pt x="6733578" y="2013633"/>
                  <a:pt x="6739382" y="2014359"/>
                </a:cubicBezTo>
                <a:cubicBezTo>
                  <a:pt x="6745186" y="2015084"/>
                  <a:pt x="6752441" y="2015447"/>
                  <a:pt x="6761148" y="2015447"/>
                </a:cubicBezTo>
                <a:cubicBezTo>
                  <a:pt x="6770217" y="2015447"/>
                  <a:pt x="6777654" y="2015084"/>
                  <a:pt x="6783458" y="2014359"/>
                </a:cubicBezTo>
                <a:cubicBezTo>
                  <a:pt x="6789262" y="2013633"/>
                  <a:pt x="6793797" y="2012545"/>
                  <a:pt x="6797062" y="2011094"/>
                </a:cubicBezTo>
                <a:cubicBezTo>
                  <a:pt x="6800327" y="2009643"/>
                  <a:pt x="6802685" y="2007920"/>
                  <a:pt x="6804136" y="2005924"/>
                </a:cubicBezTo>
                <a:cubicBezTo>
                  <a:pt x="6805587" y="2003929"/>
                  <a:pt x="6806313" y="2001481"/>
                  <a:pt x="6806313" y="1998578"/>
                </a:cubicBezTo>
                <a:lnTo>
                  <a:pt x="6806313" y="1656306"/>
                </a:lnTo>
                <a:cubicBezTo>
                  <a:pt x="6830981" y="1625471"/>
                  <a:pt x="6854561" y="1602072"/>
                  <a:pt x="6877052" y="1586111"/>
                </a:cubicBezTo>
                <a:cubicBezTo>
                  <a:pt x="6899544" y="1570149"/>
                  <a:pt x="6922036" y="1562168"/>
                  <a:pt x="6944527" y="1562168"/>
                </a:cubicBezTo>
                <a:cubicBezTo>
                  <a:pt x="6961940" y="1562168"/>
                  <a:pt x="6977267" y="1565433"/>
                  <a:pt x="6990508" y="1571963"/>
                </a:cubicBezTo>
                <a:cubicBezTo>
                  <a:pt x="7003749" y="1578492"/>
                  <a:pt x="7014542" y="1587924"/>
                  <a:pt x="7022885" y="1600258"/>
                </a:cubicBezTo>
                <a:cubicBezTo>
                  <a:pt x="7031229" y="1612593"/>
                  <a:pt x="7037578" y="1627285"/>
                  <a:pt x="7041931" y="1644335"/>
                </a:cubicBezTo>
                <a:cubicBezTo>
                  <a:pt x="7046284" y="1661385"/>
                  <a:pt x="7048461" y="1683877"/>
                  <a:pt x="7048461" y="1711810"/>
                </a:cubicBezTo>
                <a:lnTo>
                  <a:pt x="7048461" y="1998578"/>
                </a:lnTo>
                <a:cubicBezTo>
                  <a:pt x="7048461" y="2001481"/>
                  <a:pt x="7049186" y="2003929"/>
                  <a:pt x="7050637" y="2005924"/>
                </a:cubicBezTo>
                <a:cubicBezTo>
                  <a:pt x="7052088" y="2007920"/>
                  <a:pt x="7054446" y="2009643"/>
                  <a:pt x="7057711" y="2011094"/>
                </a:cubicBezTo>
                <a:cubicBezTo>
                  <a:pt x="7060976" y="2012545"/>
                  <a:pt x="7065511" y="2013633"/>
                  <a:pt x="7071315" y="2014359"/>
                </a:cubicBezTo>
                <a:cubicBezTo>
                  <a:pt x="7077119" y="2015084"/>
                  <a:pt x="7084556" y="2015447"/>
                  <a:pt x="7093625" y="2015447"/>
                </a:cubicBezTo>
                <a:cubicBezTo>
                  <a:pt x="7102332" y="2015447"/>
                  <a:pt x="7109587" y="2015084"/>
                  <a:pt x="7115391" y="2014359"/>
                </a:cubicBezTo>
                <a:cubicBezTo>
                  <a:pt x="7121196" y="2013633"/>
                  <a:pt x="7125730" y="2012545"/>
                  <a:pt x="7128995" y="2011094"/>
                </a:cubicBezTo>
                <a:cubicBezTo>
                  <a:pt x="7132260" y="2009643"/>
                  <a:pt x="7134618" y="2007920"/>
                  <a:pt x="7136069" y="2005924"/>
                </a:cubicBezTo>
                <a:cubicBezTo>
                  <a:pt x="7137520" y="2003929"/>
                  <a:pt x="7138246" y="2001481"/>
                  <a:pt x="7138246" y="1998578"/>
                </a:cubicBezTo>
                <a:lnTo>
                  <a:pt x="7138246" y="1699838"/>
                </a:lnTo>
                <a:cubicBezTo>
                  <a:pt x="7138246" y="1665013"/>
                  <a:pt x="7135253" y="1635175"/>
                  <a:pt x="7129267" y="1610325"/>
                </a:cubicBezTo>
                <a:cubicBezTo>
                  <a:pt x="7123282" y="1585476"/>
                  <a:pt x="7113396" y="1563800"/>
                  <a:pt x="7099611" y="1545299"/>
                </a:cubicBezTo>
                <a:cubicBezTo>
                  <a:pt x="7085826" y="1526798"/>
                  <a:pt x="7067778" y="1512015"/>
                  <a:pt x="7045468" y="1500951"/>
                </a:cubicBezTo>
                <a:cubicBezTo>
                  <a:pt x="7023158" y="1489886"/>
                  <a:pt x="6995678" y="1484354"/>
                  <a:pt x="6963029" y="1484354"/>
                </a:cubicBezTo>
                <a:close/>
                <a:moveTo>
                  <a:pt x="6111239" y="1484354"/>
                </a:moveTo>
                <a:cubicBezTo>
                  <a:pt x="6092375" y="1484354"/>
                  <a:pt x="6073693" y="1486077"/>
                  <a:pt x="6055191" y="1489523"/>
                </a:cubicBezTo>
                <a:cubicBezTo>
                  <a:pt x="6036690" y="1492970"/>
                  <a:pt x="6019640" y="1497323"/>
                  <a:pt x="6004041" y="1502583"/>
                </a:cubicBezTo>
                <a:cubicBezTo>
                  <a:pt x="5988442" y="1507843"/>
                  <a:pt x="5974657" y="1513647"/>
                  <a:pt x="5962685" y="1519996"/>
                </a:cubicBezTo>
                <a:cubicBezTo>
                  <a:pt x="5950714" y="1526344"/>
                  <a:pt x="5942280" y="1531877"/>
                  <a:pt x="5937382" y="1536593"/>
                </a:cubicBezTo>
                <a:cubicBezTo>
                  <a:pt x="5932485" y="1541309"/>
                  <a:pt x="5929401" y="1546297"/>
                  <a:pt x="5928132" y="1551557"/>
                </a:cubicBezTo>
                <a:cubicBezTo>
                  <a:pt x="5926862" y="1556817"/>
                  <a:pt x="5926227" y="1563982"/>
                  <a:pt x="5926227" y="1573051"/>
                </a:cubicBezTo>
                <a:cubicBezTo>
                  <a:pt x="5926227" y="1578492"/>
                  <a:pt x="5926590" y="1583480"/>
                  <a:pt x="5927315" y="1588015"/>
                </a:cubicBezTo>
                <a:cubicBezTo>
                  <a:pt x="5928041" y="1592550"/>
                  <a:pt x="5929220" y="1596268"/>
                  <a:pt x="5930852" y="1599170"/>
                </a:cubicBezTo>
                <a:cubicBezTo>
                  <a:pt x="5932485" y="1602072"/>
                  <a:pt x="5934389" y="1604249"/>
                  <a:pt x="5936566" y="1605700"/>
                </a:cubicBezTo>
                <a:cubicBezTo>
                  <a:pt x="5938743" y="1607151"/>
                  <a:pt x="5941282" y="1607877"/>
                  <a:pt x="5944184" y="1607877"/>
                </a:cubicBezTo>
                <a:cubicBezTo>
                  <a:pt x="5948537" y="1607877"/>
                  <a:pt x="5955158" y="1605247"/>
                  <a:pt x="5964046" y="1599986"/>
                </a:cubicBezTo>
                <a:cubicBezTo>
                  <a:pt x="5972934" y="1594726"/>
                  <a:pt x="5983998" y="1588922"/>
                  <a:pt x="5997239" y="1582574"/>
                </a:cubicBezTo>
                <a:cubicBezTo>
                  <a:pt x="6010480" y="1576225"/>
                  <a:pt x="6025898" y="1570421"/>
                  <a:pt x="6043492" y="1565161"/>
                </a:cubicBezTo>
                <a:cubicBezTo>
                  <a:pt x="6061086" y="1559900"/>
                  <a:pt x="6080948" y="1557270"/>
                  <a:pt x="6103077" y="1557270"/>
                </a:cubicBezTo>
                <a:cubicBezTo>
                  <a:pt x="6123755" y="1557270"/>
                  <a:pt x="6141167" y="1559719"/>
                  <a:pt x="6155315" y="1564616"/>
                </a:cubicBezTo>
                <a:cubicBezTo>
                  <a:pt x="6169463" y="1569514"/>
                  <a:pt x="6180981" y="1576769"/>
                  <a:pt x="6189869" y="1586383"/>
                </a:cubicBezTo>
                <a:cubicBezTo>
                  <a:pt x="6198757" y="1595996"/>
                  <a:pt x="6205196" y="1608058"/>
                  <a:pt x="6209187" y="1622569"/>
                </a:cubicBezTo>
                <a:cubicBezTo>
                  <a:pt x="6213177" y="1637079"/>
                  <a:pt x="6215172" y="1653767"/>
                  <a:pt x="6215172" y="1672631"/>
                </a:cubicBezTo>
                <a:lnTo>
                  <a:pt x="6215172" y="1710722"/>
                </a:lnTo>
                <a:lnTo>
                  <a:pt x="6147697" y="1710722"/>
                </a:lnTo>
                <a:cubicBezTo>
                  <a:pt x="6109607" y="1710722"/>
                  <a:pt x="6075325" y="1714077"/>
                  <a:pt x="6044852" y="1720788"/>
                </a:cubicBezTo>
                <a:cubicBezTo>
                  <a:pt x="6014380" y="1727499"/>
                  <a:pt x="5988623" y="1737566"/>
                  <a:pt x="5967583" y="1750989"/>
                </a:cubicBezTo>
                <a:cubicBezTo>
                  <a:pt x="5946542" y="1764411"/>
                  <a:pt x="5930399" y="1781280"/>
                  <a:pt x="5919153" y="1801595"/>
                </a:cubicBezTo>
                <a:cubicBezTo>
                  <a:pt x="5907907" y="1821910"/>
                  <a:pt x="5902284" y="1845853"/>
                  <a:pt x="5902284" y="1873423"/>
                </a:cubicBezTo>
                <a:cubicBezTo>
                  <a:pt x="5902284" y="1897003"/>
                  <a:pt x="5906366" y="1918044"/>
                  <a:pt x="5914528" y="1936545"/>
                </a:cubicBezTo>
                <a:cubicBezTo>
                  <a:pt x="5922690" y="1955046"/>
                  <a:pt x="5934117" y="1970645"/>
                  <a:pt x="5948809" y="1983342"/>
                </a:cubicBezTo>
                <a:cubicBezTo>
                  <a:pt x="5963502" y="1996039"/>
                  <a:pt x="5981277" y="2005743"/>
                  <a:pt x="6002136" y="2012454"/>
                </a:cubicBezTo>
                <a:cubicBezTo>
                  <a:pt x="6022996" y="2019166"/>
                  <a:pt x="6046303" y="2022521"/>
                  <a:pt x="6072060" y="2022521"/>
                </a:cubicBezTo>
                <a:cubicBezTo>
                  <a:pt x="6101444" y="2022521"/>
                  <a:pt x="6129287" y="2016173"/>
                  <a:pt x="6155588" y="2003476"/>
                </a:cubicBezTo>
                <a:cubicBezTo>
                  <a:pt x="6181888" y="1990779"/>
                  <a:pt x="6205740" y="1973003"/>
                  <a:pt x="6227144" y="1950149"/>
                </a:cubicBezTo>
                <a:lnTo>
                  <a:pt x="6227144" y="1999123"/>
                </a:lnTo>
                <a:cubicBezTo>
                  <a:pt x="6227144" y="2003476"/>
                  <a:pt x="6228413" y="2006741"/>
                  <a:pt x="6230953" y="2008917"/>
                </a:cubicBezTo>
                <a:cubicBezTo>
                  <a:pt x="6233492" y="2011094"/>
                  <a:pt x="6237573" y="2012726"/>
                  <a:pt x="6243196" y="2013815"/>
                </a:cubicBezTo>
                <a:cubicBezTo>
                  <a:pt x="6248819" y="2014903"/>
                  <a:pt x="6256346" y="2015447"/>
                  <a:pt x="6265778" y="2015447"/>
                </a:cubicBezTo>
                <a:cubicBezTo>
                  <a:pt x="6275573" y="2015447"/>
                  <a:pt x="6283010" y="2014903"/>
                  <a:pt x="6288089" y="2013815"/>
                </a:cubicBezTo>
                <a:cubicBezTo>
                  <a:pt x="6293167" y="2012726"/>
                  <a:pt x="6297158" y="2011094"/>
                  <a:pt x="6300060" y="2008917"/>
                </a:cubicBezTo>
                <a:cubicBezTo>
                  <a:pt x="6302962" y="2006741"/>
                  <a:pt x="6304413" y="2003476"/>
                  <a:pt x="6304413" y="1999123"/>
                </a:cubicBezTo>
                <a:lnTo>
                  <a:pt x="6304413" y="1668822"/>
                </a:lnTo>
                <a:cubicBezTo>
                  <a:pt x="6304413" y="1638349"/>
                  <a:pt x="6300967" y="1611686"/>
                  <a:pt x="6294074" y="1588831"/>
                </a:cubicBezTo>
                <a:cubicBezTo>
                  <a:pt x="6287182" y="1565977"/>
                  <a:pt x="6276117" y="1546841"/>
                  <a:pt x="6260881" y="1531423"/>
                </a:cubicBezTo>
                <a:cubicBezTo>
                  <a:pt x="6245645" y="1516005"/>
                  <a:pt x="6225693" y="1504306"/>
                  <a:pt x="6201024" y="1496325"/>
                </a:cubicBezTo>
                <a:cubicBezTo>
                  <a:pt x="6176356" y="1488344"/>
                  <a:pt x="6146428" y="1484354"/>
                  <a:pt x="6111239" y="1484354"/>
                </a:cubicBezTo>
                <a:close/>
                <a:moveTo>
                  <a:pt x="5778943" y="1484354"/>
                </a:moveTo>
                <a:cubicBezTo>
                  <a:pt x="5768423" y="1484354"/>
                  <a:pt x="5757993" y="1485714"/>
                  <a:pt x="5747654" y="1488435"/>
                </a:cubicBezTo>
                <a:cubicBezTo>
                  <a:pt x="5737315" y="1491156"/>
                  <a:pt x="5726886" y="1496053"/>
                  <a:pt x="5716365" y="1503127"/>
                </a:cubicBezTo>
                <a:cubicBezTo>
                  <a:pt x="5705845" y="1510201"/>
                  <a:pt x="5694690" y="1519905"/>
                  <a:pt x="5682900" y="1532239"/>
                </a:cubicBezTo>
                <a:cubicBezTo>
                  <a:pt x="5671110" y="1544574"/>
                  <a:pt x="5658504" y="1560535"/>
                  <a:pt x="5645081" y="1580125"/>
                </a:cubicBezTo>
                <a:lnTo>
                  <a:pt x="5645081" y="1508841"/>
                </a:lnTo>
                <a:cubicBezTo>
                  <a:pt x="5645081" y="1505939"/>
                  <a:pt x="5644446" y="1503490"/>
                  <a:pt x="5643177" y="1501495"/>
                </a:cubicBezTo>
                <a:cubicBezTo>
                  <a:pt x="5641907" y="1499499"/>
                  <a:pt x="5639821" y="1497686"/>
                  <a:pt x="5636919" y="1496053"/>
                </a:cubicBezTo>
                <a:cubicBezTo>
                  <a:pt x="5634017" y="1494421"/>
                  <a:pt x="5629936" y="1493332"/>
                  <a:pt x="5624676" y="1492788"/>
                </a:cubicBezTo>
                <a:cubicBezTo>
                  <a:pt x="5619415" y="1492244"/>
                  <a:pt x="5612795" y="1491972"/>
                  <a:pt x="5604814" y="1491972"/>
                </a:cubicBezTo>
                <a:cubicBezTo>
                  <a:pt x="5596470" y="1491972"/>
                  <a:pt x="5589759" y="1492244"/>
                  <a:pt x="5584680" y="1492788"/>
                </a:cubicBezTo>
                <a:cubicBezTo>
                  <a:pt x="5579602" y="1493332"/>
                  <a:pt x="5575430" y="1494421"/>
                  <a:pt x="5572165" y="1496053"/>
                </a:cubicBezTo>
                <a:cubicBezTo>
                  <a:pt x="5568900" y="1497686"/>
                  <a:pt x="5566723" y="1499499"/>
                  <a:pt x="5565635" y="1501495"/>
                </a:cubicBezTo>
                <a:cubicBezTo>
                  <a:pt x="5564547" y="1503490"/>
                  <a:pt x="5564003" y="1505939"/>
                  <a:pt x="5564003" y="1508841"/>
                </a:cubicBezTo>
                <a:lnTo>
                  <a:pt x="5564003" y="1998578"/>
                </a:lnTo>
                <a:cubicBezTo>
                  <a:pt x="5564003" y="2001481"/>
                  <a:pt x="5564637" y="2003929"/>
                  <a:pt x="5565907" y="2005924"/>
                </a:cubicBezTo>
                <a:cubicBezTo>
                  <a:pt x="5567177" y="2007920"/>
                  <a:pt x="5569535" y="2009643"/>
                  <a:pt x="5572981" y="2011094"/>
                </a:cubicBezTo>
                <a:cubicBezTo>
                  <a:pt x="5576427" y="2012545"/>
                  <a:pt x="5581053" y="2013633"/>
                  <a:pt x="5586857" y="2014359"/>
                </a:cubicBezTo>
                <a:cubicBezTo>
                  <a:pt x="5592661" y="2015084"/>
                  <a:pt x="5599917" y="2015447"/>
                  <a:pt x="5608623" y="2015447"/>
                </a:cubicBezTo>
                <a:cubicBezTo>
                  <a:pt x="5617692" y="2015447"/>
                  <a:pt x="5625129" y="2015084"/>
                  <a:pt x="5630933" y="2014359"/>
                </a:cubicBezTo>
                <a:cubicBezTo>
                  <a:pt x="5636738" y="2013633"/>
                  <a:pt x="5641272" y="2012545"/>
                  <a:pt x="5644537" y="2011094"/>
                </a:cubicBezTo>
                <a:cubicBezTo>
                  <a:pt x="5647802" y="2009643"/>
                  <a:pt x="5650160" y="2007920"/>
                  <a:pt x="5651611" y="2005924"/>
                </a:cubicBezTo>
                <a:cubicBezTo>
                  <a:pt x="5653062" y="2003929"/>
                  <a:pt x="5653788" y="2001481"/>
                  <a:pt x="5653788" y="1998578"/>
                </a:cubicBezTo>
                <a:lnTo>
                  <a:pt x="5653788" y="1676440"/>
                </a:lnTo>
                <a:cubicBezTo>
                  <a:pt x="5666485" y="1656488"/>
                  <a:pt x="5678093" y="1639619"/>
                  <a:pt x="5688614" y="1625834"/>
                </a:cubicBezTo>
                <a:cubicBezTo>
                  <a:pt x="5699134" y="1612048"/>
                  <a:pt x="5709201" y="1600984"/>
                  <a:pt x="5718814" y="1592640"/>
                </a:cubicBezTo>
                <a:cubicBezTo>
                  <a:pt x="5728428" y="1584297"/>
                  <a:pt x="5737587" y="1578311"/>
                  <a:pt x="5746294" y="1574683"/>
                </a:cubicBezTo>
                <a:cubicBezTo>
                  <a:pt x="5755000" y="1571056"/>
                  <a:pt x="5763888" y="1569242"/>
                  <a:pt x="5772957" y="1569242"/>
                </a:cubicBezTo>
                <a:cubicBezTo>
                  <a:pt x="5780576" y="1569242"/>
                  <a:pt x="5787650" y="1569967"/>
                  <a:pt x="5794179" y="1571418"/>
                </a:cubicBezTo>
                <a:cubicBezTo>
                  <a:pt x="5800709" y="1572869"/>
                  <a:pt x="5806604" y="1574411"/>
                  <a:pt x="5811864" y="1576044"/>
                </a:cubicBezTo>
                <a:cubicBezTo>
                  <a:pt x="5817124" y="1577676"/>
                  <a:pt x="5821840" y="1579309"/>
                  <a:pt x="5826012" y="1580941"/>
                </a:cubicBezTo>
                <a:cubicBezTo>
                  <a:pt x="5830184" y="1582574"/>
                  <a:pt x="5833721" y="1583390"/>
                  <a:pt x="5836623" y="1583390"/>
                </a:cubicBezTo>
                <a:cubicBezTo>
                  <a:pt x="5839525" y="1583390"/>
                  <a:pt x="5841793" y="1582574"/>
                  <a:pt x="5843425" y="1580941"/>
                </a:cubicBezTo>
                <a:cubicBezTo>
                  <a:pt x="5845058" y="1579309"/>
                  <a:pt x="5846418" y="1576951"/>
                  <a:pt x="5847506" y="1573867"/>
                </a:cubicBezTo>
                <a:cubicBezTo>
                  <a:pt x="5848595" y="1570784"/>
                  <a:pt x="5849320" y="1566521"/>
                  <a:pt x="5849683" y="1561079"/>
                </a:cubicBezTo>
                <a:cubicBezTo>
                  <a:pt x="5850046" y="1555638"/>
                  <a:pt x="5850227" y="1548927"/>
                  <a:pt x="5850227" y="1540946"/>
                </a:cubicBezTo>
                <a:cubicBezTo>
                  <a:pt x="5850227" y="1532602"/>
                  <a:pt x="5850136" y="1525982"/>
                  <a:pt x="5849955" y="1521084"/>
                </a:cubicBezTo>
                <a:cubicBezTo>
                  <a:pt x="5849774" y="1516187"/>
                  <a:pt x="5849411" y="1512468"/>
                  <a:pt x="5848867" y="1509929"/>
                </a:cubicBezTo>
                <a:cubicBezTo>
                  <a:pt x="5848323" y="1507390"/>
                  <a:pt x="5847688" y="1505304"/>
                  <a:pt x="5846962" y="1503671"/>
                </a:cubicBezTo>
                <a:cubicBezTo>
                  <a:pt x="5846237" y="1502039"/>
                  <a:pt x="5844786" y="1500316"/>
                  <a:pt x="5842609" y="1498502"/>
                </a:cubicBezTo>
                <a:cubicBezTo>
                  <a:pt x="5840432" y="1496688"/>
                  <a:pt x="5836714" y="1494874"/>
                  <a:pt x="5831454" y="1493060"/>
                </a:cubicBezTo>
                <a:cubicBezTo>
                  <a:pt x="5826194" y="1491247"/>
                  <a:pt x="5820299" y="1489614"/>
                  <a:pt x="5813769" y="1488163"/>
                </a:cubicBezTo>
                <a:cubicBezTo>
                  <a:pt x="5807239" y="1486712"/>
                  <a:pt x="5800981" y="1485714"/>
                  <a:pt x="5794996" y="1485170"/>
                </a:cubicBezTo>
                <a:cubicBezTo>
                  <a:pt x="5789010" y="1484626"/>
                  <a:pt x="5783659" y="1484354"/>
                  <a:pt x="5778943" y="1484354"/>
                </a:cubicBezTo>
                <a:close/>
                <a:moveTo>
                  <a:pt x="5206364" y="1484354"/>
                </a:moveTo>
                <a:cubicBezTo>
                  <a:pt x="5187500" y="1484354"/>
                  <a:pt x="5168817" y="1486077"/>
                  <a:pt x="5150316" y="1489523"/>
                </a:cubicBezTo>
                <a:cubicBezTo>
                  <a:pt x="5131815" y="1492970"/>
                  <a:pt x="5114765" y="1497323"/>
                  <a:pt x="5099166" y="1502583"/>
                </a:cubicBezTo>
                <a:cubicBezTo>
                  <a:pt x="5083567" y="1507843"/>
                  <a:pt x="5069782" y="1513647"/>
                  <a:pt x="5057810" y="1519996"/>
                </a:cubicBezTo>
                <a:cubicBezTo>
                  <a:pt x="5045839" y="1526344"/>
                  <a:pt x="5037404" y="1531877"/>
                  <a:pt x="5032507" y="1536593"/>
                </a:cubicBezTo>
                <a:cubicBezTo>
                  <a:pt x="5027610" y="1541309"/>
                  <a:pt x="5024526" y="1546297"/>
                  <a:pt x="5023257" y="1551557"/>
                </a:cubicBezTo>
                <a:cubicBezTo>
                  <a:pt x="5021987" y="1556817"/>
                  <a:pt x="5021352" y="1563982"/>
                  <a:pt x="5021352" y="1573051"/>
                </a:cubicBezTo>
                <a:cubicBezTo>
                  <a:pt x="5021352" y="1578492"/>
                  <a:pt x="5021715" y="1583480"/>
                  <a:pt x="5022440" y="1588015"/>
                </a:cubicBezTo>
                <a:cubicBezTo>
                  <a:pt x="5023166" y="1592550"/>
                  <a:pt x="5024345" y="1596268"/>
                  <a:pt x="5025977" y="1599170"/>
                </a:cubicBezTo>
                <a:cubicBezTo>
                  <a:pt x="5027610" y="1602072"/>
                  <a:pt x="5029514" y="1604249"/>
                  <a:pt x="5031691" y="1605700"/>
                </a:cubicBezTo>
                <a:cubicBezTo>
                  <a:pt x="5033867" y="1607151"/>
                  <a:pt x="5036407" y="1607877"/>
                  <a:pt x="5039309" y="1607877"/>
                </a:cubicBezTo>
                <a:cubicBezTo>
                  <a:pt x="5043662" y="1607877"/>
                  <a:pt x="5050283" y="1605247"/>
                  <a:pt x="5059171" y="1599986"/>
                </a:cubicBezTo>
                <a:cubicBezTo>
                  <a:pt x="5068058" y="1594726"/>
                  <a:pt x="5079123" y="1588922"/>
                  <a:pt x="5092364" y="1582574"/>
                </a:cubicBezTo>
                <a:cubicBezTo>
                  <a:pt x="5105605" y="1576225"/>
                  <a:pt x="5121023" y="1570421"/>
                  <a:pt x="5138617" y="1565161"/>
                </a:cubicBezTo>
                <a:cubicBezTo>
                  <a:pt x="5156211" y="1559900"/>
                  <a:pt x="5176073" y="1557270"/>
                  <a:pt x="5198202" y="1557270"/>
                </a:cubicBezTo>
                <a:cubicBezTo>
                  <a:pt x="5218879" y="1557270"/>
                  <a:pt x="5236292" y="1559719"/>
                  <a:pt x="5250440" y="1564616"/>
                </a:cubicBezTo>
                <a:cubicBezTo>
                  <a:pt x="5264588" y="1569514"/>
                  <a:pt x="5276106" y="1576769"/>
                  <a:pt x="5284994" y="1586383"/>
                </a:cubicBezTo>
                <a:cubicBezTo>
                  <a:pt x="5293882" y="1595996"/>
                  <a:pt x="5300321" y="1608058"/>
                  <a:pt x="5304311" y="1622569"/>
                </a:cubicBezTo>
                <a:cubicBezTo>
                  <a:pt x="5308302" y="1637079"/>
                  <a:pt x="5310297" y="1653767"/>
                  <a:pt x="5310297" y="1672631"/>
                </a:cubicBezTo>
                <a:lnTo>
                  <a:pt x="5310297" y="1710722"/>
                </a:lnTo>
                <a:lnTo>
                  <a:pt x="5242822" y="1710722"/>
                </a:lnTo>
                <a:cubicBezTo>
                  <a:pt x="5204731" y="1710722"/>
                  <a:pt x="5170450" y="1714077"/>
                  <a:pt x="5139977" y="1720788"/>
                </a:cubicBezTo>
                <a:cubicBezTo>
                  <a:pt x="5109505" y="1727499"/>
                  <a:pt x="5083748" y="1737566"/>
                  <a:pt x="5062708" y="1750989"/>
                </a:cubicBezTo>
                <a:cubicBezTo>
                  <a:pt x="5041667" y="1764411"/>
                  <a:pt x="5025524" y="1781280"/>
                  <a:pt x="5014278" y="1801595"/>
                </a:cubicBezTo>
                <a:cubicBezTo>
                  <a:pt x="5003032" y="1821910"/>
                  <a:pt x="4997409" y="1845853"/>
                  <a:pt x="4997409" y="1873423"/>
                </a:cubicBezTo>
                <a:cubicBezTo>
                  <a:pt x="4997409" y="1897003"/>
                  <a:pt x="5001490" y="1918044"/>
                  <a:pt x="5009653" y="1936545"/>
                </a:cubicBezTo>
                <a:cubicBezTo>
                  <a:pt x="5017815" y="1955046"/>
                  <a:pt x="5029242" y="1970645"/>
                  <a:pt x="5043934" y="1983342"/>
                </a:cubicBezTo>
                <a:cubicBezTo>
                  <a:pt x="5058626" y="1996039"/>
                  <a:pt x="5076402" y="2005743"/>
                  <a:pt x="5097261" y="2012454"/>
                </a:cubicBezTo>
                <a:cubicBezTo>
                  <a:pt x="5118120" y="2019166"/>
                  <a:pt x="5141428" y="2022521"/>
                  <a:pt x="5167185" y="2022521"/>
                </a:cubicBezTo>
                <a:cubicBezTo>
                  <a:pt x="5196569" y="2022521"/>
                  <a:pt x="5224412" y="2016173"/>
                  <a:pt x="5250712" y="2003476"/>
                </a:cubicBezTo>
                <a:cubicBezTo>
                  <a:pt x="5277013" y="1990779"/>
                  <a:pt x="5300865" y="1973003"/>
                  <a:pt x="5322268" y="1950149"/>
                </a:cubicBezTo>
                <a:lnTo>
                  <a:pt x="5322268" y="1999123"/>
                </a:lnTo>
                <a:cubicBezTo>
                  <a:pt x="5322268" y="2003476"/>
                  <a:pt x="5323538" y="2006741"/>
                  <a:pt x="5326078" y="2008917"/>
                </a:cubicBezTo>
                <a:cubicBezTo>
                  <a:pt x="5328617" y="2011094"/>
                  <a:pt x="5332698" y="2012726"/>
                  <a:pt x="5338321" y="2013815"/>
                </a:cubicBezTo>
                <a:cubicBezTo>
                  <a:pt x="5343944" y="2014903"/>
                  <a:pt x="5351471" y="2015447"/>
                  <a:pt x="5360903" y="2015447"/>
                </a:cubicBezTo>
                <a:cubicBezTo>
                  <a:pt x="5370698" y="2015447"/>
                  <a:pt x="5378135" y="2014903"/>
                  <a:pt x="5383214" y="2013815"/>
                </a:cubicBezTo>
                <a:cubicBezTo>
                  <a:pt x="5388292" y="2012726"/>
                  <a:pt x="5392283" y="2011094"/>
                  <a:pt x="5395185" y="2008917"/>
                </a:cubicBezTo>
                <a:cubicBezTo>
                  <a:pt x="5398087" y="2006741"/>
                  <a:pt x="5399538" y="2003476"/>
                  <a:pt x="5399538" y="1999123"/>
                </a:cubicBezTo>
                <a:lnTo>
                  <a:pt x="5399538" y="1668822"/>
                </a:lnTo>
                <a:cubicBezTo>
                  <a:pt x="5399538" y="1638349"/>
                  <a:pt x="5396092" y="1611686"/>
                  <a:pt x="5389199" y="1588831"/>
                </a:cubicBezTo>
                <a:cubicBezTo>
                  <a:pt x="5382307" y="1565977"/>
                  <a:pt x="5371242" y="1546841"/>
                  <a:pt x="5356006" y="1531423"/>
                </a:cubicBezTo>
                <a:cubicBezTo>
                  <a:pt x="5340770" y="1516005"/>
                  <a:pt x="5320817" y="1504306"/>
                  <a:pt x="5296149" y="1496325"/>
                </a:cubicBezTo>
                <a:cubicBezTo>
                  <a:pt x="5271481" y="1488344"/>
                  <a:pt x="5241552" y="1484354"/>
                  <a:pt x="5206364" y="1484354"/>
                </a:cubicBezTo>
                <a:close/>
                <a:moveTo>
                  <a:pt x="4067429" y="1484354"/>
                </a:moveTo>
                <a:cubicBezTo>
                  <a:pt x="4039496" y="1484354"/>
                  <a:pt x="4011835" y="1491519"/>
                  <a:pt x="3984445" y="1505848"/>
                </a:cubicBezTo>
                <a:cubicBezTo>
                  <a:pt x="3957056" y="1520177"/>
                  <a:pt x="3929576" y="1542760"/>
                  <a:pt x="3902006" y="1573595"/>
                </a:cubicBezTo>
                <a:lnTo>
                  <a:pt x="3902006" y="1508841"/>
                </a:lnTo>
                <a:cubicBezTo>
                  <a:pt x="3902006" y="1505939"/>
                  <a:pt x="3901371" y="1503490"/>
                  <a:pt x="3900102" y="1501495"/>
                </a:cubicBezTo>
                <a:cubicBezTo>
                  <a:pt x="3898832" y="1499499"/>
                  <a:pt x="3896746" y="1497686"/>
                  <a:pt x="3893844" y="1496053"/>
                </a:cubicBezTo>
                <a:cubicBezTo>
                  <a:pt x="3890942" y="1494421"/>
                  <a:pt x="3886861" y="1493332"/>
                  <a:pt x="3881601" y="1492788"/>
                </a:cubicBezTo>
                <a:cubicBezTo>
                  <a:pt x="3876340" y="1492244"/>
                  <a:pt x="3869720" y="1491972"/>
                  <a:pt x="3861739" y="1491972"/>
                </a:cubicBezTo>
                <a:cubicBezTo>
                  <a:pt x="3853395" y="1491972"/>
                  <a:pt x="3846684" y="1492244"/>
                  <a:pt x="3841605" y="1492788"/>
                </a:cubicBezTo>
                <a:cubicBezTo>
                  <a:pt x="3836527" y="1493332"/>
                  <a:pt x="3832355" y="1494421"/>
                  <a:pt x="3829090" y="1496053"/>
                </a:cubicBezTo>
                <a:cubicBezTo>
                  <a:pt x="3825825" y="1497686"/>
                  <a:pt x="3823648" y="1499499"/>
                  <a:pt x="3822560" y="1501495"/>
                </a:cubicBezTo>
                <a:cubicBezTo>
                  <a:pt x="3821472" y="1503490"/>
                  <a:pt x="3820928" y="1505939"/>
                  <a:pt x="3820928" y="1508841"/>
                </a:cubicBezTo>
                <a:lnTo>
                  <a:pt x="3820928" y="1998578"/>
                </a:lnTo>
                <a:cubicBezTo>
                  <a:pt x="3820928" y="2001481"/>
                  <a:pt x="3821562" y="2003929"/>
                  <a:pt x="3822832" y="2005924"/>
                </a:cubicBezTo>
                <a:cubicBezTo>
                  <a:pt x="3824102" y="2007920"/>
                  <a:pt x="3826460" y="2009643"/>
                  <a:pt x="3829906" y="2011094"/>
                </a:cubicBezTo>
                <a:cubicBezTo>
                  <a:pt x="3833352" y="2012545"/>
                  <a:pt x="3837978" y="2013633"/>
                  <a:pt x="3843782" y="2014359"/>
                </a:cubicBezTo>
                <a:cubicBezTo>
                  <a:pt x="3849586" y="2015084"/>
                  <a:pt x="3856842" y="2015447"/>
                  <a:pt x="3865548" y="2015447"/>
                </a:cubicBezTo>
                <a:cubicBezTo>
                  <a:pt x="3874617" y="2015447"/>
                  <a:pt x="3882054" y="2015084"/>
                  <a:pt x="3887858" y="2014359"/>
                </a:cubicBezTo>
                <a:cubicBezTo>
                  <a:pt x="3893663" y="2013633"/>
                  <a:pt x="3898197" y="2012545"/>
                  <a:pt x="3901462" y="2011094"/>
                </a:cubicBezTo>
                <a:cubicBezTo>
                  <a:pt x="3904727" y="2009643"/>
                  <a:pt x="3907085" y="2007920"/>
                  <a:pt x="3908536" y="2005924"/>
                </a:cubicBezTo>
                <a:cubicBezTo>
                  <a:pt x="3909987" y="2003929"/>
                  <a:pt x="3910713" y="2001481"/>
                  <a:pt x="3910713" y="1998578"/>
                </a:cubicBezTo>
                <a:lnTo>
                  <a:pt x="3910713" y="1656306"/>
                </a:lnTo>
                <a:cubicBezTo>
                  <a:pt x="3935381" y="1625471"/>
                  <a:pt x="3958961" y="1602072"/>
                  <a:pt x="3981453" y="1586111"/>
                </a:cubicBezTo>
                <a:cubicBezTo>
                  <a:pt x="4003944" y="1570149"/>
                  <a:pt x="4026436" y="1562168"/>
                  <a:pt x="4048928" y="1562168"/>
                </a:cubicBezTo>
                <a:cubicBezTo>
                  <a:pt x="4066340" y="1562168"/>
                  <a:pt x="4081667" y="1565433"/>
                  <a:pt x="4094909" y="1571963"/>
                </a:cubicBezTo>
                <a:cubicBezTo>
                  <a:pt x="4108150" y="1578492"/>
                  <a:pt x="4118942" y="1587924"/>
                  <a:pt x="4127286" y="1600258"/>
                </a:cubicBezTo>
                <a:cubicBezTo>
                  <a:pt x="4135629" y="1612593"/>
                  <a:pt x="4141978" y="1627285"/>
                  <a:pt x="4146331" y="1644335"/>
                </a:cubicBezTo>
                <a:cubicBezTo>
                  <a:pt x="4150684" y="1661385"/>
                  <a:pt x="4152861" y="1683877"/>
                  <a:pt x="4152861" y="1711810"/>
                </a:cubicBezTo>
                <a:lnTo>
                  <a:pt x="4152861" y="1998578"/>
                </a:lnTo>
                <a:cubicBezTo>
                  <a:pt x="4152861" y="2001481"/>
                  <a:pt x="4153586" y="2003929"/>
                  <a:pt x="4155037" y="2005924"/>
                </a:cubicBezTo>
                <a:cubicBezTo>
                  <a:pt x="4156488" y="2007920"/>
                  <a:pt x="4158846" y="2009643"/>
                  <a:pt x="4162111" y="2011094"/>
                </a:cubicBezTo>
                <a:cubicBezTo>
                  <a:pt x="4165376" y="2012545"/>
                  <a:pt x="4169911" y="2013633"/>
                  <a:pt x="4175715" y="2014359"/>
                </a:cubicBezTo>
                <a:cubicBezTo>
                  <a:pt x="4181520" y="2015084"/>
                  <a:pt x="4188956" y="2015447"/>
                  <a:pt x="4198025" y="2015447"/>
                </a:cubicBezTo>
                <a:cubicBezTo>
                  <a:pt x="4206732" y="2015447"/>
                  <a:pt x="4213987" y="2015084"/>
                  <a:pt x="4219792" y="2014359"/>
                </a:cubicBezTo>
                <a:cubicBezTo>
                  <a:pt x="4225596" y="2013633"/>
                  <a:pt x="4230130" y="2012545"/>
                  <a:pt x="4233395" y="2011094"/>
                </a:cubicBezTo>
                <a:cubicBezTo>
                  <a:pt x="4236660" y="2009643"/>
                  <a:pt x="4239018" y="2007920"/>
                  <a:pt x="4240469" y="2005924"/>
                </a:cubicBezTo>
                <a:cubicBezTo>
                  <a:pt x="4241920" y="2003929"/>
                  <a:pt x="4242646" y="2001481"/>
                  <a:pt x="4242646" y="1998578"/>
                </a:cubicBezTo>
                <a:lnTo>
                  <a:pt x="4242646" y="1699838"/>
                </a:lnTo>
                <a:cubicBezTo>
                  <a:pt x="4242646" y="1665013"/>
                  <a:pt x="4239653" y="1635175"/>
                  <a:pt x="4233667" y="1610325"/>
                </a:cubicBezTo>
                <a:cubicBezTo>
                  <a:pt x="4227682" y="1585476"/>
                  <a:pt x="4217796" y="1563800"/>
                  <a:pt x="4204011" y="1545299"/>
                </a:cubicBezTo>
                <a:cubicBezTo>
                  <a:pt x="4190226" y="1526798"/>
                  <a:pt x="4172178" y="1512015"/>
                  <a:pt x="4149868" y="1500951"/>
                </a:cubicBezTo>
                <a:cubicBezTo>
                  <a:pt x="4127558" y="1489886"/>
                  <a:pt x="4100078" y="1484354"/>
                  <a:pt x="4067429" y="1484354"/>
                </a:cubicBezTo>
                <a:close/>
                <a:moveTo>
                  <a:pt x="3470902" y="1484354"/>
                </a:moveTo>
                <a:cubicBezTo>
                  <a:pt x="3434988" y="1484354"/>
                  <a:pt x="3402521" y="1490612"/>
                  <a:pt x="3373499" y="1503127"/>
                </a:cubicBezTo>
                <a:cubicBezTo>
                  <a:pt x="3344478" y="1515643"/>
                  <a:pt x="3319719" y="1533600"/>
                  <a:pt x="3299222" y="1556998"/>
                </a:cubicBezTo>
                <a:cubicBezTo>
                  <a:pt x="3278726" y="1580397"/>
                  <a:pt x="3263036" y="1608874"/>
                  <a:pt x="3252153" y="1642430"/>
                </a:cubicBezTo>
                <a:cubicBezTo>
                  <a:pt x="3241270" y="1675986"/>
                  <a:pt x="3235829" y="1713805"/>
                  <a:pt x="3235829" y="1755886"/>
                </a:cubicBezTo>
                <a:cubicBezTo>
                  <a:pt x="3235829" y="1800144"/>
                  <a:pt x="3241089" y="1838960"/>
                  <a:pt x="3251609" y="1872335"/>
                </a:cubicBezTo>
                <a:cubicBezTo>
                  <a:pt x="3262129" y="1905710"/>
                  <a:pt x="3277729" y="1933461"/>
                  <a:pt x="3298406" y="1955590"/>
                </a:cubicBezTo>
                <a:cubicBezTo>
                  <a:pt x="3319084" y="1977719"/>
                  <a:pt x="3344568" y="1994407"/>
                  <a:pt x="3374860" y="2005652"/>
                </a:cubicBezTo>
                <a:cubicBezTo>
                  <a:pt x="3405151" y="2016898"/>
                  <a:pt x="3440430" y="2022521"/>
                  <a:pt x="3480697" y="2022521"/>
                </a:cubicBezTo>
                <a:cubicBezTo>
                  <a:pt x="3503914" y="2022521"/>
                  <a:pt x="3525771" y="2020798"/>
                  <a:pt x="3546268" y="2017352"/>
                </a:cubicBezTo>
                <a:cubicBezTo>
                  <a:pt x="3566764" y="2013905"/>
                  <a:pt x="3584812" y="2010006"/>
                  <a:pt x="3600411" y="2005652"/>
                </a:cubicBezTo>
                <a:cubicBezTo>
                  <a:pt x="3616010" y="2001299"/>
                  <a:pt x="3628707" y="1996855"/>
                  <a:pt x="3638501" y="1992321"/>
                </a:cubicBezTo>
                <a:cubicBezTo>
                  <a:pt x="3648296" y="1987786"/>
                  <a:pt x="3654191" y="1984521"/>
                  <a:pt x="3656186" y="1982526"/>
                </a:cubicBezTo>
                <a:cubicBezTo>
                  <a:pt x="3658182" y="1980531"/>
                  <a:pt x="3659814" y="1978445"/>
                  <a:pt x="3661084" y="1976268"/>
                </a:cubicBezTo>
                <a:cubicBezTo>
                  <a:pt x="3662354" y="1974092"/>
                  <a:pt x="3663260" y="1971643"/>
                  <a:pt x="3663805" y="1968922"/>
                </a:cubicBezTo>
                <a:cubicBezTo>
                  <a:pt x="3664349" y="1966201"/>
                  <a:pt x="3664802" y="1963118"/>
                  <a:pt x="3665165" y="1959671"/>
                </a:cubicBezTo>
                <a:cubicBezTo>
                  <a:pt x="3665528" y="1956225"/>
                  <a:pt x="3665709" y="1952144"/>
                  <a:pt x="3665709" y="1947428"/>
                </a:cubicBezTo>
                <a:cubicBezTo>
                  <a:pt x="3665709" y="1940898"/>
                  <a:pt x="3665436" y="1935366"/>
                  <a:pt x="3664889" y="1930831"/>
                </a:cubicBezTo>
                <a:cubicBezTo>
                  <a:pt x="3664342" y="1926297"/>
                  <a:pt x="3663521" y="1922760"/>
                  <a:pt x="3662427" y="1920220"/>
                </a:cubicBezTo>
                <a:cubicBezTo>
                  <a:pt x="3661333" y="1917681"/>
                  <a:pt x="3659784" y="1915776"/>
                  <a:pt x="3657781" y="1914507"/>
                </a:cubicBezTo>
                <a:cubicBezTo>
                  <a:pt x="3655777" y="1913237"/>
                  <a:pt x="3653500" y="1912602"/>
                  <a:pt x="3650949" y="1912602"/>
                </a:cubicBezTo>
                <a:cubicBezTo>
                  <a:pt x="3646573" y="1912602"/>
                  <a:pt x="3640101" y="1914507"/>
                  <a:pt x="3631534" y="1918316"/>
                </a:cubicBezTo>
                <a:cubicBezTo>
                  <a:pt x="3622966" y="1922125"/>
                  <a:pt x="3612029" y="1926387"/>
                  <a:pt x="3598723" y="1931103"/>
                </a:cubicBezTo>
                <a:cubicBezTo>
                  <a:pt x="3585417" y="1935819"/>
                  <a:pt x="3569651" y="1940082"/>
                  <a:pt x="3551424" y="1943891"/>
                </a:cubicBezTo>
                <a:cubicBezTo>
                  <a:pt x="3533198" y="1947700"/>
                  <a:pt x="3512420" y="1949605"/>
                  <a:pt x="3489089" y="1949605"/>
                </a:cubicBezTo>
                <a:cubicBezTo>
                  <a:pt x="3459563" y="1949605"/>
                  <a:pt x="3434593" y="1945433"/>
                  <a:pt x="3414179" y="1937089"/>
                </a:cubicBezTo>
                <a:cubicBezTo>
                  <a:pt x="3393765" y="1928745"/>
                  <a:pt x="3377178" y="1916774"/>
                  <a:pt x="3364419" y="1901175"/>
                </a:cubicBezTo>
                <a:cubicBezTo>
                  <a:pt x="3351659" y="1885576"/>
                  <a:pt x="3342546" y="1866893"/>
                  <a:pt x="3337079" y="1845127"/>
                </a:cubicBezTo>
                <a:cubicBezTo>
                  <a:pt x="3331613" y="1823361"/>
                  <a:pt x="3328879" y="1798874"/>
                  <a:pt x="3328879" y="1771667"/>
                </a:cubicBezTo>
                <a:lnTo>
                  <a:pt x="3651400" y="1771667"/>
                </a:lnTo>
                <a:cubicBezTo>
                  <a:pt x="3660514" y="1771667"/>
                  <a:pt x="3668624" y="1768674"/>
                  <a:pt x="3675729" y="1762688"/>
                </a:cubicBezTo>
                <a:cubicBezTo>
                  <a:pt x="3682834" y="1756702"/>
                  <a:pt x="3686387" y="1746636"/>
                  <a:pt x="3686387" y="1732488"/>
                </a:cubicBezTo>
                <a:lnTo>
                  <a:pt x="3686387" y="1716163"/>
                </a:lnTo>
                <a:cubicBezTo>
                  <a:pt x="3686387" y="1684239"/>
                  <a:pt x="3682306" y="1654220"/>
                  <a:pt x="3674144" y="1626106"/>
                </a:cubicBezTo>
                <a:cubicBezTo>
                  <a:pt x="3665981" y="1597991"/>
                  <a:pt x="3653194" y="1573504"/>
                  <a:pt x="3635781" y="1552645"/>
                </a:cubicBezTo>
                <a:cubicBezTo>
                  <a:pt x="3618368" y="1531786"/>
                  <a:pt x="3596148" y="1515189"/>
                  <a:pt x="3569122" y="1502855"/>
                </a:cubicBezTo>
                <a:cubicBezTo>
                  <a:pt x="3542096" y="1490521"/>
                  <a:pt x="3509356" y="1484354"/>
                  <a:pt x="3470902" y="1484354"/>
                </a:cubicBezTo>
                <a:close/>
                <a:moveTo>
                  <a:pt x="2918453" y="1484354"/>
                </a:moveTo>
                <a:cubicBezTo>
                  <a:pt x="2882538" y="1484354"/>
                  <a:pt x="2850071" y="1490612"/>
                  <a:pt x="2821050" y="1503127"/>
                </a:cubicBezTo>
                <a:cubicBezTo>
                  <a:pt x="2792028" y="1515643"/>
                  <a:pt x="2767269" y="1533600"/>
                  <a:pt x="2746772" y="1556998"/>
                </a:cubicBezTo>
                <a:cubicBezTo>
                  <a:pt x="2726276" y="1580397"/>
                  <a:pt x="2710587" y="1608874"/>
                  <a:pt x="2699704" y="1642430"/>
                </a:cubicBezTo>
                <a:cubicBezTo>
                  <a:pt x="2688820" y="1675986"/>
                  <a:pt x="2683379" y="1713805"/>
                  <a:pt x="2683379" y="1755886"/>
                </a:cubicBezTo>
                <a:cubicBezTo>
                  <a:pt x="2683379" y="1800144"/>
                  <a:pt x="2688639" y="1838960"/>
                  <a:pt x="2699159" y="1872335"/>
                </a:cubicBezTo>
                <a:cubicBezTo>
                  <a:pt x="2709679" y="1905710"/>
                  <a:pt x="2725278" y="1933461"/>
                  <a:pt x="2745956" y="1955590"/>
                </a:cubicBezTo>
                <a:cubicBezTo>
                  <a:pt x="2766634" y="1977719"/>
                  <a:pt x="2792118" y="1994407"/>
                  <a:pt x="2822410" y="2005652"/>
                </a:cubicBezTo>
                <a:cubicBezTo>
                  <a:pt x="2852701" y="2016898"/>
                  <a:pt x="2887980" y="2022521"/>
                  <a:pt x="2928247" y="2022521"/>
                </a:cubicBezTo>
                <a:cubicBezTo>
                  <a:pt x="2951465" y="2022521"/>
                  <a:pt x="2973321" y="2020798"/>
                  <a:pt x="2993818" y="2017352"/>
                </a:cubicBezTo>
                <a:cubicBezTo>
                  <a:pt x="3014314" y="2013905"/>
                  <a:pt x="3032362" y="2010006"/>
                  <a:pt x="3047961" y="2005652"/>
                </a:cubicBezTo>
                <a:cubicBezTo>
                  <a:pt x="3063560" y="2001299"/>
                  <a:pt x="3076257" y="1996855"/>
                  <a:pt x="3086052" y="1992321"/>
                </a:cubicBezTo>
                <a:cubicBezTo>
                  <a:pt x="3095846" y="1987786"/>
                  <a:pt x="3101741" y="1984521"/>
                  <a:pt x="3103737" y="1982526"/>
                </a:cubicBezTo>
                <a:cubicBezTo>
                  <a:pt x="3105732" y="1980531"/>
                  <a:pt x="3107364" y="1978445"/>
                  <a:pt x="3108634" y="1976268"/>
                </a:cubicBezTo>
                <a:cubicBezTo>
                  <a:pt x="3109904" y="1974092"/>
                  <a:pt x="3110811" y="1971643"/>
                  <a:pt x="3111355" y="1968922"/>
                </a:cubicBezTo>
                <a:cubicBezTo>
                  <a:pt x="3111899" y="1966201"/>
                  <a:pt x="3112353" y="1963118"/>
                  <a:pt x="3112715" y="1959671"/>
                </a:cubicBezTo>
                <a:cubicBezTo>
                  <a:pt x="3113078" y="1956225"/>
                  <a:pt x="3113259" y="1952144"/>
                  <a:pt x="3113259" y="1947428"/>
                </a:cubicBezTo>
                <a:cubicBezTo>
                  <a:pt x="3113259" y="1940898"/>
                  <a:pt x="3112986" y="1935366"/>
                  <a:pt x="3112439" y="1930831"/>
                </a:cubicBezTo>
                <a:cubicBezTo>
                  <a:pt x="3111892" y="1926297"/>
                  <a:pt x="3111072" y="1922760"/>
                  <a:pt x="3109978" y="1920220"/>
                </a:cubicBezTo>
                <a:cubicBezTo>
                  <a:pt x="3108884" y="1917681"/>
                  <a:pt x="3107335" y="1915776"/>
                  <a:pt x="3105331" y="1914507"/>
                </a:cubicBezTo>
                <a:cubicBezTo>
                  <a:pt x="3103327" y="1913237"/>
                  <a:pt x="3101050" y="1912602"/>
                  <a:pt x="3098500" y="1912602"/>
                </a:cubicBezTo>
                <a:cubicBezTo>
                  <a:pt x="3094123" y="1912602"/>
                  <a:pt x="3087652" y="1914507"/>
                  <a:pt x="3079084" y="1918316"/>
                </a:cubicBezTo>
                <a:cubicBezTo>
                  <a:pt x="3070516" y="1922125"/>
                  <a:pt x="3059580" y="1926387"/>
                  <a:pt x="3046273" y="1931103"/>
                </a:cubicBezTo>
                <a:cubicBezTo>
                  <a:pt x="3032967" y="1935819"/>
                  <a:pt x="3017201" y="1940082"/>
                  <a:pt x="2998974" y="1943891"/>
                </a:cubicBezTo>
                <a:cubicBezTo>
                  <a:pt x="2980748" y="1947700"/>
                  <a:pt x="2959970" y="1949605"/>
                  <a:pt x="2936639" y="1949605"/>
                </a:cubicBezTo>
                <a:cubicBezTo>
                  <a:pt x="2907113" y="1949605"/>
                  <a:pt x="2882144" y="1945433"/>
                  <a:pt x="2861729" y="1937089"/>
                </a:cubicBezTo>
                <a:cubicBezTo>
                  <a:pt x="2841315" y="1928745"/>
                  <a:pt x="2824728" y="1916774"/>
                  <a:pt x="2811969" y="1901175"/>
                </a:cubicBezTo>
                <a:cubicBezTo>
                  <a:pt x="2799210" y="1885576"/>
                  <a:pt x="2790097" y="1866893"/>
                  <a:pt x="2784630" y="1845127"/>
                </a:cubicBezTo>
                <a:cubicBezTo>
                  <a:pt x="2779162" y="1823361"/>
                  <a:pt x="2776429" y="1798874"/>
                  <a:pt x="2776429" y="1771667"/>
                </a:cubicBezTo>
                <a:lnTo>
                  <a:pt x="3098950" y="1771667"/>
                </a:lnTo>
                <a:cubicBezTo>
                  <a:pt x="3108065" y="1771667"/>
                  <a:pt x="3116174" y="1768674"/>
                  <a:pt x="3123279" y="1762688"/>
                </a:cubicBezTo>
                <a:cubicBezTo>
                  <a:pt x="3130385" y="1756702"/>
                  <a:pt x="3133937" y="1746636"/>
                  <a:pt x="3133937" y="1732488"/>
                </a:cubicBezTo>
                <a:lnTo>
                  <a:pt x="3133937" y="1716163"/>
                </a:lnTo>
                <a:cubicBezTo>
                  <a:pt x="3133937" y="1684239"/>
                  <a:pt x="3129856" y="1654220"/>
                  <a:pt x="3121694" y="1626106"/>
                </a:cubicBezTo>
                <a:cubicBezTo>
                  <a:pt x="3113531" y="1597991"/>
                  <a:pt x="3100744" y="1573504"/>
                  <a:pt x="3083331" y="1552645"/>
                </a:cubicBezTo>
                <a:cubicBezTo>
                  <a:pt x="3065918" y="1531786"/>
                  <a:pt x="3043698" y="1515189"/>
                  <a:pt x="3016673" y="1502855"/>
                </a:cubicBezTo>
                <a:cubicBezTo>
                  <a:pt x="2989646" y="1490521"/>
                  <a:pt x="2956906" y="1484354"/>
                  <a:pt x="2918453" y="1484354"/>
                </a:cubicBezTo>
                <a:close/>
                <a:moveTo>
                  <a:pt x="2559493" y="1484354"/>
                </a:moveTo>
                <a:cubicBezTo>
                  <a:pt x="2548973" y="1484354"/>
                  <a:pt x="2538543" y="1485714"/>
                  <a:pt x="2528204" y="1488435"/>
                </a:cubicBezTo>
                <a:cubicBezTo>
                  <a:pt x="2517865" y="1491156"/>
                  <a:pt x="2507436" y="1496053"/>
                  <a:pt x="2496916" y="1503127"/>
                </a:cubicBezTo>
                <a:cubicBezTo>
                  <a:pt x="2486395" y="1510201"/>
                  <a:pt x="2475240" y="1519905"/>
                  <a:pt x="2463450" y="1532239"/>
                </a:cubicBezTo>
                <a:cubicBezTo>
                  <a:pt x="2451660" y="1544574"/>
                  <a:pt x="2439054" y="1560535"/>
                  <a:pt x="2425632" y="1580125"/>
                </a:cubicBezTo>
                <a:lnTo>
                  <a:pt x="2425632" y="1508841"/>
                </a:lnTo>
                <a:cubicBezTo>
                  <a:pt x="2425632" y="1505939"/>
                  <a:pt x="2424997" y="1503490"/>
                  <a:pt x="2423727" y="1501495"/>
                </a:cubicBezTo>
                <a:cubicBezTo>
                  <a:pt x="2422458" y="1499499"/>
                  <a:pt x="2420372" y="1497686"/>
                  <a:pt x="2417470" y="1496053"/>
                </a:cubicBezTo>
                <a:cubicBezTo>
                  <a:pt x="2414567" y="1494421"/>
                  <a:pt x="2410486" y="1493332"/>
                  <a:pt x="2405226" y="1492788"/>
                </a:cubicBezTo>
                <a:cubicBezTo>
                  <a:pt x="2399966" y="1492244"/>
                  <a:pt x="2393345" y="1491972"/>
                  <a:pt x="2385364" y="1491972"/>
                </a:cubicBezTo>
                <a:cubicBezTo>
                  <a:pt x="2377020" y="1491972"/>
                  <a:pt x="2370309" y="1492244"/>
                  <a:pt x="2365231" y="1492788"/>
                </a:cubicBezTo>
                <a:cubicBezTo>
                  <a:pt x="2360152" y="1493332"/>
                  <a:pt x="2355980" y="1494421"/>
                  <a:pt x="2352715" y="1496053"/>
                </a:cubicBezTo>
                <a:cubicBezTo>
                  <a:pt x="2349450" y="1497686"/>
                  <a:pt x="2347273" y="1499499"/>
                  <a:pt x="2346186" y="1501495"/>
                </a:cubicBezTo>
                <a:cubicBezTo>
                  <a:pt x="2345097" y="1503490"/>
                  <a:pt x="2344553" y="1505939"/>
                  <a:pt x="2344553" y="1508841"/>
                </a:cubicBezTo>
                <a:lnTo>
                  <a:pt x="2344553" y="1998578"/>
                </a:lnTo>
                <a:cubicBezTo>
                  <a:pt x="2344553" y="2001481"/>
                  <a:pt x="2345188" y="2003929"/>
                  <a:pt x="2346457" y="2005924"/>
                </a:cubicBezTo>
                <a:cubicBezTo>
                  <a:pt x="2347727" y="2007920"/>
                  <a:pt x="2350085" y="2009643"/>
                  <a:pt x="2353531" y="2011094"/>
                </a:cubicBezTo>
                <a:cubicBezTo>
                  <a:pt x="2356978" y="2012545"/>
                  <a:pt x="2361603" y="2013633"/>
                  <a:pt x="2367407" y="2014359"/>
                </a:cubicBezTo>
                <a:cubicBezTo>
                  <a:pt x="2373212" y="2015084"/>
                  <a:pt x="2380467" y="2015447"/>
                  <a:pt x="2389173" y="2015447"/>
                </a:cubicBezTo>
                <a:cubicBezTo>
                  <a:pt x="2398242" y="2015447"/>
                  <a:pt x="2405680" y="2015084"/>
                  <a:pt x="2411483" y="2014359"/>
                </a:cubicBezTo>
                <a:cubicBezTo>
                  <a:pt x="2417288" y="2013633"/>
                  <a:pt x="2421822" y="2012545"/>
                  <a:pt x="2425087" y="2011094"/>
                </a:cubicBezTo>
                <a:cubicBezTo>
                  <a:pt x="2428352" y="2009643"/>
                  <a:pt x="2430710" y="2007920"/>
                  <a:pt x="2432161" y="2005924"/>
                </a:cubicBezTo>
                <a:cubicBezTo>
                  <a:pt x="2433613" y="2003929"/>
                  <a:pt x="2434338" y="2001481"/>
                  <a:pt x="2434338" y="1998578"/>
                </a:cubicBezTo>
                <a:lnTo>
                  <a:pt x="2434338" y="1676440"/>
                </a:lnTo>
                <a:cubicBezTo>
                  <a:pt x="2447035" y="1656488"/>
                  <a:pt x="2458643" y="1639619"/>
                  <a:pt x="2469164" y="1625834"/>
                </a:cubicBezTo>
                <a:cubicBezTo>
                  <a:pt x="2479684" y="1612048"/>
                  <a:pt x="2489751" y="1600984"/>
                  <a:pt x="2499364" y="1592640"/>
                </a:cubicBezTo>
                <a:cubicBezTo>
                  <a:pt x="2508978" y="1584297"/>
                  <a:pt x="2518138" y="1578311"/>
                  <a:pt x="2526844" y="1574683"/>
                </a:cubicBezTo>
                <a:cubicBezTo>
                  <a:pt x="2535550" y="1571056"/>
                  <a:pt x="2544438" y="1569242"/>
                  <a:pt x="2553507" y="1569242"/>
                </a:cubicBezTo>
                <a:cubicBezTo>
                  <a:pt x="2561126" y="1569242"/>
                  <a:pt x="2568199" y="1569967"/>
                  <a:pt x="2574729" y="1571418"/>
                </a:cubicBezTo>
                <a:cubicBezTo>
                  <a:pt x="2581259" y="1572869"/>
                  <a:pt x="2587154" y="1574411"/>
                  <a:pt x="2592415" y="1576044"/>
                </a:cubicBezTo>
                <a:cubicBezTo>
                  <a:pt x="2597674" y="1577676"/>
                  <a:pt x="2602390" y="1579309"/>
                  <a:pt x="2606562" y="1580941"/>
                </a:cubicBezTo>
                <a:cubicBezTo>
                  <a:pt x="2610734" y="1582574"/>
                  <a:pt x="2614272" y="1583390"/>
                  <a:pt x="2617173" y="1583390"/>
                </a:cubicBezTo>
                <a:cubicBezTo>
                  <a:pt x="2620075" y="1583390"/>
                  <a:pt x="2622343" y="1582574"/>
                  <a:pt x="2623975" y="1580941"/>
                </a:cubicBezTo>
                <a:cubicBezTo>
                  <a:pt x="2625608" y="1579309"/>
                  <a:pt x="2626968" y="1576951"/>
                  <a:pt x="2628057" y="1573867"/>
                </a:cubicBezTo>
                <a:cubicBezTo>
                  <a:pt x="2629145" y="1570784"/>
                  <a:pt x="2629870" y="1566521"/>
                  <a:pt x="2630233" y="1561079"/>
                </a:cubicBezTo>
                <a:cubicBezTo>
                  <a:pt x="2630596" y="1555638"/>
                  <a:pt x="2630777" y="1548927"/>
                  <a:pt x="2630777" y="1540946"/>
                </a:cubicBezTo>
                <a:cubicBezTo>
                  <a:pt x="2630777" y="1532602"/>
                  <a:pt x="2630686" y="1525982"/>
                  <a:pt x="2630505" y="1521084"/>
                </a:cubicBezTo>
                <a:cubicBezTo>
                  <a:pt x="2630324" y="1516187"/>
                  <a:pt x="2629961" y="1512468"/>
                  <a:pt x="2629417" y="1509929"/>
                </a:cubicBezTo>
                <a:cubicBezTo>
                  <a:pt x="2628873" y="1507390"/>
                  <a:pt x="2628238" y="1505304"/>
                  <a:pt x="2627512" y="1503671"/>
                </a:cubicBezTo>
                <a:cubicBezTo>
                  <a:pt x="2626787" y="1502039"/>
                  <a:pt x="2625336" y="1500316"/>
                  <a:pt x="2623159" y="1498502"/>
                </a:cubicBezTo>
                <a:cubicBezTo>
                  <a:pt x="2620982" y="1496688"/>
                  <a:pt x="2617264" y="1494874"/>
                  <a:pt x="2612004" y="1493060"/>
                </a:cubicBezTo>
                <a:cubicBezTo>
                  <a:pt x="2606744" y="1491247"/>
                  <a:pt x="2600849" y="1489614"/>
                  <a:pt x="2594319" y="1488163"/>
                </a:cubicBezTo>
                <a:cubicBezTo>
                  <a:pt x="2587789" y="1486712"/>
                  <a:pt x="2581531" y="1485714"/>
                  <a:pt x="2575546" y="1485170"/>
                </a:cubicBezTo>
                <a:cubicBezTo>
                  <a:pt x="2569560" y="1484626"/>
                  <a:pt x="2564209" y="1484354"/>
                  <a:pt x="2559493" y="1484354"/>
                </a:cubicBezTo>
                <a:close/>
                <a:moveTo>
                  <a:pt x="4734495" y="1360831"/>
                </a:moveTo>
                <a:cubicBezTo>
                  <a:pt x="4725789" y="1360831"/>
                  <a:pt x="4718533" y="1361194"/>
                  <a:pt x="4712729" y="1361919"/>
                </a:cubicBezTo>
                <a:cubicBezTo>
                  <a:pt x="4706925" y="1362645"/>
                  <a:pt x="4702299" y="1363824"/>
                  <a:pt x="4698853" y="1365456"/>
                </a:cubicBezTo>
                <a:cubicBezTo>
                  <a:pt x="4695407" y="1367089"/>
                  <a:pt x="4693049" y="1368993"/>
                  <a:pt x="4691779" y="1371170"/>
                </a:cubicBezTo>
                <a:cubicBezTo>
                  <a:pt x="4690509" y="1373347"/>
                  <a:pt x="4689875" y="1375705"/>
                  <a:pt x="4689875" y="1378244"/>
                </a:cubicBezTo>
                <a:lnTo>
                  <a:pt x="4689875" y="1494693"/>
                </a:lnTo>
                <a:lnTo>
                  <a:pt x="4621855" y="1494693"/>
                </a:lnTo>
                <a:cubicBezTo>
                  <a:pt x="4618953" y="1494693"/>
                  <a:pt x="4616323" y="1495328"/>
                  <a:pt x="4613965" y="1496597"/>
                </a:cubicBezTo>
                <a:cubicBezTo>
                  <a:pt x="4611607" y="1497867"/>
                  <a:pt x="4609703" y="1500044"/>
                  <a:pt x="4608252" y="1503127"/>
                </a:cubicBezTo>
                <a:cubicBezTo>
                  <a:pt x="4606801" y="1506211"/>
                  <a:pt x="4605622" y="1510110"/>
                  <a:pt x="4604715" y="1514826"/>
                </a:cubicBezTo>
                <a:cubicBezTo>
                  <a:pt x="4603808" y="1519542"/>
                  <a:pt x="4603354" y="1525347"/>
                  <a:pt x="4603354" y="1532239"/>
                </a:cubicBezTo>
                <a:cubicBezTo>
                  <a:pt x="4603354" y="1545299"/>
                  <a:pt x="4604987" y="1554731"/>
                  <a:pt x="4608252" y="1560535"/>
                </a:cubicBezTo>
                <a:cubicBezTo>
                  <a:pt x="4611517" y="1566340"/>
                  <a:pt x="4615870" y="1569242"/>
                  <a:pt x="4621311" y="1569242"/>
                </a:cubicBezTo>
                <a:lnTo>
                  <a:pt x="4689875" y="1569242"/>
                </a:lnTo>
                <a:lnTo>
                  <a:pt x="4689875" y="1855466"/>
                </a:lnTo>
                <a:cubicBezTo>
                  <a:pt x="4689875" y="1883762"/>
                  <a:pt x="4692505" y="1908340"/>
                  <a:pt x="4697765" y="1929199"/>
                </a:cubicBezTo>
                <a:cubicBezTo>
                  <a:pt x="4703025" y="1950058"/>
                  <a:pt x="4711459" y="1967290"/>
                  <a:pt x="4723068" y="1980893"/>
                </a:cubicBezTo>
                <a:cubicBezTo>
                  <a:pt x="4734676" y="1994497"/>
                  <a:pt x="4749550" y="2004655"/>
                  <a:pt x="4767688" y="2011366"/>
                </a:cubicBezTo>
                <a:cubicBezTo>
                  <a:pt x="4785827" y="2018077"/>
                  <a:pt x="4807593" y="2021433"/>
                  <a:pt x="4832987" y="2021433"/>
                </a:cubicBezTo>
                <a:cubicBezTo>
                  <a:pt x="4841330" y="2021433"/>
                  <a:pt x="4849674" y="2020889"/>
                  <a:pt x="4858018" y="2019800"/>
                </a:cubicBezTo>
                <a:cubicBezTo>
                  <a:pt x="4866361" y="2018712"/>
                  <a:pt x="4874252" y="2017352"/>
                  <a:pt x="4881688" y="2015719"/>
                </a:cubicBezTo>
                <a:cubicBezTo>
                  <a:pt x="4889125" y="2014087"/>
                  <a:pt x="4895746" y="2012001"/>
                  <a:pt x="4901550" y="2009461"/>
                </a:cubicBezTo>
                <a:cubicBezTo>
                  <a:pt x="4907354" y="2006922"/>
                  <a:pt x="4911707" y="2004201"/>
                  <a:pt x="4914610" y="2001299"/>
                </a:cubicBezTo>
                <a:cubicBezTo>
                  <a:pt x="4917512" y="1998397"/>
                  <a:pt x="4919688" y="1993862"/>
                  <a:pt x="4921139" y="1987695"/>
                </a:cubicBezTo>
                <a:cubicBezTo>
                  <a:pt x="4922591" y="1981528"/>
                  <a:pt x="4923316" y="1973185"/>
                  <a:pt x="4923316" y="1962664"/>
                </a:cubicBezTo>
                <a:cubicBezTo>
                  <a:pt x="4923316" y="1956134"/>
                  <a:pt x="4922953" y="1950693"/>
                  <a:pt x="4922228" y="1946340"/>
                </a:cubicBezTo>
                <a:cubicBezTo>
                  <a:pt x="4921502" y="1941986"/>
                  <a:pt x="4920686" y="1938540"/>
                  <a:pt x="4919779" y="1936001"/>
                </a:cubicBezTo>
                <a:cubicBezTo>
                  <a:pt x="4918872" y="1933461"/>
                  <a:pt x="4917602" y="1931738"/>
                  <a:pt x="4915970" y="1930831"/>
                </a:cubicBezTo>
                <a:cubicBezTo>
                  <a:pt x="4914338" y="1929924"/>
                  <a:pt x="4912614" y="1929471"/>
                  <a:pt x="4910801" y="1929471"/>
                </a:cubicBezTo>
                <a:cubicBezTo>
                  <a:pt x="4907898" y="1929471"/>
                  <a:pt x="4904634" y="1930287"/>
                  <a:pt x="4901006" y="1931920"/>
                </a:cubicBezTo>
                <a:cubicBezTo>
                  <a:pt x="4897378" y="1933552"/>
                  <a:pt x="4893025" y="1935275"/>
                  <a:pt x="4887946" y="1937089"/>
                </a:cubicBezTo>
                <a:cubicBezTo>
                  <a:pt x="4882867" y="1938903"/>
                  <a:pt x="4877063" y="1940626"/>
                  <a:pt x="4870533" y="1942259"/>
                </a:cubicBezTo>
                <a:cubicBezTo>
                  <a:pt x="4864003" y="1943891"/>
                  <a:pt x="4856567" y="1944707"/>
                  <a:pt x="4848223" y="1944707"/>
                </a:cubicBezTo>
                <a:cubicBezTo>
                  <a:pt x="4822466" y="1944707"/>
                  <a:pt x="4804600" y="1936091"/>
                  <a:pt x="4794624" y="1918860"/>
                </a:cubicBezTo>
                <a:cubicBezTo>
                  <a:pt x="4784648" y="1901628"/>
                  <a:pt x="4779660" y="1876144"/>
                  <a:pt x="4779660" y="1842407"/>
                </a:cubicBezTo>
                <a:lnTo>
                  <a:pt x="4779660" y="1569242"/>
                </a:lnTo>
                <a:lnTo>
                  <a:pt x="4905359" y="1569242"/>
                </a:lnTo>
                <a:cubicBezTo>
                  <a:pt x="4910801" y="1569242"/>
                  <a:pt x="4915154" y="1566340"/>
                  <a:pt x="4918419" y="1560535"/>
                </a:cubicBezTo>
                <a:cubicBezTo>
                  <a:pt x="4921684" y="1554731"/>
                  <a:pt x="4923316" y="1545299"/>
                  <a:pt x="4923316" y="1532239"/>
                </a:cubicBezTo>
                <a:cubicBezTo>
                  <a:pt x="4923316" y="1525347"/>
                  <a:pt x="4922953" y="1519542"/>
                  <a:pt x="4922228" y="1514826"/>
                </a:cubicBezTo>
                <a:cubicBezTo>
                  <a:pt x="4921502" y="1510110"/>
                  <a:pt x="4920323" y="1506211"/>
                  <a:pt x="4918691" y="1503127"/>
                </a:cubicBezTo>
                <a:cubicBezTo>
                  <a:pt x="4917058" y="1500044"/>
                  <a:pt x="4915154" y="1497867"/>
                  <a:pt x="4912977" y="1496597"/>
                </a:cubicBezTo>
                <a:cubicBezTo>
                  <a:pt x="4910801" y="1495328"/>
                  <a:pt x="4908261" y="1494693"/>
                  <a:pt x="4905359" y="1494693"/>
                </a:cubicBezTo>
                <a:lnTo>
                  <a:pt x="4779660" y="1494693"/>
                </a:lnTo>
                <a:lnTo>
                  <a:pt x="4779660" y="1378244"/>
                </a:lnTo>
                <a:cubicBezTo>
                  <a:pt x="4779660" y="1375705"/>
                  <a:pt x="4778934" y="1373347"/>
                  <a:pt x="4777483" y="1371170"/>
                </a:cubicBezTo>
                <a:cubicBezTo>
                  <a:pt x="4776032" y="1368993"/>
                  <a:pt x="4773674" y="1367089"/>
                  <a:pt x="4770409" y="1365456"/>
                </a:cubicBezTo>
                <a:cubicBezTo>
                  <a:pt x="4767144" y="1363824"/>
                  <a:pt x="4762610" y="1362645"/>
                  <a:pt x="4756805" y="1361919"/>
                </a:cubicBezTo>
                <a:cubicBezTo>
                  <a:pt x="4751001" y="1361194"/>
                  <a:pt x="4743564" y="1360831"/>
                  <a:pt x="4734495" y="1360831"/>
                </a:cubicBezTo>
                <a:close/>
                <a:moveTo>
                  <a:pt x="1955856" y="1298254"/>
                </a:moveTo>
                <a:cubicBezTo>
                  <a:pt x="1903617" y="1298254"/>
                  <a:pt x="1856004" y="1307051"/>
                  <a:pt x="1813015" y="1324645"/>
                </a:cubicBezTo>
                <a:cubicBezTo>
                  <a:pt x="1770027" y="1342239"/>
                  <a:pt x="1733206" y="1366998"/>
                  <a:pt x="1702552" y="1398922"/>
                </a:cubicBezTo>
                <a:cubicBezTo>
                  <a:pt x="1671898" y="1430845"/>
                  <a:pt x="1648137" y="1469480"/>
                  <a:pt x="1631268" y="1514826"/>
                </a:cubicBezTo>
                <a:cubicBezTo>
                  <a:pt x="1614399" y="1560173"/>
                  <a:pt x="1605965" y="1610779"/>
                  <a:pt x="1605965" y="1666645"/>
                </a:cubicBezTo>
                <a:cubicBezTo>
                  <a:pt x="1605965" y="1720335"/>
                  <a:pt x="1613765" y="1768946"/>
                  <a:pt x="1629364" y="1812478"/>
                </a:cubicBezTo>
                <a:cubicBezTo>
                  <a:pt x="1644963" y="1856010"/>
                  <a:pt x="1667545" y="1893375"/>
                  <a:pt x="1697111" y="1924574"/>
                </a:cubicBezTo>
                <a:cubicBezTo>
                  <a:pt x="1726677" y="1955772"/>
                  <a:pt x="1762863" y="1979805"/>
                  <a:pt x="1805669" y="1996674"/>
                </a:cubicBezTo>
                <a:cubicBezTo>
                  <a:pt x="1848476" y="2013543"/>
                  <a:pt x="1897087" y="2021977"/>
                  <a:pt x="1951503" y="2021977"/>
                </a:cubicBezTo>
                <a:cubicBezTo>
                  <a:pt x="1969278" y="2021977"/>
                  <a:pt x="1987235" y="2020889"/>
                  <a:pt x="2005374" y="2018712"/>
                </a:cubicBezTo>
                <a:cubicBezTo>
                  <a:pt x="2023512" y="2016535"/>
                  <a:pt x="2041469" y="2013271"/>
                  <a:pt x="2059245" y="2008917"/>
                </a:cubicBezTo>
                <a:cubicBezTo>
                  <a:pt x="2077020" y="2004564"/>
                  <a:pt x="2094252" y="1999304"/>
                  <a:pt x="2110939" y="1993137"/>
                </a:cubicBezTo>
                <a:cubicBezTo>
                  <a:pt x="2127627" y="1986970"/>
                  <a:pt x="2141231" y="1981256"/>
                  <a:pt x="2151751" y="1975996"/>
                </a:cubicBezTo>
                <a:cubicBezTo>
                  <a:pt x="2162271" y="1970736"/>
                  <a:pt x="2169164" y="1964660"/>
                  <a:pt x="2172428" y="1957767"/>
                </a:cubicBezTo>
                <a:cubicBezTo>
                  <a:pt x="2175693" y="1950874"/>
                  <a:pt x="2177326" y="1942712"/>
                  <a:pt x="2177326" y="1933280"/>
                </a:cubicBezTo>
                <a:lnTo>
                  <a:pt x="2177326" y="1665013"/>
                </a:lnTo>
                <a:cubicBezTo>
                  <a:pt x="2177326" y="1658483"/>
                  <a:pt x="2176419" y="1652679"/>
                  <a:pt x="2174605" y="1647600"/>
                </a:cubicBezTo>
                <a:cubicBezTo>
                  <a:pt x="2172791" y="1642521"/>
                  <a:pt x="2170252" y="1638531"/>
                  <a:pt x="2166987" y="1635628"/>
                </a:cubicBezTo>
                <a:cubicBezTo>
                  <a:pt x="2163722" y="1632726"/>
                  <a:pt x="2160095" y="1630550"/>
                  <a:pt x="2156104" y="1629099"/>
                </a:cubicBezTo>
                <a:cubicBezTo>
                  <a:pt x="2152113" y="1627648"/>
                  <a:pt x="2148123" y="1626922"/>
                  <a:pt x="2144132" y="1626922"/>
                </a:cubicBezTo>
                <a:lnTo>
                  <a:pt x="1920486" y="1626922"/>
                </a:lnTo>
                <a:cubicBezTo>
                  <a:pt x="1917221" y="1626922"/>
                  <a:pt x="1914500" y="1627648"/>
                  <a:pt x="1912323" y="1629099"/>
                </a:cubicBezTo>
                <a:cubicBezTo>
                  <a:pt x="1910147" y="1630550"/>
                  <a:pt x="1908242" y="1632817"/>
                  <a:pt x="1906610" y="1635901"/>
                </a:cubicBezTo>
                <a:cubicBezTo>
                  <a:pt x="1904978" y="1638984"/>
                  <a:pt x="1903799" y="1642974"/>
                  <a:pt x="1903073" y="1647872"/>
                </a:cubicBezTo>
                <a:cubicBezTo>
                  <a:pt x="1902347" y="1652769"/>
                  <a:pt x="1901984" y="1658664"/>
                  <a:pt x="1901984" y="1665557"/>
                </a:cubicBezTo>
                <a:cubicBezTo>
                  <a:pt x="1901984" y="1678616"/>
                  <a:pt x="1903526" y="1688230"/>
                  <a:pt x="1906610" y="1694397"/>
                </a:cubicBezTo>
                <a:cubicBezTo>
                  <a:pt x="1909694" y="1700564"/>
                  <a:pt x="1914319" y="1703648"/>
                  <a:pt x="1920486" y="1703648"/>
                </a:cubicBezTo>
                <a:lnTo>
                  <a:pt x="2083731" y="1703648"/>
                </a:lnTo>
                <a:lnTo>
                  <a:pt x="2083731" y="1908793"/>
                </a:lnTo>
                <a:cubicBezTo>
                  <a:pt x="2064505" y="1919313"/>
                  <a:pt x="2043736" y="1927204"/>
                  <a:pt x="2021426" y="1932464"/>
                </a:cubicBezTo>
                <a:cubicBezTo>
                  <a:pt x="1999116" y="1937724"/>
                  <a:pt x="1977078" y="1940354"/>
                  <a:pt x="1955311" y="1940354"/>
                </a:cubicBezTo>
                <a:cubicBezTo>
                  <a:pt x="1918672" y="1940354"/>
                  <a:pt x="1885025" y="1934187"/>
                  <a:pt x="1854371" y="1921853"/>
                </a:cubicBezTo>
                <a:cubicBezTo>
                  <a:pt x="1823717" y="1909519"/>
                  <a:pt x="1797326" y="1891380"/>
                  <a:pt x="1775197" y="1867438"/>
                </a:cubicBezTo>
                <a:cubicBezTo>
                  <a:pt x="1753068" y="1843495"/>
                  <a:pt x="1735746" y="1814111"/>
                  <a:pt x="1723230" y="1779285"/>
                </a:cubicBezTo>
                <a:cubicBezTo>
                  <a:pt x="1710715" y="1744459"/>
                  <a:pt x="1704457" y="1704554"/>
                  <a:pt x="1704457" y="1659571"/>
                </a:cubicBezTo>
                <a:cubicBezTo>
                  <a:pt x="1704457" y="1619304"/>
                  <a:pt x="1710171" y="1581939"/>
                  <a:pt x="1721598" y="1547476"/>
                </a:cubicBezTo>
                <a:cubicBezTo>
                  <a:pt x="1733025" y="1513013"/>
                  <a:pt x="1749440" y="1483266"/>
                  <a:pt x="1770844" y="1458235"/>
                </a:cubicBezTo>
                <a:cubicBezTo>
                  <a:pt x="1792247" y="1433204"/>
                  <a:pt x="1818366" y="1413614"/>
                  <a:pt x="1849202" y="1399466"/>
                </a:cubicBezTo>
                <a:cubicBezTo>
                  <a:pt x="1880037" y="1385318"/>
                  <a:pt x="1914863" y="1378244"/>
                  <a:pt x="1953679" y="1378244"/>
                </a:cubicBezTo>
                <a:cubicBezTo>
                  <a:pt x="1986328" y="1378244"/>
                  <a:pt x="2014533" y="1381690"/>
                  <a:pt x="2038295" y="1388583"/>
                </a:cubicBezTo>
                <a:cubicBezTo>
                  <a:pt x="2062056" y="1395476"/>
                  <a:pt x="2082462" y="1403094"/>
                  <a:pt x="2099512" y="1411437"/>
                </a:cubicBezTo>
                <a:cubicBezTo>
                  <a:pt x="2116562" y="1419781"/>
                  <a:pt x="2130166" y="1427399"/>
                  <a:pt x="2140324" y="1434292"/>
                </a:cubicBezTo>
                <a:cubicBezTo>
                  <a:pt x="2150481" y="1441184"/>
                  <a:pt x="2157736" y="1444631"/>
                  <a:pt x="2162090" y="1444631"/>
                </a:cubicBezTo>
                <a:cubicBezTo>
                  <a:pt x="2164629" y="1444631"/>
                  <a:pt x="2166987" y="1443905"/>
                  <a:pt x="2169164" y="1442454"/>
                </a:cubicBezTo>
                <a:cubicBezTo>
                  <a:pt x="2171340" y="1441003"/>
                  <a:pt x="2173154" y="1438554"/>
                  <a:pt x="2174605" y="1435108"/>
                </a:cubicBezTo>
                <a:cubicBezTo>
                  <a:pt x="2176056" y="1431662"/>
                  <a:pt x="2177145" y="1427308"/>
                  <a:pt x="2177870" y="1422048"/>
                </a:cubicBezTo>
                <a:cubicBezTo>
                  <a:pt x="2178595" y="1416788"/>
                  <a:pt x="2178958" y="1410712"/>
                  <a:pt x="2178958" y="1403819"/>
                </a:cubicBezTo>
                <a:cubicBezTo>
                  <a:pt x="2178958" y="1392211"/>
                  <a:pt x="2178052" y="1383323"/>
                  <a:pt x="2176237" y="1377156"/>
                </a:cubicBezTo>
                <a:cubicBezTo>
                  <a:pt x="2174424" y="1370989"/>
                  <a:pt x="2171159" y="1365547"/>
                  <a:pt x="2166443" y="1360831"/>
                </a:cubicBezTo>
                <a:cubicBezTo>
                  <a:pt x="2161727" y="1356115"/>
                  <a:pt x="2153111" y="1350039"/>
                  <a:pt x="2140595" y="1342602"/>
                </a:cubicBezTo>
                <a:cubicBezTo>
                  <a:pt x="2128080" y="1335165"/>
                  <a:pt x="2112663" y="1328273"/>
                  <a:pt x="2094342" y="1321924"/>
                </a:cubicBezTo>
                <a:cubicBezTo>
                  <a:pt x="2076023" y="1315576"/>
                  <a:pt x="2055073" y="1310044"/>
                  <a:pt x="2031493" y="1305328"/>
                </a:cubicBezTo>
                <a:cubicBezTo>
                  <a:pt x="2007913" y="1300612"/>
                  <a:pt x="1982700" y="1298254"/>
                  <a:pt x="1955856" y="1298254"/>
                </a:cubicBezTo>
                <a:close/>
                <a:moveTo>
                  <a:pt x="9009048" y="1254177"/>
                </a:moveTo>
                <a:cubicBezTo>
                  <a:pt x="9000342" y="1254177"/>
                  <a:pt x="8993086" y="1254540"/>
                  <a:pt x="8987282" y="1255266"/>
                </a:cubicBezTo>
                <a:cubicBezTo>
                  <a:pt x="8981478" y="1255991"/>
                  <a:pt x="8976852" y="1257079"/>
                  <a:pt x="8973406" y="1258530"/>
                </a:cubicBezTo>
                <a:cubicBezTo>
                  <a:pt x="8969960" y="1259982"/>
                  <a:pt x="8967602" y="1261795"/>
                  <a:pt x="8966332" y="1263972"/>
                </a:cubicBezTo>
                <a:cubicBezTo>
                  <a:pt x="8965062" y="1266149"/>
                  <a:pt x="8964428" y="1268688"/>
                  <a:pt x="8964428" y="1271590"/>
                </a:cubicBezTo>
                <a:lnTo>
                  <a:pt x="8964428" y="1998578"/>
                </a:lnTo>
                <a:cubicBezTo>
                  <a:pt x="8964428" y="2001481"/>
                  <a:pt x="8965062" y="2003929"/>
                  <a:pt x="8966332" y="2005924"/>
                </a:cubicBezTo>
                <a:cubicBezTo>
                  <a:pt x="8967602" y="2007920"/>
                  <a:pt x="8969960" y="2009643"/>
                  <a:pt x="8973406" y="2011094"/>
                </a:cubicBezTo>
                <a:cubicBezTo>
                  <a:pt x="8976852" y="2012545"/>
                  <a:pt x="8981478" y="2013633"/>
                  <a:pt x="8987282" y="2014359"/>
                </a:cubicBezTo>
                <a:cubicBezTo>
                  <a:pt x="8993086" y="2015084"/>
                  <a:pt x="9000342" y="2015447"/>
                  <a:pt x="9009048" y="2015447"/>
                </a:cubicBezTo>
                <a:cubicBezTo>
                  <a:pt x="9018117" y="2015447"/>
                  <a:pt x="9025554" y="2015084"/>
                  <a:pt x="9031358" y="2014359"/>
                </a:cubicBezTo>
                <a:cubicBezTo>
                  <a:pt x="9037162" y="2013633"/>
                  <a:pt x="9041698" y="2012545"/>
                  <a:pt x="9044962" y="2011094"/>
                </a:cubicBezTo>
                <a:cubicBezTo>
                  <a:pt x="9048228" y="2009643"/>
                  <a:pt x="9050584" y="2007920"/>
                  <a:pt x="9052036" y="2005924"/>
                </a:cubicBezTo>
                <a:cubicBezTo>
                  <a:pt x="9053487" y="2003929"/>
                  <a:pt x="9054213" y="2001481"/>
                  <a:pt x="9054213" y="1998578"/>
                </a:cubicBezTo>
                <a:lnTo>
                  <a:pt x="9054213" y="1271590"/>
                </a:lnTo>
                <a:cubicBezTo>
                  <a:pt x="9054213" y="1268688"/>
                  <a:pt x="9053487" y="1266149"/>
                  <a:pt x="9052036" y="1263972"/>
                </a:cubicBezTo>
                <a:cubicBezTo>
                  <a:pt x="9050584" y="1261795"/>
                  <a:pt x="9048228" y="1259982"/>
                  <a:pt x="9044962" y="1258530"/>
                </a:cubicBezTo>
                <a:cubicBezTo>
                  <a:pt x="9041698" y="1257079"/>
                  <a:pt x="9037162" y="1255991"/>
                  <a:pt x="9031358" y="1255266"/>
                </a:cubicBezTo>
                <a:cubicBezTo>
                  <a:pt x="9025554" y="1254540"/>
                  <a:pt x="9018117" y="1254177"/>
                  <a:pt x="9009048" y="1254177"/>
                </a:cubicBezTo>
                <a:close/>
                <a:moveTo>
                  <a:pt x="0" y="0"/>
                </a:moveTo>
                <a:lnTo>
                  <a:pt x="10992465" y="0"/>
                </a:lnTo>
                <a:lnTo>
                  <a:pt x="10992465" y="3633019"/>
                </a:lnTo>
                <a:lnTo>
                  <a:pt x="0" y="36330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22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5714-D7C6-92BE-EE6F-5E181159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04EFE-6B78-EAD5-8F27-97FF72D6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2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A66E-8E15-2A7D-E29A-88A9ECAB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in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26D8-517C-96B0-C9B0-30682112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Here's a simple </a:t>
            </a:r>
            <a:r>
              <a:rPr lang="en-US" dirty="0" err="1"/>
              <a:t>preloader</a:t>
            </a:r>
            <a:r>
              <a:rPr lang="en-US" dirty="0"/>
              <a:t> GIF idea:</a:t>
            </a:r>
          </a:p>
          <a:p>
            <a:endParaRPr lang="en-US" dirty="0"/>
          </a:p>
          <a:p>
            <a:r>
              <a:rPr lang="en-US" dirty="0"/>
              <a:t>The GIF could feature a spinning wheel or loading icon, similar to what you might see on a website or app when content is loading. The spinning wheel could have the colors or logo of the NGO, to make it more visually appealing and brand-relevant.</a:t>
            </a:r>
          </a:p>
          <a:p>
            <a:endParaRPr lang="en-US" dirty="0"/>
          </a:p>
          <a:p>
            <a:r>
              <a:rPr lang="en-US" dirty="0"/>
              <a:t>To add some visual interest, you could animate the spinning wheel to change colors or patterns every few seconds, or add a subtle pulsing effect to the background. You could also add a short message or tagline underneath the spinning wheel, such as "Loading the Future", "Connecting Communities", or "Joining Hands for a Better World".</a:t>
            </a:r>
          </a:p>
          <a:p>
            <a:endParaRPr lang="en-US" dirty="0"/>
          </a:p>
          <a:p>
            <a:r>
              <a:rPr lang="en-US" dirty="0"/>
              <a:t>Overall, this </a:t>
            </a:r>
            <a:r>
              <a:rPr lang="en-US" dirty="0" err="1"/>
              <a:t>preloader</a:t>
            </a:r>
            <a:r>
              <a:rPr lang="en-US" dirty="0"/>
              <a:t> GIF would be simple and straightforward, but still visually engaging and on-brand for the NGO. It would also be easy to implement on a website or app, and could be used as a subtle way to reinforce the messaging and values of the NGO while users wait for content to load.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8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Working in the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</dc:creator>
  <cp:lastModifiedBy>Abhi</cp:lastModifiedBy>
  <cp:revision>1</cp:revision>
  <dcterms:created xsi:type="dcterms:W3CDTF">2023-03-11T17:00:11Z</dcterms:created>
  <dcterms:modified xsi:type="dcterms:W3CDTF">2023-03-11T17:13:46Z</dcterms:modified>
</cp:coreProperties>
</file>