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58" r:id="rId4"/>
    <p:sldId id="259" r:id="rId5"/>
    <p:sldId id="260" r:id="rId6"/>
    <p:sldId id="263" r:id="rId7"/>
    <p:sldId id="264" r:id="rId8"/>
    <p:sldId id="278" r:id="rId9"/>
    <p:sldId id="272" r:id="rId10"/>
    <p:sldId id="273" r:id="rId11"/>
    <p:sldId id="280" r:id="rId12"/>
    <p:sldId id="279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249"/>
    <a:srgbClr val="9F7A5A"/>
    <a:srgbClr val="7BC6BC"/>
    <a:srgbClr val="F6CE9B"/>
    <a:srgbClr val="FEF8F4"/>
    <a:srgbClr val="B28664"/>
    <a:srgbClr val="EAF5FA"/>
    <a:srgbClr val="CDE9F4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51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925CF-CB76-44EC-90DC-9C1D87E853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4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06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925CF-CB76-44EC-90DC-9C1D87E853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1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2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1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2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2019/3/11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plugins.com/tool/outline-install-crx-fi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1" y="3128705"/>
            <a:ext cx="9144000" cy="886397"/>
          </a:xfrm>
        </p:spPr>
        <p:txBody>
          <a:bodyPr lIns="90000" tIns="0" rIns="90000" bIns="0">
            <a:normAutofit fontScale="90000"/>
          </a:bodyPr>
          <a:lstStyle/>
          <a:p>
            <a:r>
              <a:rPr lang="zh-CN" altLang="en-US">
                <a:sym typeface="+mn-ea"/>
              </a:rPr>
              <a:t>百度网盘直接下载助手 直链加速版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405745" y="1986742"/>
            <a:ext cx="3399906" cy="900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5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使用说明</a:t>
            </a:r>
            <a:r>
              <a:rPr lang="en-US" altLang="zh-CN" sz="7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v1.1</a:t>
            </a:r>
            <a:endParaRPr lang="zh-CN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256080"/>
            <a:ext cx="9144000" cy="965389"/>
          </a:xfrm>
        </p:spPr>
        <p:txBody>
          <a:bodyPr/>
          <a:lstStyle/>
          <a:p>
            <a:r>
              <a:rPr lang="en-US" altLang="zh-CN"/>
              <a:t>https://greasyfork.org/zh-CN/scripts/39504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068" y="1881014"/>
            <a:ext cx="2371725" cy="14001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62891" y="625621"/>
            <a:ext cx="10515600" cy="85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/>
              <a:t>网盘分享页面下载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445026" y="1175962"/>
            <a:ext cx="3395980" cy="49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37664" y="1791276"/>
            <a:ext cx="27768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添加了</a:t>
            </a:r>
            <a:r>
              <a:rPr lang="en-US" altLang="zh-CN"/>
              <a:t>“</a:t>
            </a:r>
            <a:r>
              <a:rPr lang="zh-CN" altLang="en-US">
                <a:solidFill>
                  <a:schemeClr val="accent5"/>
                </a:solidFill>
              </a:rPr>
              <a:t>下载助手</a:t>
            </a:r>
            <a:r>
              <a:rPr lang="en-US" altLang="zh-CN"/>
              <a:t>”</a:t>
            </a:r>
            <a:r>
              <a:rPr lang="zh-CN" altLang="en-US"/>
              <a:t>按钮</a:t>
            </a:r>
          </a:p>
          <a:p>
            <a:endParaRPr lang="zh-CN" altLang="en-US"/>
          </a:p>
          <a:p>
            <a:r>
              <a:rPr lang="zh-CN" altLang="en-US"/>
              <a:t>提供了两个下载方式：</a:t>
            </a:r>
          </a:p>
          <a:p>
            <a:r>
              <a:rPr lang="en-US" altLang="zh-CN"/>
              <a:t>1.</a:t>
            </a:r>
            <a:r>
              <a:rPr lang="zh-CN" altLang="en-US">
                <a:solidFill>
                  <a:schemeClr val="accent5"/>
                </a:solidFill>
              </a:rPr>
              <a:t>点击直接下载</a:t>
            </a:r>
          </a:p>
          <a:p>
            <a:r>
              <a:rPr lang="zh-CN" altLang="en-US"/>
              <a:t>调</a:t>
            </a:r>
            <a:r>
              <a:rPr lang="zh-CN" altLang="en-US" smtClean="0"/>
              <a:t>用</a:t>
            </a:r>
            <a:r>
              <a:rPr lang="en-US" altLang="zh-CN"/>
              <a:t>IDM</a:t>
            </a:r>
            <a:r>
              <a:rPr lang="zh-CN" altLang="en-US" smtClean="0"/>
              <a:t>下</a:t>
            </a:r>
            <a:r>
              <a:rPr lang="zh-CN" altLang="en-US"/>
              <a:t>载进行</a:t>
            </a:r>
            <a:r>
              <a:rPr lang="zh-CN" altLang="en-US" smtClean="0"/>
              <a:t>文件</a:t>
            </a:r>
            <a:r>
              <a:rPr lang="zh-CN" altLang="en-US"/>
              <a:t>的下载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mtClean="0"/>
              <a:t>2.</a:t>
            </a:r>
            <a:r>
              <a:rPr lang="zh-CN" altLang="en-US" smtClean="0">
                <a:solidFill>
                  <a:schemeClr val="accent5"/>
                </a:solidFill>
              </a:rPr>
              <a:t>点击显示链</a:t>
            </a:r>
            <a:r>
              <a:rPr lang="zh-CN" altLang="en-US">
                <a:solidFill>
                  <a:schemeClr val="accent5"/>
                </a:solidFill>
              </a:rPr>
              <a:t>接</a:t>
            </a: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点击后获取该文件的下载链接，在链接上右键使用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IDM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</a:t>
            </a: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86472" y="2383616"/>
            <a:ext cx="1393594" cy="3013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86472" y="2760677"/>
            <a:ext cx="1393594" cy="2568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565" y="3637538"/>
            <a:ext cx="5798456" cy="210909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5044071" y="2534313"/>
            <a:ext cx="10067" cy="19718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 flipV="1">
            <a:off x="4680066" y="2534313"/>
            <a:ext cx="3740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50868" y="401969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/>
              <a:t>我的网盘页面界面图</a:t>
            </a:r>
            <a:endParaRPr lang="zh-CN" altLang="en-US" sz="3200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l="1" r="87" b="18962"/>
          <a:stretch/>
        </p:blipFill>
        <p:spPr>
          <a:xfrm>
            <a:off x="1218593" y="1360793"/>
            <a:ext cx="9504825" cy="5190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389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026" y="3794534"/>
            <a:ext cx="6040532" cy="237359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531" y="1543713"/>
            <a:ext cx="3457575" cy="1981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9764" y="597389"/>
            <a:ext cx="10515600" cy="85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我的</a:t>
            </a:r>
            <a:r>
              <a:rPr lang="zh-CN" altLang="en-US" sz="3200" smtClean="0"/>
              <a:t>网盘页面下载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445026" y="1175962"/>
            <a:ext cx="3395980" cy="49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07058" y="1366811"/>
            <a:ext cx="27768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en-US" altLang="zh-CN" smtClean="0"/>
              <a:t>1.</a:t>
            </a:r>
            <a:r>
              <a:rPr lang="zh-CN" altLang="en-US" smtClean="0">
                <a:solidFill>
                  <a:schemeClr val="accent5"/>
                </a:solidFill>
              </a:rPr>
              <a:t>点击直接下载</a:t>
            </a:r>
          </a:p>
          <a:p>
            <a:r>
              <a:rPr lang="zh-CN" altLang="en-US" smtClean="0"/>
              <a:t>调用</a:t>
            </a:r>
            <a:r>
              <a:rPr lang="en-US" altLang="zh-CN" smtClean="0"/>
              <a:t>IDM</a:t>
            </a:r>
            <a:r>
              <a:rPr lang="zh-CN" altLang="en-US" smtClean="0"/>
              <a:t>下载进行文件的下载</a:t>
            </a:r>
          </a:p>
          <a:p>
            <a:endParaRPr lang="zh-CN" altLang="en-US"/>
          </a:p>
          <a:p>
            <a:endParaRPr lang="zh-CN" altLang="en-US" smtClean="0"/>
          </a:p>
          <a:p>
            <a:r>
              <a:rPr lang="en-US" altLang="zh-CN" smtClean="0"/>
              <a:t>2.</a:t>
            </a:r>
            <a:r>
              <a:rPr lang="zh-CN" altLang="en-US" smtClean="0">
                <a:solidFill>
                  <a:schemeClr val="accent5"/>
                </a:solidFill>
              </a:rPr>
              <a:t>点击显示链接</a:t>
            </a:r>
          </a:p>
          <a:p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点击后获取该文件的下载链接，在链接上右键使用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IDM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</a:t>
            </a:r>
            <a:endParaRPr lang="en-US" altLang="zh-CN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mtClean="0"/>
              <a:t>3.</a:t>
            </a:r>
            <a:r>
              <a:rPr lang="zh-CN" altLang="en-US">
                <a:solidFill>
                  <a:schemeClr val="accent5"/>
                </a:solidFill>
              </a:rPr>
              <a:t>点</a:t>
            </a:r>
            <a:r>
              <a:rPr lang="zh-CN" altLang="en-US" smtClean="0">
                <a:solidFill>
                  <a:schemeClr val="accent5"/>
                </a:solidFill>
              </a:rPr>
              <a:t>击批量链接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点击后获</a:t>
            </a:r>
            <a:r>
              <a:rPr lang="zh-CN" altLang="en-US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取多个勾选文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件的下载链接，在链接上右键使用</a:t>
            </a:r>
            <a:r>
              <a:rPr lang="en-US" altLang="zh-CN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IDM</a:t>
            </a:r>
            <a:r>
              <a:rPr lang="zh-CN" altLang="en-US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批量下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</a:t>
            </a:r>
          </a:p>
          <a:p>
            <a:endParaRPr lang="zh-CN" altLang="en-US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77698" y="2058367"/>
            <a:ext cx="1393594" cy="3013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877698" y="2405891"/>
            <a:ext cx="1393594" cy="2568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044071" y="2534313"/>
            <a:ext cx="10067" cy="19718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</p:cNvCxnSpPr>
          <p:nvPr/>
        </p:nvCxnSpPr>
        <p:spPr>
          <a:xfrm>
            <a:off x="4271292" y="2534313"/>
            <a:ext cx="78284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629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注意事项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1. </a:t>
            </a:r>
            <a:r>
              <a:rPr lang="zh-CN" altLang="en-US" smtClean="0">
                <a:solidFill>
                  <a:srgbClr val="FF0000"/>
                </a:solidFill>
              </a:rPr>
              <a:t>直</a:t>
            </a:r>
            <a:r>
              <a:rPr lang="zh-CN" altLang="en-US">
                <a:solidFill>
                  <a:srgbClr val="FF0000"/>
                </a:solidFill>
              </a:rPr>
              <a:t>接复制链接到迅雷或</a:t>
            </a:r>
            <a:r>
              <a:rPr lang="en-US" altLang="zh-CN">
                <a:solidFill>
                  <a:srgbClr val="FF0000"/>
                </a:solidFill>
              </a:rPr>
              <a:t>idm</a:t>
            </a:r>
            <a:r>
              <a:rPr lang="zh-CN" altLang="en-US">
                <a:solidFill>
                  <a:srgbClr val="FF0000"/>
                </a:solidFill>
              </a:rPr>
              <a:t>中无</a:t>
            </a:r>
            <a:r>
              <a:rPr lang="zh-CN" altLang="en-US" smtClean="0">
                <a:solidFill>
                  <a:srgbClr val="FF0000"/>
                </a:solidFill>
              </a:rPr>
              <a:t>效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弹</a:t>
            </a:r>
            <a:r>
              <a:rPr lang="zh-CN" altLang="en-US">
                <a:solidFill>
                  <a:srgbClr val="FF0000"/>
                </a:solidFill>
              </a:rPr>
              <a:t>出</a:t>
            </a:r>
            <a:r>
              <a:rPr lang="en-US" altLang="zh-CN">
                <a:solidFill>
                  <a:srgbClr val="FF0000"/>
                </a:solidFill>
              </a:rPr>
              <a:t>idm</a:t>
            </a:r>
            <a:r>
              <a:rPr lang="zh-CN" altLang="en-US">
                <a:solidFill>
                  <a:srgbClr val="FF0000"/>
                </a:solidFill>
              </a:rPr>
              <a:t>新建任务对话框 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等获取到文件名和文件大小后方可开始下载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5" y="3106464"/>
            <a:ext cx="548716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3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常</a:t>
            </a:r>
            <a:r>
              <a:rPr lang="zh-CN" altLang="en-US" sz="3200" smtClean="0"/>
              <a:t>见问题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Q: </a:t>
            </a:r>
            <a:r>
              <a:rPr lang="zh-CN" altLang="en-US" sz="2000" smtClean="0"/>
              <a:t>安装脚本后没显示</a:t>
            </a:r>
            <a:r>
              <a:rPr lang="en-US" altLang="zh-CN" sz="2000" smtClean="0"/>
              <a:t>[</a:t>
            </a:r>
            <a:r>
              <a:rPr lang="zh-CN" altLang="en-US" sz="2000" smtClean="0"/>
              <a:t>下载助手</a:t>
            </a:r>
            <a:r>
              <a:rPr lang="en-US" altLang="zh-CN" sz="2000" smtClean="0"/>
              <a:t>]</a:t>
            </a:r>
            <a:r>
              <a:rPr lang="zh-CN" altLang="en-US" sz="2000" smtClean="0"/>
              <a:t>按钮</a:t>
            </a:r>
            <a:endParaRPr lang="en-US" altLang="zh-CN" sz="2000" smtClean="0"/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请检查浏览器是否安装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tampermonkey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或暴力猴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并启用脚本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altLang="zh-CN" sz="2000"/>
              <a:t>Q: </a:t>
            </a:r>
            <a:r>
              <a:rPr lang="zh-CN" altLang="en-US" sz="2000" smtClean="0"/>
              <a:t>下载速度很慢</a:t>
            </a:r>
            <a:r>
              <a:rPr lang="en-US" altLang="zh-CN" sz="2000"/>
              <a:t> </a:t>
            </a:r>
            <a:r>
              <a:rPr lang="en-US" altLang="zh-CN" sz="2000" smtClean="0"/>
              <a:t>, </a:t>
            </a:r>
            <a:r>
              <a:rPr lang="zh-CN" altLang="en-US" sz="2000" smtClean="0"/>
              <a:t>只有几百</a:t>
            </a:r>
            <a:r>
              <a:rPr lang="en-US" altLang="zh-CN" sz="2000" smtClean="0"/>
              <a:t>K</a:t>
            </a:r>
            <a:endParaRPr lang="en-US" altLang="zh-CN" sz="2000"/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A: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账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号被百度限速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可以开百度会员解封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配合脚本可达到满速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也可换用其他账号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000"/>
              <a:t>Q: </a:t>
            </a:r>
            <a:r>
              <a:rPr lang="en-US" altLang="zh-CN" sz="2000" smtClean="0"/>
              <a:t>Chrome</a:t>
            </a:r>
            <a:r>
              <a:rPr lang="zh-CN" altLang="en-US" sz="2000" smtClean="0"/>
              <a:t>浏览器无法安装</a:t>
            </a:r>
            <a:r>
              <a:rPr lang="en-US" altLang="zh-CN" sz="2000" smtClean="0"/>
              <a:t>crx</a:t>
            </a:r>
            <a:r>
              <a:rPr lang="zh-CN" altLang="en-US" sz="2000" smtClean="0"/>
              <a:t>扩展</a:t>
            </a:r>
            <a:endParaRPr lang="en-US" altLang="zh-CN" sz="2000" smtClean="0"/>
          </a:p>
          <a:p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A: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请尝试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http://www.cnplugins.com/tool/outline-install-crx-file.html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或去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商店安装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000" smtClean="0"/>
              <a:t>Q</a:t>
            </a:r>
            <a:r>
              <a:rPr lang="en-US" altLang="zh-CN" sz="2000"/>
              <a:t>: </a:t>
            </a:r>
            <a:r>
              <a:rPr lang="zh-CN" altLang="en-US" sz="2000" smtClean="0"/>
              <a:t>无法调用</a:t>
            </a:r>
            <a:r>
              <a:rPr lang="en-US" altLang="zh-CN" sz="2000" smtClean="0"/>
              <a:t>IDM</a:t>
            </a:r>
            <a:r>
              <a:rPr lang="zh-CN" altLang="en-US" sz="2000" smtClean="0"/>
              <a:t>下载</a:t>
            </a:r>
            <a:endParaRPr lang="en-US" altLang="zh-CN" sz="2000" smtClean="0"/>
          </a:p>
          <a:p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A: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确保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IDM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IDM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浏览器扩展正确安装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或换用其他浏览器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0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捐赠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本脚本不收取任何费用 </a:t>
            </a:r>
            <a:r>
              <a:rPr lang="en-US" altLang="zh-CN" smtClean="0"/>
              <a:t>, </a:t>
            </a:r>
            <a:r>
              <a:rPr lang="zh-CN" altLang="en-US" smtClean="0"/>
              <a:t>如</a:t>
            </a:r>
            <a:r>
              <a:rPr lang="zh-CN" altLang="en-US"/>
              <a:t>果您觉</a:t>
            </a:r>
            <a:r>
              <a:rPr lang="zh-CN" altLang="en-US" smtClean="0"/>
              <a:t>得</a:t>
            </a:r>
            <a:r>
              <a:rPr lang="zh-CN" altLang="en-US"/>
              <a:t>本</a:t>
            </a:r>
            <a:r>
              <a:rPr lang="zh-CN" altLang="en-US" smtClean="0"/>
              <a:t>脚</a:t>
            </a:r>
            <a:r>
              <a:rPr lang="zh-CN" altLang="en-US"/>
              <a:t>本对您有帮助</a:t>
            </a:r>
            <a:r>
              <a:rPr lang="zh-CN" altLang="en-US" smtClean="0"/>
              <a:t>，您可以通</a:t>
            </a:r>
            <a:r>
              <a:rPr lang="zh-CN" altLang="en-US"/>
              <a:t>过支付宝或微信，扫描二维码，捐赠 </a:t>
            </a:r>
            <a:r>
              <a:rPr lang="en-US" altLang="zh-CN"/>
              <a:t>X</a:t>
            </a:r>
            <a:r>
              <a:rPr lang="zh-CN" altLang="en-US"/>
              <a:t>元，</a:t>
            </a:r>
            <a:r>
              <a:rPr lang="en-US" altLang="zh-CN"/>
              <a:t>^_^</a:t>
            </a:r>
            <a:r>
              <a:rPr lang="zh-CN" altLang="en-US"/>
              <a:t>，谢谢！</a:t>
            </a:r>
          </a:p>
        </p:txBody>
      </p:sp>
      <p:pic>
        <p:nvPicPr>
          <p:cNvPr id="1029" name="Picture 5" descr="æ¯ææ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0322"/>
            <a:ext cx="23551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æ¯ææ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41" y="3040322"/>
            <a:ext cx="23551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2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0700" y="1355090"/>
            <a:ext cx="863536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lt"/>
              </a:rPr>
              <a:t>如何安装使用脚本</a:t>
            </a:r>
            <a:endParaRPr lang="zh-CN" altLang="en-US">
              <a:sym typeface="+mn-lt"/>
            </a:endParaRPr>
          </a:p>
          <a:p>
            <a:endParaRPr lang="zh-CN" altLang="en-US"/>
          </a:p>
        </p:txBody>
      </p:sp>
      <p:pic>
        <p:nvPicPr>
          <p:cNvPr id="5" name="图片 4" descr="b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80" y="2646680"/>
            <a:ext cx="3295650" cy="252383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ym typeface="+mn-lt"/>
              </a:rPr>
              <a:t>安装脚本管理器 </a:t>
            </a:r>
            <a:r>
              <a:rPr lang="en-US" altLang="zh-CN" sz="3200" smtClean="0">
                <a:sym typeface="+mn-lt"/>
              </a:rPr>
              <a:t>Tampermonkey</a:t>
            </a:r>
            <a:r>
              <a:rPr lang="zh-CN" altLang="en-US" sz="3200" smtClean="0">
                <a:sym typeface="+mn-lt"/>
              </a:rPr>
              <a:t>或暴力猴</a:t>
            </a:r>
            <a:endParaRPr lang="zh-CN" altLang="en-US" sz="3200" dirty="0"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2095" y="1837112"/>
            <a:ext cx="10301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1. </a:t>
            </a:r>
            <a:r>
              <a:rPr lang="zh-CN" altLang="en-US" sz="3200" smtClean="0"/>
              <a:t>前往各大浏览器扩展商店搜索 </a:t>
            </a:r>
            <a:r>
              <a:rPr lang="en-US" altLang="zh-CN" sz="3200" smtClean="0"/>
              <a:t>tampermonkey      </a:t>
            </a:r>
            <a:r>
              <a:rPr lang="zh-CN" altLang="en-US" sz="3200" smtClean="0"/>
              <a:t>或者</a:t>
            </a:r>
            <a:endParaRPr lang="en-US" altLang="zh-CN" sz="3200" smtClean="0"/>
          </a:p>
          <a:p>
            <a:r>
              <a:rPr lang="zh-CN" altLang="en-US" sz="3200" smtClean="0"/>
              <a:t>暴力猴 </a:t>
            </a:r>
            <a:r>
              <a:rPr lang="en-US" altLang="zh-CN" sz="3200" smtClean="0"/>
              <a:t>     </a:t>
            </a:r>
            <a:r>
              <a:rPr lang="zh-CN" altLang="en-US" sz="3200" smtClean="0"/>
              <a:t>进行安装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1174177" y="3453441"/>
            <a:ext cx="9502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/>
              <a:t>2. </a:t>
            </a:r>
            <a:r>
              <a:rPr lang="zh-CN" altLang="en-US" sz="3200" smtClean="0"/>
              <a:t>也可使用下载群文件中的</a:t>
            </a:r>
            <a:r>
              <a:rPr lang="en-US" altLang="zh-CN" sz="3200" smtClean="0"/>
              <a:t>tampermonkey4.8.crx</a:t>
            </a:r>
            <a:r>
              <a:rPr lang="zh-CN" altLang="en-US" sz="3200" smtClean="0"/>
              <a:t>，</a:t>
            </a:r>
            <a:endParaRPr lang="en-US" altLang="zh-CN" sz="3200" smtClean="0"/>
          </a:p>
          <a:p>
            <a:r>
              <a:rPr lang="zh-CN" altLang="en-US" sz="3200" smtClean="0"/>
              <a:t>拖动到浏览器中进行安装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1088416" y="5069770"/>
            <a:ext cx="1064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支</a:t>
            </a:r>
            <a:r>
              <a:rPr lang="zh-CN" altLang="en-US" sz="2400" smtClean="0">
                <a:solidFill>
                  <a:srgbClr val="FF0000"/>
                </a:solidFill>
              </a:rPr>
              <a:t>持</a:t>
            </a:r>
            <a:r>
              <a:rPr lang="en-US" altLang="zh-CN" sz="2400" smtClean="0">
                <a:solidFill>
                  <a:srgbClr val="FF0000"/>
                </a:solidFill>
              </a:rPr>
              <a:t>360</a:t>
            </a:r>
            <a:r>
              <a:rPr lang="zh-CN" altLang="en-US" sz="2400" smtClean="0">
                <a:solidFill>
                  <a:srgbClr val="FF0000"/>
                </a:solidFill>
              </a:rPr>
              <a:t>极速浏览器 </a:t>
            </a:r>
            <a:r>
              <a:rPr lang="en-US" altLang="zh-CN" sz="2400" smtClean="0">
                <a:solidFill>
                  <a:srgbClr val="FF0000"/>
                </a:solidFill>
              </a:rPr>
              <a:t>, UC</a:t>
            </a:r>
            <a:r>
              <a:rPr lang="zh-CN" altLang="en-US" sz="2400" smtClean="0">
                <a:solidFill>
                  <a:srgbClr val="FF0000"/>
                </a:solidFill>
              </a:rPr>
              <a:t>浏览器 </a:t>
            </a:r>
            <a:r>
              <a:rPr lang="en-US" altLang="zh-CN" sz="2400" smtClean="0">
                <a:solidFill>
                  <a:srgbClr val="FF0000"/>
                </a:solidFill>
              </a:rPr>
              <a:t>, QQ</a:t>
            </a:r>
            <a:r>
              <a:rPr lang="zh-CN" altLang="en-US" sz="2400" smtClean="0">
                <a:solidFill>
                  <a:srgbClr val="FF0000"/>
                </a:solidFill>
              </a:rPr>
              <a:t>浏览器 </a:t>
            </a:r>
            <a:r>
              <a:rPr lang="en-US" altLang="zh-CN" sz="2400" smtClean="0">
                <a:solidFill>
                  <a:srgbClr val="FF0000"/>
                </a:solidFill>
              </a:rPr>
              <a:t>, Chrome , </a:t>
            </a:r>
            <a:r>
              <a:rPr lang="zh-CN" altLang="en-US" sz="2400" smtClean="0">
                <a:solidFill>
                  <a:srgbClr val="FF0000"/>
                </a:solidFill>
              </a:rPr>
              <a:t>遨游浏览器 </a:t>
            </a:r>
            <a:r>
              <a:rPr lang="en-US" altLang="zh-CN" sz="2400" smtClean="0">
                <a:solidFill>
                  <a:srgbClr val="FF0000"/>
                </a:solidFill>
              </a:rPr>
              <a:t>, Firefox , </a:t>
            </a:r>
          </a:p>
          <a:p>
            <a:r>
              <a:rPr lang="zh-CN" altLang="en-US" sz="2400" smtClean="0">
                <a:solidFill>
                  <a:srgbClr val="FF0000"/>
                </a:solidFill>
              </a:rPr>
              <a:t>百分浏览器 </a:t>
            </a:r>
            <a:r>
              <a:rPr lang="en-US" altLang="zh-CN" sz="2400" smtClean="0">
                <a:solidFill>
                  <a:srgbClr val="FF0000"/>
                </a:solidFill>
              </a:rPr>
              <a:t>, </a:t>
            </a:r>
            <a:r>
              <a:rPr lang="zh-CN" altLang="en-US" sz="2400" smtClean="0">
                <a:solidFill>
                  <a:srgbClr val="FF0000"/>
                </a:solidFill>
              </a:rPr>
              <a:t>百度浏览器等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6185" y="2375721"/>
            <a:ext cx="50482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381" y="1845162"/>
            <a:ext cx="558855" cy="5305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2"/>
            </p:custDataLst>
          </p:nvPr>
        </p:nvSpPr>
        <p:spPr>
          <a:xfrm>
            <a:off x="787411" y="42495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076224" y="424709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安装后导航栏位置</a:t>
            </a:r>
          </a:p>
        </p:txBody>
      </p:sp>
      <p:pic>
        <p:nvPicPr>
          <p:cNvPr id="3" name="图片 2" descr="UC截图20180530133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255" y="525780"/>
            <a:ext cx="1257300" cy="1308100"/>
          </a:xfrm>
          <a:prstGeom prst="rect">
            <a:avLst/>
          </a:prstGeom>
        </p:spPr>
      </p:pic>
      <p:pic>
        <p:nvPicPr>
          <p:cNvPr id="10" name="图片 9" descr="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295" y="3985260"/>
            <a:ext cx="5396865" cy="2081530"/>
          </a:xfrm>
          <a:prstGeom prst="rect">
            <a:avLst/>
          </a:prstGeom>
        </p:spPr>
      </p:pic>
      <p:pic>
        <p:nvPicPr>
          <p:cNvPr id="5" name="图片 4" descr="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760" y="2181860"/>
            <a:ext cx="10058400" cy="736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30640" y="2085340"/>
            <a:ext cx="2255520" cy="9296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845040" y="3070860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296400" y="4610100"/>
            <a:ext cx="548640" cy="533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标注 11"/>
          <p:cNvSpPr/>
          <p:nvPr/>
        </p:nvSpPr>
        <p:spPr>
          <a:xfrm>
            <a:off x="8770620" y="5228590"/>
            <a:ext cx="1600200" cy="838200"/>
          </a:xfrm>
          <a:prstGeom prst="upArrowCallou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油猴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17675" y="401969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ym typeface="+mn-lt"/>
              </a:rPr>
              <a:t>安装百度网盘直接下载助手</a:t>
            </a:r>
            <a:r>
              <a:rPr lang="en-US" altLang="zh-CN" sz="3200">
                <a:sym typeface="+mn-lt"/>
              </a:rPr>
              <a:t>-</a:t>
            </a:r>
            <a:r>
              <a:rPr lang="zh-CN" altLang="en-US" sz="3200">
                <a:sym typeface="+mn-lt"/>
              </a:rPr>
              <a:t>直链加速版</a:t>
            </a:r>
            <a:endParaRPr lang="zh-CN" altLang="en-US" sz="3200" dirty="0"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221246" y="6093229"/>
            <a:ext cx="10040274" cy="57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smtClean="0">
                <a:latin typeface="+mn-lt"/>
                <a:ea typeface="+mn-ea"/>
                <a:sym typeface="+mn-lt"/>
              </a:rPr>
              <a:t>安装地址：</a:t>
            </a:r>
            <a:r>
              <a:rPr lang="en-US" altLang="zh-CN" sz="1800">
                <a:solidFill>
                  <a:srgbClr val="EB6249"/>
                </a:solidFill>
                <a:latin typeface="+mn-lt"/>
                <a:ea typeface="+mn-ea"/>
                <a:sym typeface="+mn-lt"/>
              </a:rPr>
              <a:t>https://greasyfork.org/zh-CN/scripts/39504</a:t>
            </a:r>
            <a:endParaRPr lang="zh-CN" altLang="en-US" sz="1800" dirty="0">
              <a:solidFill>
                <a:srgbClr val="EB6249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246" y="1337769"/>
            <a:ext cx="8712463" cy="45740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920" y="2398858"/>
            <a:ext cx="5310447" cy="2023028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697811"/>
            <a:ext cx="4681654" cy="74029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lt"/>
              </a:rPr>
              <a:t>脚本描述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ym typeface="+mn-lt"/>
              </a:rPr>
              <a:t>// 网盘内和分享页均显示[下载助手]按钮</a:t>
            </a:r>
            <a:r>
              <a:rPr lang="en-US" altLang="zh-CN" sz="1800">
                <a:sym typeface="+mn-lt"/>
              </a:rPr>
              <a:t>，</a:t>
            </a:r>
            <a:r>
              <a:rPr lang="en-US" altLang="zh-CN" sz="1800" smtClean="0">
                <a:sym typeface="+mn-lt"/>
              </a:rPr>
              <a:t>支持获取直接下载链接；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ym typeface="+mn-lt"/>
              </a:rPr>
              <a:t>// 大文件/单文件/多文件/文件夹，支持点击直接下载免强制调用百度网</a:t>
            </a:r>
            <a:r>
              <a:rPr lang="en-US" altLang="zh-CN" sz="1800" dirty="0">
                <a:solidFill>
                  <a:schemeClr val="tx1"/>
                </a:solidFill>
                <a:sym typeface="+mn-lt"/>
              </a:rPr>
              <a:t>盘客户端</a:t>
            </a:r>
            <a:r>
              <a:rPr lang="en-US" altLang="zh-CN" sz="1800" dirty="0">
                <a:sym typeface="+mn-lt"/>
              </a:rPr>
              <a:t>；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70120" y="4646815"/>
            <a:ext cx="1156855" cy="5424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017520" y="5067300"/>
            <a:ext cx="1752600" cy="426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点击此处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-179" t="-4953" r="179" b="4953"/>
          <a:stretch/>
        </p:blipFill>
        <p:spPr>
          <a:xfrm>
            <a:off x="1219559" y="1333482"/>
            <a:ext cx="9270743" cy="486714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4793" y="429223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ym typeface="+mn-lt"/>
              </a:rPr>
              <a:t>百度网盘直接下载助</a:t>
            </a:r>
            <a:r>
              <a:rPr lang="zh-CN" altLang="en-US" sz="3200" smtClean="0">
                <a:sym typeface="+mn-lt"/>
              </a:rPr>
              <a:t>手 直</a:t>
            </a:r>
            <a:r>
              <a:rPr lang="zh-CN" altLang="en-US" sz="3200">
                <a:sym typeface="+mn-lt"/>
              </a:rPr>
              <a:t>链加速版</a:t>
            </a:r>
            <a:endParaRPr lang="zh-CN" altLang="en-US" sz="3200" dirty="0"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33365" y="3717849"/>
            <a:ext cx="453910" cy="3803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787275" y="3908013"/>
            <a:ext cx="1694064" cy="6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481339" y="3667755"/>
            <a:ext cx="1874520" cy="3962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点击安装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ym typeface="+mn-lt"/>
              </a:rPr>
              <a:t>安</a:t>
            </a:r>
            <a:r>
              <a:rPr lang="zh-CN" altLang="en-US" sz="3200" smtClean="0">
                <a:sym typeface="+mn-lt"/>
              </a:rPr>
              <a:t>装</a:t>
            </a:r>
            <a:r>
              <a:rPr lang="en-US" altLang="zh-CN" sz="3200" smtClean="0">
                <a:sym typeface="+mn-lt"/>
              </a:rPr>
              <a:t>IDM</a:t>
            </a:r>
            <a:r>
              <a:rPr lang="zh-CN" altLang="en-US" sz="3200" smtClean="0">
                <a:sym typeface="+mn-lt"/>
              </a:rPr>
              <a:t>和</a:t>
            </a:r>
            <a:r>
              <a:rPr lang="en-US" altLang="zh-CN" sz="3200" smtClean="0">
                <a:sym typeface="+mn-lt"/>
              </a:rPr>
              <a:t>IDM</a:t>
            </a:r>
            <a:r>
              <a:rPr lang="zh-CN" altLang="en-US" sz="3200" smtClean="0">
                <a:sym typeface="+mn-lt"/>
              </a:rPr>
              <a:t>扩展</a:t>
            </a:r>
            <a:endParaRPr lang="zh-CN" altLang="en-US" sz="3200" dirty="0"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75863" y="1542636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smtClean="0">
                <a:latin typeface="+mn-lt"/>
                <a:ea typeface="+mn-ea"/>
                <a:sym typeface="+mn-lt"/>
              </a:rPr>
              <a:t>1. </a:t>
            </a:r>
            <a:r>
              <a:rPr lang="zh-CN" altLang="en-US" sz="2800" smtClean="0">
                <a:latin typeface="+mn-lt"/>
                <a:ea typeface="+mn-ea"/>
                <a:sym typeface="+mn-lt"/>
              </a:rPr>
              <a:t>下载群文件中 </a:t>
            </a:r>
            <a:r>
              <a:rPr lang="en-US" altLang="zh-CN" sz="2800" smtClean="0">
                <a:latin typeface="+mn-lt"/>
                <a:ea typeface="+mn-ea"/>
                <a:sym typeface="+mn-lt"/>
              </a:rPr>
              <a:t>[IDM</a:t>
            </a:r>
            <a:r>
              <a:rPr lang="zh-CN" altLang="en-US" sz="2800" smtClean="0">
                <a:latin typeface="+mn-lt"/>
                <a:ea typeface="+mn-ea"/>
                <a:sym typeface="+mn-lt"/>
              </a:rPr>
              <a:t>绿色已注册版</a:t>
            </a:r>
            <a:r>
              <a:rPr lang="en-US" altLang="zh-CN" sz="2800" smtClean="0">
                <a:latin typeface="+mn-lt"/>
                <a:ea typeface="+mn-ea"/>
                <a:sym typeface="+mn-lt"/>
              </a:rPr>
              <a:t>.zip] , </a:t>
            </a:r>
            <a:r>
              <a:rPr lang="zh-CN" altLang="en-US" sz="2800">
                <a:latin typeface="+mn-lt"/>
                <a:ea typeface="+mn-ea"/>
                <a:sym typeface="+mn-lt"/>
              </a:rPr>
              <a:t>解压后右键已管理员身份运行 </a:t>
            </a:r>
            <a:r>
              <a:rPr lang="en-US" altLang="zh-CN" sz="2800" smtClean="0">
                <a:latin typeface="+mn-lt"/>
                <a:ea typeface="+mn-ea"/>
                <a:sym typeface="+mn-lt"/>
              </a:rPr>
              <a:t>“!</a:t>
            </a:r>
            <a:r>
              <a:rPr lang="zh-CN" altLang="en-US" sz="2800">
                <a:latin typeface="+mn-lt"/>
                <a:ea typeface="+mn-ea"/>
                <a:sym typeface="+mn-lt"/>
              </a:rPr>
              <a:t>绿化</a:t>
            </a:r>
            <a:r>
              <a:rPr lang="en-US" altLang="zh-CN" sz="2800">
                <a:latin typeface="+mn-lt"/>
                <a:ea typeface="+mn-ea"/>
                <a:sym typeface="+mn-lt"/>
              </a:rPr>
              <a:t>.</a:t>
            </a:r>
            <a:r>
              <a:rPr lang="en-US" altLang="zh-CN" sz="2800" smtClean="0">
                <a:latin typeface="+mn-lt"/>
                <a:ea typeface="+mn-ea"/>
                <a:sym typeface="+mn-lt"/>
              </a:rPr>
              <a:t>bat“ </a:t>
            </a:r>
            <a:r>
              <a:rPr lang="zh-CN" altLang="en-US" sz="2800" smtClean="0">
                <a:latin typeface="+mn-lt"/>
                <a:ea typeface="+mn-ea"/>
                <a:sym typeface="+mn-lt"/>
              </a:rPr>
              <a:t>按照操作执行 </a:t>
            </a:r>
            <a:r>
              <a:rPr lang="en-US" altLang="zh-CN" sz="2800" smtClean="0">
                <a:latin typeface="+mn-lt"/>
                <a:ea typeface="+mn-ea"/>
                <a:sym typeface="+mn-lt"/>
              </a:rPr>
              <a:t>. </a:t>
            </a:r>
            <a:endParaRPr lang="zh-CN" altLang="en-US" sz="2800" dirty="0">
              <a:solidFill>
                <a:srgbClr val="EB6249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075863" y="4014286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smtClean="0">
                <a:latin typeface="+mn-lt"/>
                <a:ea typeface="+mn-ea"/>
                <a:sym typeface="+mn-lt"/>
              </a:rPr>
              <a:t>2.</a:t>
            </a:r>
            <a:r>
              <a:rPr lang="zh-CN" altLang="en-US" sz="2800">
                <a:latin typeface="+mn-lt"/>
                <a:ea typeface="+mn-ea"/>
                <a:sym typeface="+mn-lt"/>
              </a:rPr>
              <a:t>将解压目录里的</a:t>
            </a:r>
            <a:r>
              <a:rPr lang="en-US" altLang="zh-CN" sz="2800">
                <a:latin typeface="+mn-lt"/>
                <a:ea typeface="+mn-ea"/>
                <a:sym typeface="+mn-lt"/>
              </a:rPr>
              <a:t>IDMGCExt.crx</a:t>
            </a:r>
            <a:r>
              <a:rPr lang="zh-CN" altLang="en-US" sz="2800">
                <a:latin typeface="+mn-lt"/>
                <a:ea typeface="+mn-ea"/>
                <a:sym typeface="+mn-lt"/>
              </a:rPr>
              <a:t>拖动到浏览器</a:t>
            </a:r>
            <a:r>
              <a:rPr lang="zh-CN" altLang="en-US" sz="2800" smtClean="0">
                <a:latin typeface="+mn-lt"/>
                <a:ea typeface="+mn-ea"/>
                <a:sym typeface="+mn-lt"/>
              </a:rPr>
              <a:t>中安装</a:t>
            </a:r>
            <a:r>
              <a:rPr lang="en-US" altLang="zh-CN" sz="2800">
                <a:latin typeface="+mn-lt"/>
                <a:ea typeface="+mn-ea"/>
                <a:sym typeface="+mn-lt"/>
              </a:rPr>
              <a:t> </a:t>
            </a:r>
            <a:r>
              <a:rPr lang="en-US" altLang="zh-CN" sz="2800" smtClean="0">
                <a:latin typeface="+mn-lt"/>
                <a:ea typeface="+mn-ea"/>
                <a:sym typeface="+mn-lt"/>
              </a:rPr>
              <a:t>, </a:t>
            </a:r>
            <a:r>
              <a:rPr lang="zh-CN" altLang="en-US" sz="2800" smtClean="0">
                <a:latin typeface="+mn-lt"/>
                <a:ea typeface="+mn-ea"/>
                <a:sym typeface="+mn-lt"/>
              </a:rPr>
              <a:t>安装成功后扩展栏会出现 图标</a:t>
            </a:r>
            <a:endParaRPr lang="zh-CN" altLang="en-US" sz="2800">
              <a:latin typeface="+mn-lt"/>
              <a:ea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53" y="5399428"/>
            <a:ext cx="2114845" cy="44432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449782" y="4905895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848" y="2233111"/>
            <a:ext cx="2114550" cy="1400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702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433" t="1068" r="-433" b="25654"/>
          <a:stretch/>
        </p:blipFill>
        <p:spPr>
          <a:xfrm>
            <a:off x="1075864" y="1503312"/>
            <a:ext cx="9607222" cy="4739546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59338" y="401969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网盘分享页</a:t>
            </a:r>
            <a:r>
              <a:rPr lang="zh-CN" altLang="en-US" sz="3200" smtClean="0"/>
              <a:t>面界面图</a:t>
            </a:r>
            <a:endParaRPr lang="zh-CN" altLang="en-US" sz="3200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53058" y="1770811"/>
            <a:ext cx="741066" cy="31436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毕业答辩模板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4"/>
  <p:tag name="KSO_WM_TEMPLATE_CATEGORY" val="custom"/>
  <p:tag name="KSO_WM_TEMPLATE_INDEX" val="20184567"/>
  <p:tag name="KSO_WM_SLIDE_ID" val="custom20184567_6"/>
  <p:tag name="KSO_WM_SLIDE_INDEX" val="6"/>
  <p:tag name="KSO_WM_TEMPLATE_SUBCATEGORY" val="combine"/>
  <p:tag name="KSO_WM_SLIDE_SUBTYPE" val="picT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7_6*a*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  <p:tag name="KSO_WM_UNIT_ID" val="custom20184567_6*f*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SLIDE_ID" val="diagram169517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58*146"/>
  <p:tag name="KSO_WM_SLIDE_SIZE" val="836*32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9517"/>
  <p:tag name="KSO_WM_UNIT_TYPE" val="a"/>
  <p:tag name="KSO_WM_UNIT_INDEX" val="1"/>
  <p:tag name="KSO_WM_UNIT_ID" val="custom160238_2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7"/>
  <p:tag name="KSO_WM_TAG_VERSION" val="1.0"/>
  <p:tag name="KSO_WM_SLIDE_ID" val="diagram169517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58*146"/>
  <p:tag name="KSO_WM_SLIDE_SIZE" val="836*3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9517"/>
  <p:tag name="KSO_WM_UNIT_TYPE" val="a"/>
  <p:tag name="KSO_WM_UNIT_INDEX" val="1"/>
  <p:tag name="KSO_WM_UNIT_ID" val="custom160238_2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Office PowerPoint</Application>
  <PresentationFormat>宽屏</PresentationFormat>
  <Paragraphs>73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Microsoft YaHei</vt:lpstr>
      <vt:lpstr>Microsoft YaHei</vt:lpstr>
      <vt:lpstr>Arial</vt:lpstr>
      <vt:lpstr>Calibri</vt:lpstr>
      <vt:lpstr>Office 主题</vt:lpstr>
      <vt:lpstr>百度网盘直接下载助手 直链加速版</vt:lpstr>
      <vt:lpstr>PowerPoint 演示文稿</vt:lpstr>
      <vt:lpstr>PowerPoint 演示文稿</vt:lpstr>
      <vt:lpstr>安装后导航栏位置</vt:lpstr>
      <vt:lpstr>PowerPoint 演示文稿</vt:lpstr>
      <vt:lpstr>脚本描述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注意事项</vt:lpstr>
      <vt:lpstr>常见问题</vt:lpstr>
      <vt:lpstr>捐赠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2018-02-08T02:09:00Z</dcterms:created>
  <dcterms:modified xsi:type="dcterms:W3CDTF">2019-03-11T04:15:50Z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2052-10.1.0.7388</vt:lpwstr>
  </property>
</Properties>
</file>