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C815-E1CC-48B9-BE28-C3BAE86C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78D851-8C51-40EB-83DB-107FFC72E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DE063-B80C-4722-84D5-91761748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EA42D-8253-43DF-AC55-9186E16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62D1B-A739-4ED4-8038-3FE0D3D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14D54-7AB4-434A-9866-A6D30797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1E3D3-5C20-4547-9268-E8196C18C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B3C95-30F6-4223-B0CA-ABB9F2CB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F6648-DF9F-4222-AB16-C2D7A204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38690-7CF2-4AC1-A692-6653A410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560D81-97B4-4B9E-BED3-A3C68367D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29E0A-6A49-4B65-9580-73269F5F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7B5B1-A597-4221-A3AD-8D5CB138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B9F0A-7662-4D6D-9FD6-86B9E41A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F0841-CF9D-4544-9D35-C9D793C4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F870F-94AC-4EC4-89F3-D37011B5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2F228-70E9-4E08-BB5A-5D8C0D77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EA129-D085-4E45-888B-FC5E1728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09CF6-EF85-4BD7-B438-A4FFDB98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12833-18BF-4F98-B088-42FDDAAA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69796-839C-4322-8803-01552711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7088A-A2FB-4CF3-8050-3A5EFEE9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EF56A-ED71-40F2-A2B6-6C9D0128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0BB94-FDDA-40D5-9BF1-92AB0DC7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43E3F-90FD-4E80-BA4B-3EAFB589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EFE18-85F9-4FF4-82A7-250C0AF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FB2BE-7C34-4485-8738-03F4E6F9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15D40-7948-4EF3-91C7-A19DCC11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C8824-F4AC-4394-9746-B12F8A9E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D83C6-6490-4101-A4F2-7BBD8A0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2466A-F535-4153-8006-0470A172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3F643-D8E4-4EB9-822F-6924BB55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2DEC7-7480-4AD3-B83C-E28AC100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C26AE-DE2B-4622-90D6-65ABDB1B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C6419-2994-4F3B-B7BE-D5915C2A0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DBE2CC-7849-4F73-AD9F-7D1A3D9C7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90AE4E-D52F-4010-9254-82512A43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5575DC-7B27-4090-BA9A-9E107F4D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ADAADB-7609-47A1-9227-6724434F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1B2E-CDE0-4D40-9202-34479839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D415D6-4A32-426F-9B37-137EA9AC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A9AF2-2766-46B3-BC61-53332C4A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1304EE-9DA8-498A-89B7-DDFF07FA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242229-5FA5-437C-AA5A-253F53E2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E9A7D5-D5E3-4A2D-8C78-77202D48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A11820-48F7-44F2-982F-012D6A6F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5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85BF7-4911-4210-B185-2DB58F82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18006-A077-460C-9A3A-F04ADD06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9A263-0A26-4F67-8B98-8FC09B32B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DA18F-10A2-4ABF-9089-5C949444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22C90-28D6-429A-812E-B5BE16E3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8CA91-F11F-4B3C-952B-C984DC15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F3AEA-EB66-4B74-B65C-B7CC0836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BDDC7-2184-4CDD-A31C-A4FD3C3B5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16E39-29C2-4EFD-9473-6BFD2677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7BDC5-78FA-4BC3-B088-EEB8D324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8B5D3-C37D-465B-940B-B0B66192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7111B-92FB-42D4-8558-ECF7E3B0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2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5C39AA-6B53-4C06-9AF9-33FA2E32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C66A3-621C-471D-8627-3B49D3D2A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F206B-2DE4-44A7-BCA3-8662A3917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8C4A-352C-4DF6-A179-70421D7A6DB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71E2F-2AC8-433C-8CD0-911767D3A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4192B-69D3-45C5-9906-027C7CECC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F6F3-EB74-4FA7-8B18-D8AD64601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5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39B80A-8460-440F-BC37-625DE7F4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3" y="137645"/>
            <a:ext cx="5630283" cy="64095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610274-DFC5-4739-BD3C-9DD0D5C6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7874"/>
            <a:ext cx="4466667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9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472CC806-B804-404F-AE63-40F92E3098CB}"/>
              </a:ext>
            </a:extLst>
          </p:cNvPr>
          <p:cNvGrpSpPr/>
          <p:nvPr/>
        </p:nvGrpSpPr>
        <p:grpSpPr>
          <a:xfrm>
            <a:off x="339892" y="456879"/>
            <a:ext cx="3018687" cy="2520000"/>
            <a:chOff x="450314" y="1329203"/>
            <a:chExt cx="3018687" cy="2520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E6256D1-6138-483D-A9CB-CA987EBC7629}"/>
                </a:ext>
              </a:extLst>
            </p:cNvPr>
            <p:cNvSpPr/>
            <p:nvPr/>
          </p:nvSpPr>
          <p:spPr>
            <a:xfrm>
              <a:off x="630314" y="1509203"/>
              <a:ext cx="2160000" cy="21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E6321A3-07BA-48B4-A40F-5DFC33F0851F}"/>
                </a:ext>
              </a:extLst>
            </p:cNvPr>
            <p:cNvSpPr/>
            <p:nvPr/>
          </p:nvSpPr>
          <p:spPr>
            <a:xfrm>
              <a:off x="450314" y="1329203"/>
              <a:ext cx="2520000" cy="252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CA442E-2A53-4274-882A-BE7244FBCC79}"/>
                </a:ext>
              </a:extLst>
            </p:cNvPr>
            <p:cNvSpPr/>
            <p:nvPr/>
          </p:nvSpPr>
          <p:spPr>
            <a:xfrm>
              <a:off x="810314" y="1689203"/>
              <a:ext cx="1800000" cy="180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7AB1311-0F17-43E6-982D-C59AA4952AE3}"/>
                </a:ext>
              </a:extLst>
            </p:cNvPr>
            <p:cNvCxnSpPr/>
            <p:nvPr/>
          </p:nvCxnSpPr>
          <p:spPr>
            <a:xfrm flipV="1">
              <a:off x="1710314" y="2086252"/>
              <a:ext cx="731045" cy="50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B1C1F5-A36D-4F36-B1C8-A173F25CE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314" y="2157273"/>
              <a:ext cx="990000" cy="43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76D78D7-5F20-4DCA-B81D-14A45B009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314" y="2413929"/>
              <a:ext cx="1260000" cy="175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8BA9561-2880-426E-B3E2-CB076E538FF5}"/>
                </a:ext>
              </a:extLst>
            </p:cNvPr>
            <p:cNvSpPr txBox="1"/>
            <p:nvPr/>
          </p:nvSpPr>
          <p:spPr>
            <a:xfrm>
              <a:off x="1753479" y="2053473"/>
              <a:ext cx="514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r1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171484-0E50-468C-AD02-CA373B51A8BC}"/>
                </a:ext>
              </a:extLst>
            </p:cNvPr>
            <p:cNvSpPr txBox="1"/>
            <p:nvPr/>
          </p:nvSpPr>
          <p:spPr>
            <a:xfrm>
              <a:off x="2229779" y="2184263"/>
              <a:ext cx="514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r2</a:t>
              </a:r>
              <a:endParaRPr lang="zh-CN" altLang="en-US" dirty="0"/>
            </a:p>
          </p:txBody>
        </p:sp>
        <p:sp>
          <p:nvSpPr>
            <p:cNvPr id="19" name="文本框 16">
              <a:extLst>
                <a:ext uri="{FF2B5EF4-FFF2-40B4-BE49-F238E27FC236}">
                  <a16:creationId xmlns:a16="http://schemas.microsoft.com/office/drawing/2014/main" id="{78BA9561-2880-426E-B3E2-CB076E538FF5}"/>
                </a:ext>
              </a:extLst>
            </p:cNvPr>
            <p:cNvSpPr txBox="1"/>
            <p:nvPr/>
          </p:nvSpPr>
          <p:spPr>
            <a:xfrm>
              <a:off x="2954096" y="2219871"/>
              <a:ext cx="514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r3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6">
                <a:extLst>
                  <a:ext uri="{FF2B5EF4-FFF2-40B4-BE49-F238E27FC236}">
                    <a16:creationId xmlns:a16="http://schemas.microsoft.com/office/drawing/2014/main" id="{78BA9561-2880-426E-B3E2-CB076E538FF5}"/>
                  </a:ext>
                </a:extLst>
              </p:cNvPr>
              <p:cNvSpPr txBox="1"/>
              <p:nvPr/>
            </p:nvSpPr>
            <p:spPr>
              <a:xfrm>
                <a:off x="3663658" y="129707"/>
                <a:ext cx="5684668" cy="2102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r1,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r2, r3</a:t>
                </a:r>
                <a:r>
                  <a:rPr lang="zh-CN" altLang="en-US" dirty="0"/>
                  <a:t>半径方向三个相邻节点。对</a:t>
                </a:r>
                <a:r>
                  <a:rPr lang="en-US" altLang="zh-CN" dirty="0"/>
                  <a:t>r2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0" name="文本框 16">
                <a:extLst>
                  <a:ext uri="{FF2B5EF4-FFF2-40B4-BE49-F238E27FC236}">
                    <a16:creationId xmlns:a16="http://schemas.microsoft.com/office/drawing/2014/main" id="{78BA9561-2880-426E-B3E2-CB076E538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658" y="129707"/>
                <a:ext cx="5684668" cy="2102883"/>
              </a:xfrm>
              <a:prstGeom prst="rect">
                <a:avLst/>
              </a:prstGeom>
              <a:blipFill>
                <a:blip r:embed="rId2"/>
                <a:stretch>
                  <a:fillRect l="-965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83B354-4912-4FF9-AAA7-DC35AE56C742}"/>
                  </a:ext>
                </a:extLst>
              </p:cNvPr>
              <p:cNvSpPr txBox="1"/>
              <p:nvPr/>
            </p:nvSpPr>
            <p:spPr>
              <a:xfrm>
                <a:off x="3229071" y="1847626"/>
                <a:ext cx="8623037" cy="22168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/>
                  <a:t>因为球对称，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ϕ</m:t>
                        </m:r>
                      </m:den>
                    </m:f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zh-CN" altLang="en-US" dirty="0"/>
                  <a:t>都等于</a:t>
                </a:r>
                <a:r>
                  <a:rPr lang="en-US" altLang="zh-CN" dirty="0"/>
                  <a:t>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func>
                      <m:func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unc>
                      <m:func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func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func>
                      <m:func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83B354-4912-4FF9-AAA7-DC35AE56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71" y="1847626"/>
                <a:ext cx="8623037" cy="2216889"/>
              </a:xfrm>
              <a:prstGeom prst="rect">
                <a:avLst/>
              </a:prstGeom>
              <a:blipFill>
                <a:blip r:embed="rId3"/>
                <a:stretch>
                  <a:fillRect l="-1697" t="-275" r="-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2729BD-583D-4533-9B47-6E2281207233}"/>
                  </a:ext>
                </a:extLst>
              </p:cNvPr>
              <p:cNvSpPr txBox="1"/>
              <p:nvPr/>
            </p:nvSpPr>
            <p:spPr>
              <a:xfrm>
                <a:off x="3229071" y="3946633"/>
                <a:ext cx="4518096" cy="1167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2729BD-583D-4533-9B47-6E2281207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71" y="3946633"/>
                <a:ext cx="4518096" cy="1167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0D5000-7873-4C90-9F0B-125C252412C4}"/>
                  </a:ext>
                </a:extLst>
              </p:cNvPr>
              <p:cNvSpPr txBox="1"/>
              <p:nvPr/>
            </p:nvSpPr>
            <p:spPr>
              <a:xfrm>
                <a:off x="957344" y="5178311"/>
                <a:ext cx="998497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</m:func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</m:func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</m:func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</m:func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0D5000-7873-4C90-9F0B-125C2524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44" y="5178311"/>
                <a:ext cx="9984978" cy="414537"/>
              </a:xfrm>
              <a:prstGeom prst="rect">
                <a:avLst/>
              </a:prstGeom>
              <a:blipFill>
                <a:blip r:embed="rId5"/>
                <a:stretch>
                  <a:fillRect l="-794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C74E9D3-8020-499D-981C-0BB73569597E}"/>
                  </a:ext>
                </a:extLst>
              </p:cNvPr>
              <p:cNvSpPr/>
              <p:nvPr/>
            </p:nvSpPr>
            <p:spPr>
              <a:xfrm>
                <a:off x="807602" y="5763662"/>
                <a:ext cx="5894819" cy="660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grow m:val="on"/>
                        <m:sup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∯"/>
                        <m:limLoc m:val="undOvr"/>
                        <m:grow m:val="on"/>
                        <m:sup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=(4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C74E9D3-8020-499D-981C-0BB735695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02" y="5763662"/>
                <a:ext cx="5894819" cy="6605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198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wxie</dc:creator>
  <cp:lastModifiedBy>wxie</cp:lastModifiedBy>
  <cp:revision>7</cp:revision>
  <dcterms:created xsi:type="dcterms:W3CDTF">2021-06-03T13:46:18Z</dcterms:created>
  <dcterms:modified xsi:type="dcterms:W3CDTF">2021-06-04T07:21:44Z</dcterms:modified>
</cp:coreProperties>
</file>