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4F1C-EC3D-4828-AB3D-FCFA71F9C1C6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7F1A-7608-4A64-BD29-589691A1D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F1A-7608-4A64-BD29-589691A1DF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CFA6A-1E59-4F04-A0F9-161045CC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CB3D5-0C11-4C3F-9ABA-BCE177664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4D0B4-608D-4AD7-B320-00C736D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B73D1-EE0F-4BCF-9F52-4E19A567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27A36-03CE-422B-875D-C4F1F149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73E4-9B97-4C7C-8BB0-C059B36C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94760-30C0-488B-B25D-C98AB9D34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372EE-8F6D-4AFD-9BE8-7A1D8EAF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42F84-13E4-4E60-8681-4097A627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2569-9F4A-48D9-8B46-414DC283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8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B8BBF-F3ED-40D5-BA9B-EFAFB75E5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36CC6-8558-4535-9149-AFA2EC8A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16916-148B-4645-A8B1-CB68F4DA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998BA-4A40-4F88-BA7D-D99E7A45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1FA62-0A98-4048-8EB4-68F01025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8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4DDD-3B60-4CD6-BBC7-EDA13AEB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CBAFD-F9BA-41FB-BE6D-708BE90A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7E204-4469-46FE-84DA-8DCD7851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A265F-71AB-4DEC-81E9-AA6E01D8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DEF1E-E693-4D4E-B2B2-0615C87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3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6EF4F-BD41-4A3F-A3A9-54FAFF3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192E2-FDB2-44A6-A0FF-7F283D74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06E29-B018-495F-A736-B898E022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EC71B-6263-4F9C-9E05-A49B1264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CD4E4-94C4-4548-9FE4-02BC9DA8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073B-547B-4457-B78E-1F96ECF5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A3B19-D413-40EF-9C7A-37C55F8D8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30D21-03F8-475A-9322-0C69BC34C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376D2-94E7-4259-B8F6-99A8C7A9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BC500-9571-4E13-BD04-C6F6620A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25AA2-DB4D-4DFA-97EF-DB03794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E6D6-1A5F-4D0B-89E0-60E67796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BE1B2-8792-4ED2-BD92-45FCB1E5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44077-71D1-4A88-BA6F-9DE3EF52E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C1131-DB15-4A77-9875-F224979F2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10B94-33F3-4883-A860-F0E7E39D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3B3E7-8A29-4063-9269-FF28CBE7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47515-7933-4160-ADEF-9C104A67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CAA4F8-D108-4722-A1D7-3154CCCF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86CE-C436-4984-BAD9-8279BCED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A1EF2-785C-47D7-B8DB-81B7C551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9FE9E-D2E4-4175-B079-9162924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280143-59B4-4DF1-A9F0-449C677C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AE83C-F844-4830-94FE-49281117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7069E-68B4-4551-9B87-21B843E9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9F96E-6C20-4169-94A8-B238FDD9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1ACC-AE71-464D-AB23-343A9AF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EB3A8-E277-4C85-8997-89AA3404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93BC9-47BC-4E32-91F0-7CBC05AE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03871-CAC2-43C8-8F9F-D465C48F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532AB-6EEB-426F-A0E1-C4184356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215A7-9625-437E-AC4F-5FA8C458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DB01-8997-46D1-BD6A-18353F85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E456D-EE49-4B9B-A2A5-C5B241A5D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78C53-8569-4B25-BA02-D3FC6E31E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39741-EF48-479F-ADD0-06CB14F5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839C1-1CEC-4E32-8024-CE0C4D6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27F4B-B877-479E-8E8D-7835899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37ECCC-98B5-436D-A59F-FAB82D0E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163D9-5BFF-4FE5-BAC7-A1C84049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E6F5B-B4EE-4F09-84E3-2A30C6CF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15BD-5343-4D2F-B99D-389135AABB9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AC87E-E457-44BE-9CE8-410B0A2E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9A8E-DC99-4DFF-B759-026D1F963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913F-5C9A-4F97-84B5-E62D19D91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41D59C-75F9-418F-B368-7DCB3A0882B8}"/>
              </a:ext>
            </a:extLst>
          </p:cNvPr>
          <p:cNvSpPr txBox="1"/>
          <p:nvPr/>
        </p:nvSpPr>
        <p:spPr>
          <a:xfrm>
            <a:off x="204187" y="195309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014C67-66AA-41E0-9E82-7CE6746FF7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554097"/>
            <a:ext cx="3862705" cy="3769042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34001A-D18E-453B-B05F-407CF21A51C7}"/>
              </a:ext>
            </a:extLst>
          </p:cNvPr>
          <p:cNvGrpSpPr/>
          <p:nvPr/>
        </p:nvGrpSpPr>
        <p:grpSpPr>
          <a:xfrm>
            <a:off x="4235424" y="-1745263"/>
            <a:ext cx="6062796" cy="5980112"/>
            <a:chOff x="2634023" y="-1877343"/>
            <a:chExt cx="6062796" cy="5980112"/>
          </a:xfrm>
        </p:grpSpPr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CEAC851B-F746-4F07-B006-052D7FE6EF87}"/>
                </a:ext>
              </a:extLst>
            </p:cNvPr>
            <p:cNvSpPr/>
            <p:nvPr/>
          </p:nvSpPr>
          <p:spPr>
            <a:xfrm>
              <a:off x="2634023" y="-1877343"/>
              <a:ext cx="5400000" cy="5400000"/>
            </a:xfrm>
            <a:prstGeom prst="arc">
              <a:avLst>
                <a:gd name="adj1" fmla="val 21593176"/>
                <a:gd name="adj2" fmla="val 5402618"/>
              </a:avLst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98EBBD-C1D2-4E79-96D3-5FE4471D78D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399" y="808769"/>
              <a:ext cx="0" cy="324000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A457F20-5796-4515-A9E1-70D25E7293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4023" y="808769"/>
              <a:ext cx="2225438" cy="227118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93C185F-A713-4D07-831D-9A83049CDA56}"/>
                </a:ext>
              </a:extLst>
            </p:cNvPr>
            <p:cNvSpPr txBox="1"/>
            <p:nvPr/>
          </p:nvSpPr>
          <p:spPr>
            <a:xfrm>
              <a:off x="8336819" y="462657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7EFB1E-3AE2-4789-A892-3DD44DBD243C}"/>
                </a:ext>
              </a:extLst>
            </p:cNvPr>
            <p:cNvSpPr txBox="1"/>
            <p:nvPr/>
          </p:nvSpPr>
          <p:spPr>
            <a:xfrm>
              <a:off x="7476915" y="2932364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ρ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E7E574C-35BA-412B-97C5-480AB7408C56}"/>
                </a:ext>
              </a:extLst>
            </p:cNvPr>
            <p:cNvSpPr txBox="1"/>
            <p:nvPr/>
          </p:nvSpPr>
          <p:spPr>
            <a:xfrm>
              <a:off x="5069527" y="3742769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A150B59-9DCC-4E69-90DE-03812A6FB2B0}"/>
                </a:ext>
              </a:extLst>
            </p:cNvPr>
            <p:cNvSpPr/>
            <p:nvPr/>
          </p:nvSpPr>
          <p:spPr>
            <a:xfrm>
              <a:off x="6472449" y="1963523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C1FBDD2-9DD4-4E59-ACC5-EB3BB3378B3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6526449" y="808769"/>
              <a:ext cx="0" cy="11547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A534AEF-E6AA-49B6-B5BB-E58E072D3F2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5334023" y="2017523"/>
              <a:ext cx="11384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B953F10-8FCC-435B-B2B8-6CC8A692A6C7}"/>
                    </a:ext>
                  </a:extLst>
                </p:cNvPr>
                <p:cNvSpPr txBox="1"/>
                <p:nvPr/>
              </p:nvSpPr>
              <p:spPr>
                <a:xfrm>
                  <a:off x="6455892" y="1758585"/>
                  <a:ext cx="1177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B953F10-8FCC-435B-B2B8-6CC8A692A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892" y="1758585"/>
                  <a:ext cx="117704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5156A4D-D7D1-4CC7-904C-FE9F5B0CC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3536" y="809826"/>
              <a:ext cx="3240000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509CB78-7AB4-41D7-8C29-D09E720449D8}"/>
                </a:ext>
              </a:extLst>
            </p:cNvPr>
            <p:cNvSpPr/>
            <p:nvPr/>
          </p:nvSpPr>
          <p:spPr>
            <a:xfrm>
              <a:off x="6756929" y="2254378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F586444-3068-4A00-BA16-06B1A43323DD}"/>
                </a:ext>
              </a:extLst>
            </p:cNvPr>
            <p:cNvSpPr/>
            <p:nvPr/>
          </p:nvSpPr>
          <p:spPr>
            <a:xfrm>
              <a:off x="6106689" y="1591814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7900111-0F13-4936-9600-4C695B431C03}"/>
                    </a:ext>
                  </a:extLst>
                </p:cNvPr>
                <p:cNvSpPr txBox="1"/>
                <p:nvPr/>
              </p:nvSpPr>
              <p:spPr>
                <a:xfrm>
                  <a:off x="5711278" y="1591814"/>
                  <a:ext cx="411314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7900111-0F13-4936-9600-4C695B431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278" y="1591814"/>
                  <a:ext cx="411314" cy="324384"/>
                </a:xfrm>
                <a:prstGeom prst="rect">
                  <a:avLst/>
                </a:prstGeom>
                <a:blipFill>
                  <a:blip r:embed="rId4"/>
                  <a:stretch>
                    <a:fillRect r="-194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58ECFD-6636-49FA-AA12-8B504F452B00}"/>
                    </a:ext>
                  </a:extLst>
                </p:cNvPr>
                <p:cNvSpPr txBox="1"/>
                <p:nvPr/>
              </p:nvSpPr>
              <p:spPr>
                <a:xfrm>
                  <a:off x="6396546" y="2322634"/>
                  <a:ext cx="4113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758ECFD-6636-49FA-AA12-8B504F452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546" y="2322634"/>
                  <a:ext cx="411314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35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7536BB-F269-4674-A28F-162B03F1E99B}"/>
                  </a:ext>
                </a:extLst>
              </p:cNvPr>
              <p:cNvSpPr txBox="1"/>
              <p:nvPr/>
            </p:nvSpPr>
            <p:spPr>
              <a:xfrm>
                <a:off x="1068368" y="4825039"/>
                <a:ext cx="10055263" cy="125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在直角坐标系中设置</a:t>
                </a:r>
                <a:r>
                  <a:rPr lang="zh-CN" altLang="en-US" b="1" dirty="0"/>
                  <a:t>均匀分布</a:t>
                </a:r>
                <a:r>
                  <a:rPr lang="zh-CN" altLang="en-US" dirty="0"/>
                  <a:t>的点，各点在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</a:t>
                </a:r>
                <a:r>
                  <a:rPr lang="zh-CN" altLang="en-US" dirty="0"/>
                  <a:t>方向的间隔均为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zh-CN" altLang="en-US" dirty="0"/>
                  <a:t>个单位。设任意点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zh-CN" altLang="en-US" dirty="0"/>
                  <a:t>的坐标为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dirty="0"/>
                  <a:t>，可得点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zh-CN" altLang="en-US" dirty="0"/>
                  <a:t>在极坐标系中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′=</m:t>
                    </m:r>
                    <m:rad>
                      <m:ra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若极坐标系中有相应的点，则点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zh-CN" altLang="en-US" dirty="0"/>
                  <a:t>的浓度即为相应点的浓度。若无相应点，则通过线性插值计算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zh-CN" altLang="en-US" dirty="0"/>
                  <a:t>点浓度值。</a:t>
                </a:r>
                <a:endParaRPr lang="en-US" altLang="zh-CN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7536BB-F269-4674-A28F-162B03F1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8" y="4825039"/>
                <a:ext cx="10055263" cy="1258743"/>
              </a:xfrm>
              <a:prstGeom prst="rect">
                <a:avLst/>
              </a:prstGeom>
              <a:blipFill>
                <a:blip r:embed="rId6"/>
                <a:stretch>
                  <a:fillRect l="-485" t="-3883" r="-242"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41D59C-75F9-418F-B368-7DCB3A0882B8}"/>
              </a:ext>
            </a:extLst>
          </p:cNvPr>
          <p:cNvSpPr txBox="1"/>
          <p:nvPr/>
        </p:nvSpPr>
        <p:spPr>
          <a:xfrm>
            <a:off x="204187" y="195309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801F2F-73FE-4C54-8B1A-C53BA685708F}"/>
                  </a:ext>
                </a:extLst>
              </p:cNvPr>
              <p:cNvSpPr txBox="1"/>
              <p:nvPr/>
            </p:nvSpPr>
            <p:spPr>
              <a:xfrm>
                <a:off x="4148477" y="1057592"/>
                <a:ext cx="3895041" cy="266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0" dirty="0">
                  <a:latin typeface="+mj-lt"/>
                </a:endParaRPr>
              </a:p>
              <a:p>
                <a:r>
                  <a:rPr lang="zh-CN" altLang="en-US" b="0" dirty="0">
                    <a:latin typeface="+mj-lt"/>
                  </a:rPr>
                  <a:t>其中，</a:t>
                </a:r>
                <a:endParaRPr lang="en-US" altLang="zh-CN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(400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(800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801F2F-73FE-4C54-8B1A-C53BA6857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77" y="1057592"/>
                <a:ext cx="3895041" cy="2664319"/>
              </a:xfrm>
              <a:prstGeom prst="rect">
                <a:avLst/>
              </a:prstGeom>
              <a:blipFill>
                <a:blip r:embed="rId3"/>
                <a:stretch>
                  <a:fillRect l="-3762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60AF46-1B22-4967-A7D6-47091B760641}"/>
                  </a:ext>
                </a:extLst>
              </p:cNvPr>
              <p:cNvSpPr txBox="1"/>
              <p:nvPr/>
            </p:nvSpPr>
            <p:spPr>
              <a:xfrm>
                <a:off x="781131" y="4438489"/>
                <a:ext cx="106297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所有点的值构成一个三维矩阵，即卷积核矩阵。矩阵大小为</a:t>
                </a:r>
                <a:r>
                  <a:rPr lang="zh-CN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=2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+1,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𝐶𝑎𝐹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所有点的值构成一个三维矩阵。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设任意点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zh-CN" altLang="en-US" dirty="0"/>
                  <a:t>，以此点为中心，取其周围点构成一个与卷积核大小相同的子矩阵，求此子矩阵与卷积核矩阵的内积。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60AF46-1B22-4967-A7D6-47091B76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1" y="4438489"/>
                <a:ext cx="10629732" cy="1477328"/>
              </a:xfrm>
              <a:prstGeom prst="rect">
                <a:avLst/>
              </a:prstGeom>
              <a:blipFill>
                <a:blip r:embed="rId4"/>
                <a:stretch>
                  <a:fillRect l="-459" t="-2066" r="-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214</Words>
  <Application>Microsoft Office PowerPoint</Application>
  <PresentationFormat>宽屏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18</cp:revision>
  <dcterms:created xsi:type="dcterms:W3CDTF">2021-08-31T06:24:44Z</dcterms:created>
  <dcterms:modified xsi:type="dcterms:W3CDTF">2021-09-01T10:28:35Z</dcterms:modified>
</cp:coreProperties>
</file>