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3" r:id="rId2"/>
    <p:sldId id="274" r:id="rId3"/>
    <p:sldId id="275" r:id="rId4"/>
    <p:sldId id="276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05" autoAdjust="0"/>
  </p:normalViewPr>
  <p:slideViewPr>
    <p:cSldViewPr snapToGrid="0">
      <p:cViewPr>
        <p:scale>
          <a:sx n="75" d="100"/>
          <a:sy n="75" d="100"/>
        </p:scale>
        <p:origin x="1914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5EBCE-1CC6-4A44-87ED-6C501085EE00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E23F7-27AB-43E9-B1A3-5D768C18E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373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E23F7-27AB-43E9-B1A3-5D768C18ED7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432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3919F-192A-4031-94BC-75139CA97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9CB8C1-C5DC-4F02-8FB4-EF7AE3823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EFC285-02ED-4083-8BA3-74925A3EF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461F-C759-42B5-9E8D-08568CF82A77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A948BA-F3E6-400A-B8BE-22E8B475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037D70-3DFF-4ABA-A772-BBF22260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81B8-D390-48C1-9CF6-80E857054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82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5DFF3-4302-45E4-9B2B-B812FC003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ACDA8A-CCB2-469A-BAF8-A6B9D349F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1654CD-2917-41A5-8BDE-B0B1D6F15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461F-C759-42B5-9E8D-08568CF82A77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187B6A-7F31-48BC-AF74-8B4A5C63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CA1523-39F6-4533-ADA2-81096D6B8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81B8-D390-48C1-9CF6-80E857054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789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DC5192-04DC-4564-8E32-8DB3E307FA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B6B932-ED41-483E-A1A6-88798D640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A403B7-10B0-4B5A-95B7-788AFEFAF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461F-C759-42B5-9E8D-08568CF82A77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6FB3A7-8C82-45A5-8F2C-D2C1A69F1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FC3340-62C8-419E-8D68-948E223F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81B8-D390-48C1-9CF6-80E857054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60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78A4A-A587-4B85-BA4A-67424B080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59DDD8-1246-4E7C-B5F4-C9BEFBF60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0039A2-6937-4133-A33B-906C3A891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461F-C759-42B5-9E8D-08568CF82A77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703497-77D8-4785-937E-CE15ED1B0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348911-67A5-44DF-A743-CB9F0170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81B8-D390-48C1-9CF6-80E857054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29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C7162-64A3-4549-9040-81483BDE6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26EB18-AE13-4DA3-BC0B-AF6AEBE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BCA611-939C-4DFD-9FEA-612016B08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461F-C759-42B5-9E8D-08568CF82A77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951633-FF98-44B4-BEFE-DC62747B6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762E7F-3F1A-494A-BB33-5E0273B2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81B8-D390-48C1-9CF6-80E857054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031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CB219-C79B-40EA-860B-244C2300F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BC189E-4B14-4F41-ADB3-584C643DCD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9CD65F-6F54-4AD0-8B80-DE926D937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B9F1B0-146A-4E28-9529-BBFC9234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461F-C759-42B5-9E8D-08568CF82A77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0C04D4-C714-49AF-BE83-D02CAEF2C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AE9126-88A0-4DE7-8D2B-B230A195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81B8-D390-48C1-9CF6-80E857054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35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D64EC-ED05-4994-A2ED-2BB4B47E6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5EB3D7-A8D1-47B1-A9BD-62D745F7E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8C26E2-9DBE-4169-A788-26F473C72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5F5089-43F3-45C5-907C-20E79EC30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E6FEC5-322C-40C0-BD5F-D58976A0F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B2E3BA3-898E-4A3E-8F64-03E859A3E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461F-C759-42B5-9E8D-08568CF82A77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D86EBE-CED4-4343-9652-1623D019A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DFAC70-6285-4C1B-9558-9551D1E7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81B8-D390-48C1-9CF6-80E857054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986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E649A-77CE-4947-895A-C861A6C5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AD0EF2-B9AD-4B90-B6EE-1F34DAB0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461F-C759-42B5-9E8D-08568CF82A77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078EC2-530C-4108-8424-EC455EDC8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13C0CE-49AC-4711-9913-2EC124CAD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81B8-D390-48C1-9CF6-80E857054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3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E92B98-DA94-4FF8-B035-89C11657F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461F-C759-42B5-9E8D-08568CF82A77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0537BD-BF4E-4225-A92D-2B4357C76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380040-CE84-4241-A6AB-6BDF8A89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81B8-D390-48C1-9CF6-80E857054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889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1D484-58AE-4861-B527-D5AE37671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6C7205-B065-4ACE-9A70-DC75CDB8D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733B24-091A-417B-83F7-0EA056CC3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B3CC03-4C82-482F-9059-BC5DF78DC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461F-C759-42B5-9E8D-08568CF82A77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076484-24CA-413D-98C3-DEB5C9EB7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BE0988-6C72-4594-9AB2-931A08E90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81B8-D390-48C1-9CF6-80E857054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95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E69FF-EE27-4E61-9161-AF521EFA1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43C88B-EDB8-44D2-97C3-3B88FAD24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AAE9DC-E0C1-4852-B8F5-A974BD1C8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6F70F9-7277-440D-8DFC-127CD894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461F-C759-42B5-9E8D-08568CF82A77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588450-2DC2-42FA-B2BF-197E1A466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3C3E84-5553-497A-AE09-F0601C9C5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81B8-D390-48C1-9CF6-80E857054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964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C4D250-6C49-43AF-BF5D-4C02FB48A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A634C9-ECBF-4CF1-9F83-A4B071E81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A3338C-FD0F-4648-A545-C472D09A16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3461F-C759-42B5-9E8D-08568CF82A77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6A5661-0E3E-404D-AE1D-8E38B55B0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D9775C-9F1A-49DC-A306-316566690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581B8-D390-48C1-9CF6-80E857054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0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ECD31BD-CF27-447B-B837-21F01D1AAC78}"/>
                  </a:ext>
                </a:extLst>
              </p:cNvPr>
              <p:cNvSpPr txBox="1"/>
              <p:nvPr/>
            </p:nvSpPr>
            <p:spPr>
              <a:xfrm>
                <a:off x="0" y="760764"/>
                <a:ext cx="12192000" cy="13723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sub>
                                  </m:sSub>
                                </m:sub>
                              </m:sSub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i="1" dirty="0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sub>
                              </m:sSub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i="1" dirty="0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</m:sub>
                              </m:sSub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dirty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zh-CN" i="1" dirty="0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sub>
                              </m:sSub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dirty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zh-CN" i="1" dirty="0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∙∆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i="1" dirty="0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i="1" dirty="0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dirty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zh-CN" i="1" dirty="0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dirty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zh-CN" i="1" dirty="0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ECD31BD-CF27-447B-B837-21F01D1AA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60764"/>
                <a:ext cx="12192000" cy="13723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6A9243A2-E3F1-440E-A005-333C7BD50A39}"/>
              </a:ext>
            </a:extLst>
          </p:cNvPr>
          <p:cNvSpPr txBox="1"/>
          <p:nvPr/>
        </p:nvSpPr>
        <p:spPr>
          <a:xfrm>
            <a:off x="188259" y="224118"/>
            <a:ext cx="358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最终可得点</a:t>
            </a:r>
            <a:r>
              <a:rPr lang="en-US" altLang="zh-CN" dirty="0"/>
              <a:t>P22</a:t>
            </a:r>
            <a:r>
              <a:rPr lang="zh-CN" altLang="en-US" dirty="0"/>
              <a:t>在</a:t>
            </a:r>
            <a:r>
              <a:rPr lang="en-US" altLang="zh-CN" dirty="0"/>
              <a:t>n+1</a:t>
            </a:r>
            <a:r>
              <a:rPr lang="zh-CN" altLang="en-US" dirty="0"/>
              <a:t>时刻的值为：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B4E421-F75C-4EC7-AA06-AE93B0127127}"/>
              </a:ext>
            </a:extLst>
          </p:cNvPr>
          <p:cNvSpPr txBox="1"/>
          <p:nvPr/>
        </p:nvSpPr>
        <p:spPr>
          <a:xfrm>
            <a:off x="188259" y="2461716"/>
            <a:ext cx="286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更一般地，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F511C56-B262-43BB-BA9C-6EC1D987A5EF}"/>
                  </a:ext>
                </a:extLst>
              </p:cNvPr>
              <p:cNvSpPr txBox="1"/>
              <p:nvPr/>
            </p:nvSpPr>
            <p:spPr>
              <a:xfrm>
                <a:off x="291835" y="4013714"/>
                <a:ext cx="11313459" cy="2622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说明：</a:t>
                </a:r>
                <a:endParaRPr lang="en-US" altLang="zh-CN" dirty="0"/>
              </a:p>
              <a:p>
                <a:r>
                  <a:rPr lang="en-US" altLang="zh-CN" dirty="0"/>
                  <a:t>1. </a:t>
                </a:r>
                <a:r>
                  <a:rPr lang="zh-CN" altLang="en-US" dirty="0"/>
                  <a:t>边界条件，令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/>
                  <a:t>当点</a:t>
                </a:r>
                <a:r>
                  <a:rPr lang="en-US" altLang="zh-CN" dirty="0"/>
                  <a:t>P22</a:t>
                </a:r>
                <a:r>
                  <a:rPr lang="zh-CN" altLang="en-US" dirty="0"/>
                  <a:t>缺失某包围面时，即点</a:t>
                </a:r>
                <a:r>
                  <a:rPr lang="en-US" altLang="zh-CN" dirty="0"/>
                  <a:t>P22</a:t>
                </a:r>
                <a:r>
                  <a:rPr lang="zh-CN" altLang="en-US" dirty="0"/>
                  <a:t>位于边界处时，计算圆筒体积相关的坐标值需要改变，即式中未标绿的</a:t>
                </a:r>
                <a:r>
                  <a:rPr lang="en-US" altLang="zh-CN" dirty="0"/>
                  <a:t>z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ρ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h</a:t>
                </a:r>
                <a:r>
                  <a:rPr lang="zh-CN" altLang="en-US" dirty="0"/>
                  <a:t>。但是，计算导数相关的坐标值无需发生改变，即标绿的</a:t>
                </a:r>
                <a:r>
                  <a:rPr lang="en-US" altLang="zh-CN" dirty="0"/>
                  <a:t>z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ρ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en-US" altLang="zh-CN" dirty="0"/>
                  <a:t>2. </a:t>
                </a:r>
                <a:r>
                  <a:rPr lang="zh-CN" altLang="en-US" dirty="0"/>
                  <a:t>上式标红项对应着上顶面、下顶面、外侧面、内侧面四个包围面，其值反映了对应包围面的情况，此称为系数。当包围面缺失时，对应系数应为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。上式为了通用性，在缺失包围面时会因为坐标值的改变出现除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问题，因此需要注意包围面缺失时直接将对应系数设为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，无需计算。</a:t>
                </a:r>
                <a:endParaRPr lang="en-US" altLang="zh-CN" dirty="0"/>
              </a:p>
              <a:p>
                <a:r>
                  <a:rPr lang="en-US" altLang="zh-CN" dirty="0"/>
                  <a:t>3.</a:t>
                </a:r>
                <a:r>
                  <a:rPr lang="zh-CN" altLang="en-US" dirty="0"/>
                  <a:t>某包围面不存在对于其余系数计算体积时会产生影响，计算第一个系数时，需要确定其余三个包围面的情况才可以计算，但是上式通过化简去除了此影响，减少了复杂度，顶面计算只需要考虑</a:t>
                </a:r>
                <a:r>
                  <a:rPr lang="en-US" altLang="zh-CN" dirty="0"/>
                  <a:t>h</a:t>
                </a:r>
                <a:r>
                  <a:rPr lang="zh-CN" altLang="en-US" dirty="0"/>
                  <a:t>的变化，侧面计算时只需要考虑内外径的变化。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F511C56-B262-43BB-BA9C-6EC1D987A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35" y="4013714"/>
                <a:ext cx="11313459" cy="2622193"/>
              </a:xfrm>
              <a:prstGeom prst="rect">
                <a:avLst/>
              </a:prstGeom>
              <a:blipFill>
                <a:blip r:embed="rId3"/>
                <a:stretch>
                  <a:fillRect l="-485" t="-1160" r="-431" b="-25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>
            <a:extLst>
              <a:ext uri="{FF2B5EF4-FFF2-40B4-BE49-F238E27FC236}">
                <a16:creationId xmlns:a16="http://schemas.microsoft.com/office/drawing/2014/main" id="{E300BE43-F33F-4711-AA4B-28F9DD7AA30D}"/>
              </a:ext>
            </a:extLst>
          </p:cNvPr>
          <p:cNvGrpSpPr/>
          <p:nvPr/>
        </p:nvGrpSpPr>
        <p:grpSpPr>
          <a:xfrm>
            <a:off x="0" y="2811741"/>
            <a:ext cx="12192000" cy="982320"/>
            <a:chOff x="0" y="3238158"/>
            <a:chExt cx="12192000" cy="9823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2D94F2CE-9C75-442E-9C60-02FB72B883F6}"/>
                    </a:ext>
                  </a:extLst>
                </p:cNvPr>
                <p:cNvSpPr txBox="1"/>
                <p:nvPr/>
              </p:nvSpPr>
              <p:spPr>
                <a:xfrm>
                  <a:off x="0" y="3238158"/>
                  <a:ext cx="12192000" cy="9823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 dirty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1200" i="1" dirty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CN" sz="12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200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𝑐𝑎</m:t>
                                </m:r>
                              </m:sub>
                            </m:sSub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sub>
                                </m:sSub>
                                <m:f>
                                  <m:fPr>
                                    <m:ctrlPr>
                                      <a:rPr lang="en-US" altLang="zh-CN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1200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altLang="zh-CN" sz="1200" i="1" dirty="0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2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sub>
                                </m:sSub>
                                <m:f>
                                  <m:fPr>
                                    <m:ctrlPr>
                                      <a:rPr lang="en-US" altLang="zh-CN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1200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altLang="zh-CN" sz="1200" i="1" dirty="0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2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sub>
                                </m:sSub>
                                <m:f>
                                  <m:fPr>
                                    <m:ctrlPr>
                                      <a:rPr lang="en-US" altLang="zh-CN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20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zh-CN" altLang="en-US" sz="1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zh-CN" altLang="en-US" sz="12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2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1200" dirty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200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zh-CN" altLang="en-US" sz="1200" dirty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zh-CN" altLang="en-US" sz="12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2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1200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200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altLang="zh-CN" sz="1200" i="1" dirty="0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2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sub>
                                </m:sSub>
                                <m:f>
                                  <m:fPr>
                                    <m:ctrlPr>
                                      <a:rPr lang="en-US" altLang="zh-CN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20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zh-CN" altLang="en-US" sz="1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zh-CN" altLang="en-US" sz="12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2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1200" dirty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200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zh-CN" altLang="en-US" sz="1200" dirty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zh-CN" altLang="en-US" sz="12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2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1200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200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altLang="zh-CN" sz="1200" i="1" dirty="0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2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e>
                            </m:d>
                            <m:r>
                              <a:rPr lang="en-US" altLang="zh-CN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∙∆</m:t>
                            </m:r>
                            <m:r>
                              <a:rPr lang="en-US" altLang="zh-CN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zh-CN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altLang="zh-CN" sz="1200" b="0" i="1" kern="100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𝐺</m:t>
                                    </m:r>
                                    <m:r>
                                      <a:rPr lang="en-US" altLang="zh-CN" sz="1200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𝑑𝑦𝑒</m:t>
                                    </m:r>
                                  </m:sub>
                                </m:sSub>
                                <m:r>
                                  <a:rPr lang="en-US" altLang="zh-CN" sz="1200" b="0" i="1" kern="10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zh-CN" sz="1200" i="1" kern="10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altLang="zh-CN" sz="1200" b="0" i="1" kern="100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  <m:r>
                                      <a:rPr lang="en-US" altLang="zh-CN" sz="1200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𝑑𝑦𝑒</m:t>
                                    </m:r>
                                  </m:sub>
                                </m:sSub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zh-CN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altLang="zh-CN" sz="1200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𝑏𝑢𝑓𝑓𝑒𝑟𝑠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∙∆</m:t>
                            </m:r>
                            <m:r>
                              <a:rPr lang="en-US" altLang="zh-CN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𝑟𝑦𝑟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alt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𝐶𝑎</m:t>
                                        </m:r>
                                      </m:e>
                                      <m:sup>
                                        <m:r>
                                          <a:rPr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2+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𝑗𝑆𝑅</m:t>
                                </m:r>
                              </m:sub>
                            </m:sSub>
                            <m:r>
                              <a:rPr lang="en-US" altLang="zh-CN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∙∆</m:t>
                            </m:r>
                            <m:r>
                              <a:rPr lang="en-US" altLang="zh-CN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i="1" dirty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1200" i="1" dirty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1200" b="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zh-CN" altLang="zh-CN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𝑐𝑎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1200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altLang="zh-CN" sz="1200" i="1" dirty="0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2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1200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altLang="zh-CN" sz="1200" i="1" dirty="0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2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20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zh-CN" altLang="en-US" sz="1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zh-CN" altLang="en-US" sz="12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2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1200" dirty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200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zh-CN" altLang="en-US" sz="1200" dirty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zh-CN" altLang="en-US" sz="12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2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1200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200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altLang="zh-CN" sz="1200" i="1" dirty="0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2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20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zh-CN" altLang="en-US" sz="1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zh-CN" altLang="en-US" sz="12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2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1200" dirty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200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zh-CN" altLang="en-US" sz="1200" dirty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zh-CN" altLang="en-US" sz="12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2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1200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200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altLang="zh-CN" sz="1200" i="1" dirty="0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2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e>
                            </m:d>
                            <m:r>
                              <a:rPr lang="en-US" altLang="zh-CN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z="12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𝑟𝑦𝑟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  <m:r>
                              <a:rPr lang="en-US" altLang="zh-CN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∙∆</m:t>
                            </m:r>
                            <m:r>
                              <a:rPr lang="en-US" altLang="zh-CN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2D94F2CE-9C75-442E-9C60-02FB72B883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238158"/>
                  <a:ext cx="12192000" cy="9823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A6B0226-B2D2-4AB1-A97B-BEF7A8B0BF92}"/>
                </a:ext>
              </a:extLst>
            </p:cNvPr>
            <p:cNvSpPr/>
            <p:nvPr/>
          </p:nvSpPr>
          <p:spPr>
            <a:xfrm>
              <a:off x="1836241" y="3303592"/>
              <a:ext cx="775733" cy="40252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A870606-1254-416B-A0B0-E6D5F2D299C3}"/>
                </a:ext>
              </a:extLst>
            </p:cNvPr>
            <p:cNvSpPr/>
            <p:nvPr/>
          </p:nvSpPr>
          <p:spPr>
            <a:xfrm>
              <a:off x="4024869" y="3716565"/>
              <a:ext cx="848688" cy="40252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5DDEC08-B7D2-4E08-9C95-DC1013D900C0}"/>
                </a:ext>
              </a:extLst>
            </p:cNvPr>
            <p:cNvSpPr/>
            <p:nvPr/>
          </p:nvSpPr>
          <p:spPr>
            <a:xfrm>
              <a:off x="4274447" y="3322289"/>
              <a:ext cx="1258681" cy="40252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6E650F1-B093-499F-866D-3D08B5AF7220}"/>
                </a:ext>
              </a:extLst>
            </p:cNvPr>
            <p:cNvSpPr/>
            <p:nvPr/>
          </p:nvSpPr>
          <p:spPr>
            <a:xfrm>
              <a:off x="3062687" y="3328796"/>
              <a:ext cx="775733" cy="40252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15E95D7-87A8-40CA-BA0B-E5E83187C9E3}"/>
                </a:ext>
              </a:extLst>
            </p:cNvPr>
            <p:cNvSpPr/>
            <p:nvPr/>
          </p:nvSpPr>
          <p:spPr>
            <a:xfrm>
              <a:off x="5969155" y="3301713"/>
              <a:ext cx="1258681" cy="40252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AC18C6B-8131-4EDD-8A62-2928CF8DEDED}"/>
                </a:ext>
              </a:extLst>
            </p:cNvPr>
            <p:cNvSpPr/>
            <p:nvPr/>
          </p:nvSpPr>
          <p:spPr>
            <a:xfrm>
              <a:off x="5019665" y="3725648"/>
              <a:ext cx="787748" cy="40252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6603E84-1007-42D1-8CEC-72155C89FE26}"/>
                </a:ext>
              </a:extLst>
            </p:cNvPr>
            <p:cNvSpPr/>
            <p:nvPr/>
          </p:nvSpPr>
          <p:spPr>
            <a:xfrm>
              <a:off x="5948565" y="3722627"/>
              <a:ext cx="1258681" cy="40252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BC358CF-5572-4721-BDA5-C1CE30E19F28}"/>
                </a:ext>
              </a:extLst>
            </p:cNvPr>
            <p:cNvSpPr/>
            <p:nvPr/>
          </p:nvSpPr>
          <p:spPr>
            <a:xfrm>
              <a:off x="7358126" y="3724810"/>
              <a:ext cx="1258681" cy="40252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405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CB09A6-E797-4B50-85C7-2251F1524C91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10878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zh-CN" sz="1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1400" i="1" dirty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1400" b="0" i="1" kern="10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sub>
                                  </m:sSub>
                                </m:sub>
                              </m:sSub>
                              <m:f>
                                <m:fPr>
                                  <m:ctrlPr>
                                    <a:rPr lang="en-US" altLang="zh-CN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140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sz="1400" i="1" dirty="0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sz="14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sub>
                              </m:sSub>
                              <m:f>
                                <m:fPr>
                                  <m:ctrlPr>
                                    <a:rPr lang="en-US" altLang="zh-CN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140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sz="1400" i="1" dirty="0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14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</m:sub>
                              </m:sSub>
                              <m:f>
                                <m:fPr>
                                  <m:ctrlPr>
                                    <a:rPr lang="en-US" altLang="zh-CN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ctrlPr>
                                        <a:rPr lang="zh-CN" altLang="en-US" sz="1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sz="1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1400" dirty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zh-CN" altLang="en-US" sz="1400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zh-CN" altLang="en-US" sz="1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1400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zh-CN" sz="1400" i="1" dirty="0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1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sz="14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1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sub>
                              </m:sSub>
                              <m:f>
                                <m:fPr>
                                  <m:ctrlPr>
                                    <a:rPr lang="en-US" altLang="zh-CN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ctrlPr>
                                        <a:rPr lang="zh-CN" altLang="en-US" sz="1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sz="1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1400" dirty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zh-CN" altLang="en-US" sz="1400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zh-CN" altLang="en-US" sz="1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1400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zh-CN" sz="1400" i="1" dirty="0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1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14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1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US" altLang="zh-CN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∙∆</m:t>
                          </m:r>
                          <m:r>
                            <a:rPr lang="en-US" altLang="zh-CN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140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1400" b="0" i="1" kern="10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𝑑𝑦𝑒</m:t>
                              </m:r>
                            </m:sub>
                          </m:sSub>
                          <m:r>
                            <a:rPr lang="en-US" altLang="zh-CN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∙∆</m:t>
                          </m:r>
                          <m:r>
                            <a:rPr lang="en-US" altLang="zh-CN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altLang="zh-CN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 dirty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sz="1400" i="1" dirty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sz="1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zh-CN" altLang="zh-CN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1400" b="0" i="1" kern="10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140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sz="1400" i="1" dirty="0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sz="14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140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sz="1400" i="1" dirty="0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14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ctrlPr>
                                        <a:rPr lang="zh-CN" altLang="en-US" sz="1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sz="1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1400" dirty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zh-CN" altLang="en-US" sz="1400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zh-CN" altLang="en-US" sz="1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1400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zh-CN" sz="1400" i="1" dirty="0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1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sz="14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1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ctrlPr>
                                        <a:rPr lang="zh-CN" altLang="en-US" sz="1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sz="1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1400" dirty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zh-CN" altLang="en-US" sz="1400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zh-CN" altLang="en-US" sz="1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1400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zh-CN" sz="1400" i="1" dirty="0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1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14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1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US" altLang="zh-CN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CB09A6-E797-4B50-85C7-2251F1524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10878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548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D3A8A79-B9B9-43D6-8536-685CEBA25376}"/>
                  </a:ext>
                </a:extLst>
              </p:cNvPr>
              <p:cNvSpPr txBox="1"/>
              <p:nvPr/>
            </p:nvSpPr>
            <p:spPr>
              <a:xfrm>
                <a:off x="-1595120" y="0"/>
                <a:ext cx="13726160" cy="72225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𝐹𝑑𝑦𝑒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∯"/>
                              <m:limLoc m:val="undOvr"/>
                              <m:grow m:val="on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𝑑𝑆</m:t>
                              </m:r>
                            </m:e>
                          </m:nary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∯"/>
                              <m:limLoc m:val="undOvr"/>
                              <m:grow m:val="on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𝑑𝑆</m:t>
                              </m:r>
                            </m:e>
                          </m:nary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∯"/>
                              <m:limLoc m:val="undOvr"/>
                              <m:grow m:val="on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𝑑𝑆</m:t>
                              </m:r>
                            </m:e>
                          </m:nary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∯"/>
                              <m:limLoc m:val="undOvr"/>
                              <m:grow m:val="on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𝑑𝑆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𝐹𝑑𝑦𝑒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zh-CN" altLang="en-US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zh-CN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zh-CN" altLang="en-US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/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altLang="zh-CN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altLang="zh-CN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∙2</m:t>
                              </m:r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∙2</m:t>
                              </m:r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𝐹𝑑𝑦𝑒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/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zh-CN" alt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dirty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dirty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r>
                                            <a:rPr lang="zh-CN" altLang="en-US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dirty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dirty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zh-CN" alt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dirty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dirty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r>
                                            <a:rPr lang="zh-CN" altLang="en-US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dirty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dirty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d>
                                    <m:dPr>
                                      <m:ctrlPr>
                                        <a:rPr lang="zh-CN" alt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dirty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d>
                                    <m:d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dirty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∙2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∙2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𝐹𝑑𝑦𝑒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/>
                <a:endParaRPr lang="en-US" altLang="zh-CN" dirty="0"/>
              </a:p>
              <a:p>
                <a:pPr/>
                <a:endParaRPr lang="en-US" altLang="zh-CN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zh-CN" alt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zh-CN" alt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dirty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zh-CN" altLang="en-US" dirty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zh-CN" alt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zh-CN" alt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zh-CN" alt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dirty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zh-CN" altLang="en-US" dirty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zh-CN" alt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zh-CN" alt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zh-CN" altLang="en-US" dirty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en-US" altLang="zh-CN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zh-CN" altLang="en-US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zh-CN" altLang="en-US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altLang="zh-CN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zh-CN" altLang="en-US" dirty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en-US" altLang="zh-CN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zh-CN" altLang="en-US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zh-CN" altLang="en-US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∙2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∙2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</m:d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𝐹𝑑𝑦𝑒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∙∆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D3A8A79-B9B9-43D6-8536-685CEBA25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95120" y="0"/>
                <a:ext cx="13726160" cy="7222555"/>
              </a:xfrm>
              <a:prstGeom prst="rect">
                <a:avLst/>
              </a:prstGeom>
              <a:blipFill>
                <a:blip r:embed="rId3"/>
                <a:stretch>
                  <a:fillRect r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283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394972B-27C9-4866-AB3B-25A844C1C22D}"/>
                  </a:ext>
                </a:extLst>
              </p:cNvPr>
              <p:cNvSpPr txBox="1"/>
              <p:nvPr/>
            </p:nvSpPr>
            <p:spPr>
              <a:xfrm>
                <a:off x="182880" y="356008"/>
                <a:ext cx="13533120" cy="39657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zh-CN" alt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zh-CN" alt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dirty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zh-CN" altLang="en-US" dirty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zh-CN" alt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zh-CN" alt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zh-CN" alt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dirty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zh-CN" altLang="en-US" dirty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zh-CN" alt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zh-CN" alt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zh-CN" altLang="en-US" dirty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en-US" altLang="zh-CN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zh-CN" altLang="en-US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zh-CN" altLang="en-US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altLang="zh-CN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zh-CN" altLang="en-US" dirty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en-US" altLang="zh-CN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zh-CN" altLang="en-US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zh-CN" altLang="en-US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∙2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∙2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</m:d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𝐹𝑑𝑦𝑒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∙∆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zh-CN" alt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d>
                                    <m:dPr>
                                      <m:ctrlPr>
                                        <a:rPr lang="zh-CN" altLang="en-US" i="1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d>
                                    <m:dPr>
                                      <m:ctrlPr>
                                        <a:rPr lang="zh-CN" altLang="en-US" i="1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ctrlPr>
                                    <a:rPr lang="zh-CN" altLang="en-US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den>
                          </m:f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ctrlPr>
                                    <a:rPr lang="zh-CN" altLang="en-US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den>
                          </m:f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836967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𝐹𝑑𝑦𝑒</m:t>
                          </m:r>
                        </m:sub>
                      </m:sSub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∙∆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d>
                                    <m:dPr>
                                      <m:ctrlPr>
                                        <a:rPr lang="zh-CN" altLang="en-US" i="1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den>
                              </m:f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d>
                                    <m:dPr>
                                      <m:ctrlPr>
                                        <a:rPr lang="zh-CN" altLang="en-US" i="1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den>
                              </m:f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zh-CN" altLang="en-US" dirty="0">
                              <a:solidFill>
                                <a:srgbClr val="836967"/>
                              </a:solidFill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𝐹𝑑𝑦𝑒</m:t>
                              </m:r>
                            </m:sub>
                          </m:s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∙∆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zh-CN" alt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d>
                                    <m:dPr>
                                      <m:ctrlPr>
                                        <a:rPr lang="zh-CN" altLang="en-US" i="1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d>
                                    <m:dPr>
                                      <m:ctrlPr>
                                        <a:rPr lang="zh-CN" altLang="en-US" i="1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394972B-27C9-4866-AB3B-25A844C1C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" y="356008"/>
                <a:ext cx="13533120" cy="39657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281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344</Words>
  <Application>Microsoft Office PowerPoint</Application>
  <PresentationFormat>宽屏</PresentationFormat>
  <Paragraphs>24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Alan</dc:creator>
  <cp:lastModifiedBy>Alan</cp:lastModifiedBy>
  <cp:revision>3</cp:revision>
  <dcterms:created xsi:type="dcterms:W3CDTF">2021-09-29T02:38:13Z</dcterms:created>
  <dcterms:modified xsi:type="dcterms:W3CDTF">2021-09-29T11:40:55Z</dcterms:modified>
</cp:coreProperties>
</file>