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69" r:id="rId3"/>
    <p:sldId id="270" r:id="rId4"/>
    <p:sldId id="2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30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568FA-7DCC-47DA-8B43-B17457F23E8F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FE73A-3EE9-4285-B0E4-C82B4E53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边界情况：令边界点浓度值</a:t>
            </a:r>
            <a:r>
              <a:rPr lang="en-US" altLang="zh-CN" dirty="0"/>
              <a:t>=fP22</a:t>
            </a:r>
            <a:r>
              <a:rPr lang="zh-CN" altLang="en-US" dirty="0"/>
              <a:t>，在求距离上相应坐标换成</a:t>
            </a:r>
            <a:r>
              <a:rPr lang="en-US" altLang="zh-CN" dirty="0"/>
              <a:t>P22</a:t>
            </a:r>
            <a:r>
              <a:rPr lang="zh-CN" altLang="en-US" dirty="0"/>
              <a:t>的坐标</a:t>
            </a:r>
            <a:r>
              <a:rPr lang="en-US" altLang="zh-CN" dirty="0"/>
              <a:t>(</a:t>
            </a:r>
            <a:r>
              <a:rPr lang="zh-CN" altLang="en-US" dirty="0"/>
              <a:t>不包括绿色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E83F5-0966-4443-B516-8E424892BD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92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B1E2E-D042-46B7-96A4-B067A2D61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C2CED5-CC97-4582-B853-A325CA21E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4E112-DE7F-4062-956F-85C5E2A0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192-E69B-4240-8355-DB9EB9336BBB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563A6-3475-4D67-B642-B3188B75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B3446-CD94-4A06-BEB8-968BD211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4370-ADB9-4C8B-813E-42ED54112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6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4F74F-8A76-469F-9737-3A832BCA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6526D5-87ED-4E43-9C87-D694863B3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FB64D-99D1-41F9-BFDF-7FBF5B89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192-E69B-4240-8355-DB9EB9336BBB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37532-057B-40C6-A9F3-60165BF6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8ECDE-49BC-4CDE-A9AB-2D990062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4370-ADB9-4C8B-813E-42ED54112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70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43BD6C-E84F-4B57-8ABA-0456673B7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B78092-21DB-46A7-9436-E55C9BD89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68B71-FEC1-47B6-BF51-2D5D11F3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192-E69B-4240-8355-DB9EB9336BBB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AEFE0-C80F-4D0B-A288-F5952A8C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295F4-9834-4BB0-877F-EB7A29E9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4370-ADB9-4C8B-813E-42ED54112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50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12950-BD9C-4EB0-9CB4-069B4621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4A590-2B92-471F-9122-779BBD4F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0A520-1907-4361-BBDC-C87290AE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192-E69B-4240-8355-DB9EB9336BBB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17D54-DF50-4DA1-8FBD-26E99B0B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3B167-C9EB-492B-B7FB-AE73C09C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4370-ADB9-4C8B-813E-42ED54112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63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E11D9-826A-4A99-A731-EB17FFB2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2AC855-67DE-4106-9CC3-DC4981D8A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DED2B-BA7C-445C-B159-A06BB74F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192-E69B-4240-8355-DB9EB9336BBB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76D54-3853-4E0F-B264-29A7EB48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C2FBD-DF92-46A2-9A32-C46B1856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4370-ADB9-4C8B-813E-42ED54112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43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80FE1-6B92-4DC6-8452-7223A93F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26908-76A8-4914-927F-01C2FDDFA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362CFE-88FB-4B0F-8709-ED622CEAC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C25118-2379-4FE5-A686-0BE3A95D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192-E69B-4240-8355-DB9EB9336BBB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670482-0AE9-4D08-B39A-AEEC57C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98CAAF-0BF9-4CD2-8D6E-44BDA32B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4370-ADB9-4C8B-813E-42ED54112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1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CD723-94A6-4B58-8F5A-45EFB31A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0B9B0-F87F-4D58-A177-37A2BC8FC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15C3-2513-4095-B0FB-4C1656697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E12A42-927B-413E-A422-AB7283689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D70E9-751E-4DF8-8DE1-823075AE2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CEC315-20F6-4D70-AB55-CA869D09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192-E69B-4240-8355-DB9EB9336BBB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DFADB1-7CDD-42A4-B291-AF064718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8F7752-53BD-406B-A3E5-1CCB7C81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4370-ADB9-4C8B-813E-42ED54112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4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B45F3-93D5-49B6-868E-313D85A8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D65DE8-572F-44AB-B442-AF387B31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192-E69B-4240-8355-DB9EB9336BBB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86F631-4B18-49FA-8CB8-24281055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FE80AA-4CB9-4DD9-97B0-D73CFF79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4370-ADB9-4C8B-813E-42ED54112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6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41C6DE-B49A-4F77-B41D-436202D3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192-E69B-4240-8355-DB9EB9336BBB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017F98-BA40-4A44-AB3E-5D514D57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C3A98E-13C9-4C3E-9853-543F1291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4370-ADB9-4C8B-813E-42ED54112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6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8246D-320C-4C11-AEE3-F28601E8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62B56-1072-4995-BFB2-AF8ADC62C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D013EF-6D5D-4176-8F0C-829EE63C1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C1429-26A7-4BE6-8638-D48DCEE6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192-E69B-4240-8355-DB9EB9336BBB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A4C287-FE15-4041-AF1E-EABF0CAC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0F2E46-1497-4033-A019-82AEC27E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4370-ADB9-4C8B-813E-42ED54112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8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19705-B0A7-42F9-8E4B-A34141FE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4945DE-A21C-41D5-8D99-DF348F195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F51BA2-52D1-403E-BE85-DEC29AD15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22461-3E76-493E-99B3-1BA68863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0192-E69B-4240-8355-DB9EB9336BBB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FA41-9F38-4A6B-97D6-AAED82F3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1E178-5509-480E-B8D2-71FF9251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4370-ADB9-4C8B-813E-42ED54112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95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E7582F-896F-4732-AC9A-66F09BC1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10654C-6E79-4623-90C9-4ECF5C26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1B6BA-A16B-4CA5-8A7F-80675CD74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50192-E69B-4240-8355-DB9EB9336BBB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CB834-E071-4B06-B083-F52536D4F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65106-33C1-4283-9D25-0542149C4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34370-ADB9-4C8B-813E-42ED54112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0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A03B9B7-CDBD-4FFF-80ED-E29F6DB6A60E}"/>
                  </a:ext>
                </a:extLst>
              </p:cNvPr>
              <p:cNvSpPr txBox="1"/>
              <p:nvPr/>
            </p:nvSpPr>
            <p:spPr>
              <a:xfrm>
                <a:off x="-870772" y="19781"/>
                <a:ext cx="13644880" cy="6838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eqAr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eqAr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sub>
                          </m:sSub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sub>
                          </m:sSub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sub>
                          </m:sSub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eqAr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sub>
                          </m:sSub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sub>
                          </m:sSub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sub>
                          </m:sSub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eqAr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sub>
                              </m:sSub>
                              <m:eqArr>
                                <m:eqArr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f>
                                        <m:f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eqAr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e>
                              </m:eqArr>
                            </m:num>
                            <m:den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dirty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dirty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num>
                                <m:den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A03B9B7-CDBD-4FFF-80ED-E29F6DB6A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0772" y="19781"/>
                <a:ext cx="13644880" cy="6838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02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A03B9B7-CDBD-4FFF-80ED-E29F6DB6A60E}"/>
                  </a:ext>
                </a:extLst>
              </p:cNvPr>
              <p:cNvSpPr txBox="1"/>
              <p:nvPr/>
            </p:nvSpPr>
            <p:spPr>
              <a:xfrm>
                <a:off x="-401320" y="314960"/>
                <a:ext cx="12994640" cy="6228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𝑐𝑎</m:t>
                          </m:r>
                        </m:sub>
                      </m:sSub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eqAr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𝑑𝑦𝑒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𝑏𝑢𝑓𝑓𝑒𝑟𝑠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𝑟𝑦𝑟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𝑐𝑎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sub>
                              </m:sSub>
                              <m:eqArr>
                                <m:eqArr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f>
                                        <m:f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𝑑𝑧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eqAr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e>
                              </m:eqArr>
                            </m:num>
                            <m:den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𝑑𝑦𝑒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𝑏𝑢𝑓𝑓𝑒𝑟𝑠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𝑟𝑦𝑟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𝑐𝑎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dirty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dirty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𝑑𝑧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𝑑𝑧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num>
                                <m:den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𝑐𝑎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sub>
                              </m:sSub>
                              <m:eqArr>
                                <m:eqArr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f>
                                        <m:f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𝑑𝑧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eqAr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e>
                              </m:eqArr>
                            </m:num>
                            <m:den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𝑑𝑦𝑒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𝑏𝑢𝑓𝑓𝑒𝑟𝑠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𝑟𝑦𝑟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𝑗𝑆𝑅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𝑐𝑎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dirty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𝑑𝑧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𝑑𝑧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num>
                                <m:den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𝑟𝑦𝑟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A03B9B7-CDBD-4FFF-80ED-E29F6DB6A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1320" y="314960"/>
                <a:ext cx="12994640" cy="6228372"/>
              </a:xfrm>
              <a:prstGeom prst="rect">
                <a:avLst/>
              </a:prstGeom>
              <a:blipFill>
                <a:blip r:embed="rId2"/>
                <a:stretch>
                  <a:fillRect l="-141" r="-35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98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A03B9B7-CDBD-4FFF-80ED-E29F6DB6A60E}"/>
                  </a:ext>
                </a:extLst>
              </p:cNvPr>
              <p:cNvSpPr txBox="1"/>
              <p:nvPr/>
            </p:nvSpPr>
            <p:spPr>
              <a:xfrm>
                <a:off x="-924560" y="182586"/>
                <a:ext cx="13644880" cy="7334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eqAr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eqAr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zh-CN" altLang="en-US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zh-CN" altLang="en-US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zh-CN" altLang="en-US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zh-CN" alt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zh-CN" altLang="en-US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zh-CN" alt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A03B9B7-CDBD-4FFF-80ED-E29F6DB6A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4560" y="182586"/>
                <a:ext cx="13644880" cy="73348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0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A03B9B7-CDBD-4FFF-80ED-E29F6DB6A60E}"/>
                  </a:ext>
                </a:extLst>
              </p:cNvPr>
              <p:cNvSpPr txBox="1"/>
              <p:nvPr/>
            </p:nvSpPr>
            <p:spPr>
              <a:xfrm>
                <a:off x="-852843" y="0"/>
                <a:ext cx="13644880" cy="7105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eqAr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eqAr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zh-CN" altLang="en-US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zh-CN" altLang="en-US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sub>
                    </m:sSub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zh-CN" altLang="en-US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zh-CN" alt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sub>
                    </m:sSub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zh-CN" altLang="en-US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zh-CN" alt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sub>
                          </m:sSub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sub>
                          </m:sSub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sub>
                          </m:sSub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 dirty="0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A03B9B7-CDBD-4FFF-80ED-E29F6DB6A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2843" y="0"/>
                <a:ext cx="13644880" cy="7105920"/>
              </a:xfrm>
              <a:prstGeom prst="rect">
                <a:avLst/>
              </a:prstGeom>
              <a:blipFill>
                <a:blip r:embed="rId3"/>
                <a:stretch>
                  <a:fillRect l="-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26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171</Words>
  <Application>Microsoft Office PowerPoint</Application>
  <PresentationFormat>宽屏</PresentationFormat>
  <Paragraphs>30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Alan</dc:creator>
  <cp:lastModifiedBy>Alan</cp:lastModifiedBy>
  <cp:revision>1</cp:revision>
  <dcterms:created xsi:type="dcterms:W3CDTF">2021-08-06T19:19:47Z</dcterms:created>
  <dcterms:modified xsi:type="dcterms:W3CDTF">2021-08-06T19:51:37Z</dcterms:modified>
</cp:coreProperties>
</file>