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AA7D-90FE-CFF1-E782-FCA78C2D3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62BD8-DC92-F985-CF9C-67233792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FF2-A38D-E637-290E-5E737CFC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B8A5-3599-2182-18DE-9080509B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C569-9A79-8493-9067-80FD8E9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5084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588B-5AEF-7748-F8FD-23530CD1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BD532-038A-1F25-5B71-A98F040E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A812-C85F-8B1D-5679-07230882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8301-5815-683F-0F50-3D4B5683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7B5-8347-877E-DFEA-9F5DC24F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874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3B302-2D5B-9D85-8067-2E477BB43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BA7DB-DDAF-0423-1FB5-F586F103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B35D-9AF6-02AA-2E0E-07AA579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9D4A-CC42-D8B0-DE8F-611700F0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5C5A-35DC-A205-61C4-C59686EF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648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9D45-3BFB-B0CD-8D28-10857ECE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D911-C225-D329-4584-7D589A26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3A51-7597-0D27-EA99-D93B9F05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95D9-07F5-E076-1D83-F8DDB64C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2332-C69D-F9E4-C065-97BA0220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6436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F3CC-E858-DCA3-51D5-37970376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5B22A-332B-340F-91DA-6C2C1918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12A9-E159-131D-1489-E0F63B57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5EE21-126D-12E3-90E3-268F0EAC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DEBE-4970-429F-A0F8-F43678A4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5334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54C0-26F7-6260-2F96-B09E26DA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003A-DF75-986C-F881-357CFE535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475CC-ABE4-2B8A-D2F0-CD78EAF92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AFE6-8DC1-0EE7-F7C7-9CED5F0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96B6-5E2F-2556-A886-1F11019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6A97F-86E6-F1CE-499C-B6284A26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093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AED8-F77E-2F83-2A31-BC168D90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076C-5A2B-F2BC-87A1-CAB5E31F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8320C-8F01-A1C9-F95F-BB307FBE7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C913B-E7D9-A170-E7C2-CC65D5B45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52672-4F38-7FD6-796F-D259DA1C6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B801-BF68-ABA5-3685-476E268E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7E817-7118-8C4B-19BA-86F7DB20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23D35-1CC0-C874-1BC7-96268352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7771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13A3-6ED7-D27A-C688-5F01B191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E5F50-F789-42CD-A970-DA8A61AD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AFB0E-1DD5-AE47-DA1D-6A67E09E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78A9E-74D3-57E9-0343-B4CC0C93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239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EC354-4899-98DA-014F-5EC0604A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255BC-0209-B8A4-ED9C-92CB98E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2F5B-7F94-11DE-291F-8DCD59BF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807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1106-BFAE-7212-5583-2F5E0063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D43E-3BEB-CA38-9B7D-F464B273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A8E6-F826-C32C-2ED6-41026097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B03CA-1A1A-CFB1-1694-CB05BA10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B6B79-EA51-55E1-37F8-C454E97A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3E70C-B7CE-2D90-C23E-4764CC37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3283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1AD3-5D35-238A-C07F-5C7571C8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8F4ED-00C0-11FC-5C49-708B2F054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03243-2E87-C256-E72D-42D5EBEE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F0D5-DA8F-518E-97F1-C61AF880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37CD1-CF13-9401-07D2-751901C0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1554E-9577-3D9A-97AE-48953396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4138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9E419-C81E-6D30-AF4A-E8B3B78A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9CD5-944D-7EDA-EB3E-0FDE19E9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0414-E101-DF48-AA8B-7D69AEA3C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F820B-8699-AD40-9CBE-BA48C56C4EBF}" type="datetimeFigureOut">
              <a:rPr lang="en-ES" smtClean="0"/>
              <a:t>15/12/24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42EDD-C8CE-6CBC-497C-0BD971394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10CE-E0DB-F45D-6BB4-9DF724155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8B5F3-97F8-5E4D-8D29-00FF4E9EAE6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435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61256-8F82-D231-AB0F-2A8F17258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ES">
                <a:solidFill>
                  <a:schemeClr val="bg1"/>
                </a:solidFill>
              </a:rPr>
              <a:t>Is that a Pokemon?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C928-FCF4-4B9B-A94B-AEDF98591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ES">
                <a:solidFill>
                  <a:schemeClr val="bg1"/>
                </a:solidFill>
              </a:rPr>
              <a:t>Hugo Madrid &amp; Javier Abreu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artoon of a pokemon&#10;&#10;Description automatically generated">
            <a:extLst>
              <a:ext uri="{FF2B5EF4-FFF2-40B4-BE49-F238E27FC236}">
                <a16:creationId xmlns:a16="http://schemas.microsoft.com/office/drawing/2014/main" id="{7732438F-A406-9DF9-A32E-56E920C4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7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5236CE-A261-EE4E-6E7C-DBD46B306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3FFA5A-E6F2-8AC9-DB53-CAB25208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9C3A91-9ABC-5B01-40A8-494544B69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7DC28-4385-2B85-F7A2-28323337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rgbClr val="FFFFFF"/>
                </a:solidFill>
              </a:rPr>
              <a:t>CNN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D337A32-8BC0-744C-7C09-C87839CE4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B134-5263-8705-A08B-8978BA77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ES" dirty="0"/>
              <a:t>Neural Network for image processing</a:t>
            </a:r>
          </a:p>
          <a:p>
            <a:r>
              <a:rPr lang="en-ES" dirty="0"/>
              <a:t>Convolutional &amp; Pooling layers</a:t>
            </a:r>
          </a:p>
          <a:p>
            <a:r>
              <a:rPr lang="en-ES" dirty="0"/>
              <a:t>Batch normalization</a:t>
            </a:r>
          </a:p>
          <a:p>
            <a:r>
              <a:rPr lang="en-US" dirty="0"/>
              <a:t>F</a:t>
            </a:r>
            <a:r>
              <a:rPr lang="en-ES" dirty="0"/>
              <a:t>ully connected layers</a:t>
            </a:r>
          </a:p>
          <a:p>
            <a:r>
              <a:rPr lang="en-ES" dirty="0"/>
              <a:t>10 epochs</a:t>
            </a:r>
          </a:p>
        </p:txBody>
      </p:sp>
    </p:spTree>
    <p:extLst>
      <p:ext uri="{BB962C8B-B14F-4D97-AF65-F5344CB8AC3E}">
        <p14:creationId xmlns:p14="http://schemas.microsoft.com/office/powerpoint/2010/main" val="380528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BC19C6-56AE-7DEA-62AD-40ECBDF10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1474F9-F1AE-92B9-E6F3-B20EDCD8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99AE5E-14AB-0C69-B7D8-19F24DCC9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49E43-1AED-B990-CDD6-BEBFB124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rgbClr val="FFFFFF"/>
                </a:solidFill>
              </a:rPr>
              <a:t>CNN 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349E8E8-0709-0C38-6423-635F5B7F4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5B63-D12D-C70F-3F83-8D8DD0F1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Test accuracy: 0.6454</a:t>
            </a:r>
          </a:p>
          <a:p>
            <a:r>
              <a:rPr lang="en-US" dirty="0"/>
              <a:t>Test precision: 0.9679</a:t>
            </a:r>
          </a:p>
          <a:p>
            <a:r>
              <a:rPr lang="en-US" dirty="0"/>
              <a:t>Test recall: 0.2644</a:t>
            </a:r>
          </a:p>
          <a:p>
            <a:r>
              <a:rPr lang="en-US" dirty="0"/>
              <a:t>Test F1: 0.4153</a:t>
            </a:r>
          </a:p>
          <a:p>
            <a:r>
              <a:rPr lang="en-US" dirty="0"/>
              <a:t>Test AUC: 0.9639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66166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87C2FE-D376-13F4-ACC4-CB4B1F0C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80771E-BB9C-4450-0C7D-F024A45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B8BD07-2026-C67C-E321-03D4AE92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6EA-9BEF-703C-2175-AA1E1336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rgbClr val="FFFFFF"/>
                </a:solidFill>
              </a:rPr>
              <a:t>CNN</a:t>
            </a:r>
            <a:br>
              <a:rPr lang="en-ES" dirty="0">
                <a:solidFill>
                  <a:srgbClr val="FFFFFF"/>
                </a:solidFill>
              </a:rPr>
            </a:br>
            <a:r>
              <a:rPr lang="en-ES" dirty="0">
                <a:solidFill>
                  <a:srgbClr val="FFFFFF"/>
                </a:solidFill>
              </a:rPr>
              <a:t>Fine tuned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E59975-B0BD-9EC9-AFD2-2C60DC9D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CF08-AC3C-9C72-7855-B3B04FFF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3 Convolutional layers instead of 1</a:t>
            </a:r>
          </a:p>
          <a:p>
            <a:r>
              <a:rPr lang="en-US" dirty="0"/>
              <a:t>0,5 Dropout instead of 0,25</a:t>
            </a:r>
          </a:p>
          <a:p>
            <a:r>
              <a:rPr lang="en-US" dirty="0"/>
              <a:t>25 epochs instead of 10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19668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EFF1D-CACC-093E-FB54-97BD5980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202CCE-2CA8-A2D1-97AD-19A0BC7CD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D65A6D-81E2-BAE4-1CFF-27205351A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A67B0-5BC5-A13C-C2B3-48E31199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rgbClr val="FFFFFF"/>
                </a:solidFill>
              </a:rPr>
              <a:t>CNN</a:t>
            </a:r>
            <a:br>
              <a:rPr lang="en-ES" dirty="0">
                <a:solidFill>
                  <a:srgbClr val="FFFFFF"/>
                </a:solidFill>
              </a:rPr>
            </a:br>
            <a:r>
              <a:rPr lang="en-ES" dirty="0">
                <a:solidFill>
                  <a:srgbClr val="FFFFFF"/>
                </a:solidFill>
              </a:rPr>
              <a:t>Fine tuned</a:t>
            </a:r>
            <a:br>
              <a:rPr lang="en-ES" dirty="0">
                <a:solidFill>
                  <a:srgbClr val="FFFFFF"/>
                </a:solidFill>
              </a:rPr>
            </a:br>
            <a:r>
              <a:rPr lang="en-ES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6D6F75D-F743-3E4C-56D5-2DDC8CFE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AA6C-254E-9EFC-1F0A-2D3E6DE3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Test accuracy: 0.9740</a:t>
            </a:r>
          </a:p>
          <a:p>
            <a:r>
              <a:rPr lang="en-US" dirty="0"/>
              <a:t>Test precision: 0.9783</a:t>
            </a:r>
          </a:p>
          <a:p>
            <a:r>
              <a:rPr lang="en-US" dirty="0"/>
              <a:t>Test recall: 0.9668</a:t>
            </a:r>
          </a:p>
          <a:p>
            <a:r>
              <a:rPr lang="en-US" dirty="0"/>
              <a:t>Test F1: 0.9725</a:t>
            </a:r>
          </a:p>
          <a:p>
            <a:r>
              <a:rPr lang="en-US" dirty="0"/>
              <a:t>Test AUC: 0.9953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111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8914A4-0F51-8780-F4C5-EBE0D0921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31507C-8E54-C518-D574-F8C79D961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3738B8A-FBAD-F9BD-39D9-5CB85AA8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D66CE-7D72-A0A5-E8EA-126877FD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rgbClr val="FFFFFF"/>
                </a:solidFill>
              </a:rPr>
              <a:t>Future project expansion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1B8B84E9-60BD-2853-F9FA-4F4A2081F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62DE-CD65-C61E-F34E-36EA0516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Image dataset with different backgrounds</a:t>
            </a:r>
          </a:p>
          <a:p>
            <a:r>
              <a:rPr lang="en-US" dirty="0"/>
              <a:t>More images per </a:t>
            </a:r>
            <a:r>
              <a:rPr lang="en-US" dirty="0" err="1"/>
              <a:t>Pokemon</a:t>
            </a:r>
            <a:r>
              <a:rPr lang="en-US" dirty="0"/>
              <a:t> species</a:t>
            </a:r>
          </a:p>
          <a:p>
            <a:r>
              <a:rPr lang="en-ES"/>
              <a:t>Pokemon identification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488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BE234-729B-271E-DB0D-5168787B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F3E0-184C-1F9E-EBC9-65428541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wheter a creature is a Pokemon or not</a:t>
            </a:r>
          </a:p>
        </p:txBody>
      </p:sp>
    </p:spTree>
    <p:extLst>
      <p:ext uri="{BB962C8B-B14F-4D97-AF65-F5344CB8AC3E}">
        <p14:creationId xmlns:p14="http://schemas.microsoft.com/office/powerpoint/2010/main" val="324594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C16D3-0D4F-8454-68F5-ED53BCF8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5FE1-93B9-571A-4BAE-38F03D0F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ES" dirty="0"/>
              <a:t>Two main data sources: Pokemon &amp; Digimon images</a:t>
            </a:r>
          </a:p>
          <a:p>
            <a:r>
              <a:rPr lang="en-ES" dirty="0"/>
              <a:t>No background photos</a:t>
            </a:r>
          </a:p>
          <a:p>
            <a:r>
              <a:rPr lang="en-ES" dirty="0"/>
              <a:t>Similar animated creatures ”easy” to mess</a:t>
            </a:r>
          </a:p>
        </p:txBody>
      </p:sp>
    </p:spTree>
    <p:extLst>
      <p:ext uri="{BB962C8B-B14F-4D97-AF65-F5344CB8AC3E}">
        <p14:creationId xmlns:p14="http://schemas.microsoft.com/office/powerpoint/2010/main" val="182273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97A7C-71DD-66A1-C13A-C7B17AB9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0451-D89F-A271-AF03-88A98983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ES" dirty="0"/>
              <a:t>Image processing:</a:t>
            </a:r>
          </a:p>
          <a:p>
            <a:r>
              <a:rPr lang="en-ES" dirty="0"/>
              <a:t>Resize all images to 128x128px</a:t>
            </a:r>
          </a:p>
          <a:p>
            <a:r>
              <a:rPr lang="en-ES" dirty="0"/>
              <a:t>Convert all images to png</a:t>
            </a:r>
          </a:p>
          <a:p>
            <a:r>
              <a:rPr lang="en-ES" dirty="0"/>
              <a:t>Add a white background to original png’s</a:t>
            </a:r>
          </a:p>
        </p:txBody>
      </p:sp>
    </p:spTree>
    <p:extLst>
      <p:ext uri="{BB962C8B-B14F-4D97-AF65-F5344CB8AC3E}">
        <p14:creationId xmlns:p14="http://schemas.microsoft.com/office/powerpoint/2010/main" val="320813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2D35E-04EF-C381-E42B-DCA6F03A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rgbClr val="FFFFFF"/>
                </a:solidFill>
              </a:rPr>
              <a:t>Dataset preparation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F914-B149-572A-32C7-C604E3C9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ES" dirty="0"/>
              <a:t>Divide data in 3 batches:</a:t>
            </a:r>
          </a:p>
          <a:p>
            <a:r>
              <a:rPr lang="en-ES" dirty="0"/>
              <a:t>Train</a:t>
            </a:r>
          </a:p>
          <a:p>
            <a:r>
              <a:rPr lang="en-ES" dirty="0"/>
              <a:t>Validation</a:t>
            </a:r>
          </a:p>
          <a:p>
            <a:r>
              <a:rPr lang="en-E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4187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ED8CEE-30B3-BA5E-BA41-7C9F0317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F609E4-8C75-8123-AF23-54684C0D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B03838-BF41-B640-2AD2-6765620E3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947C7-6404-9765-7AA1-F6F1AE4C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>
                <a:solidFill>
                  <a:srgbClr val="FFFFFF"/>
                </a:solidFill>
              </a:rPr>
              <a:t>Dataset preparation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A45415F-CC0F-D1CB-A747-BC5CEA371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1FC3-47C0-E650-131A-00987F532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U</a:t>
            </a:r>
            <a:r>
              <a:rPr lang="en-ES" dirty="0"/>
              <a:t>sing Keras (from tensorflow)</a:t>
            </a:r>
          </a:p>
          <a:p>
            <a:r>
              <a:rPr lang="en-ES" dirty="0"/>
              <a:t>Shuffling around the dataset</a:t>
            </a:r>
          </a:p>
          <a:p>
            <a:r>
              <a:rPr lang="en-ES" dirty="0"/>
              <a:t>Definining a Batch Size of 2000</a:t>
            </a:r>
          </a:p>
        </p:txBody>
      </p:sp>
    </p:spTree>
    <p:extLst>
      <p:ext uri="{BB962C8B-B14F-4D97-AF65-F5344CB8AC3E}">
        <p14:creationId xmlns:p14="http://schemas.microsoft.com/office/powerpoint/2010/main" val="301577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5980D-4D9A-914C-5F93-4A43ED6A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83C01F-12F4-86B7-B42D-93A34C347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8DFE9-1347-96B2-6691-F8304BBFE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00F408A1-50AB-097A-373B-6C4C8CCF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5ADAAF-F19D-B3CD-DAB0-D03A5150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34DBE5E5-C56B-1628-8BFB-F45A3841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6081E-BD64-4A71-2234-4FAD0C80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models 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F39D-0E9D-6341-4197-104D69D2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464" y="4782320"/>
            <a:ext cx="4199764" cy="132944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   F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eedforward </a:t>
            </a:r>
            <a:r>
              <a:rPr lang="en-US" sz="2400" dirty="0"/>
              <a:t>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eural </a:t>
            </a:r>
            <a:r>
              <a:rPr lang="en-US" sz="2400" dirty="0"/>
              <a:t>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etwork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749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F9A4E-2F8E-4FDD-EB2D-3B6733635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727D189-7647-0493-4058-D68EF1594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0229D9-983F-948D-3F24-D95662DF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05C49-461A-B9B8-EF1E-1D833E13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rgbClr val="FFFFFF"/>
                </a:solidFill>
              </a:rPr>
              <a:t>FNN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1192B44-BA0F-EC85-0824-7E38E72B0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422B-48A6-9A87-131A-2FDBAC5E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ES" dirty="0"/>
              <a:t>Simple Neural Network</a:t>
            </a:r>
          </a:p>
          <a:p>
            <a:r>
              <a:rPr lang="en-ES" dirty="0"/>
              <a:t>1 input layer</a:t>
            </a:r>
          </a:p>
          <a:p>
            <a:r>
              <a:rPr lang="en-ES" dirty="0"/>
              <a:t>2 hidden layers</a:t>
            </a:r>
          </a:p>
          <a:p>
            <a:r>
              <a:rPr lang="en-ES" dirty="0"/>
              <a:t>1 output</a:t>
            </a:r>
          </a:p>
          <a:p>
            <a:r>
              <a:rPr lang="en-ES" dirty="0"/>
              <a:t>25 epochs</a:t>
            </a:r>
          </a:p>
        </p:txBody>
      </p:sp>
    </p:spTree>
    <p:extLst>
      <p:ext uri="{BB962C8B-B14F-4D97-AF65-F5344CB8AC3E}">
        <p14:creationId xmlns:p14="http://schemas.microsoft.com/office/powerpoint/2010/main" val="99516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4C7995-7742-9661-07BD-7905162C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0DCEBF-365A-57FC-295A-61B9309AC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75E6E1-82F1-D5C7-C633-77E442C3C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D9393-CC42-C2A9-3435-EF3CA019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ES" dirty="0">
                <a:solidFill>
                  <a:srgbClr val="FFFFFF"/>
                </a:solidFill>
              </a:rPr>
              <a:t>FNN Results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A3D3D28-2925-1C1F-7389-1FAFE19D8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68DF-62CC-3A05-27A9-29A5E1DB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Test accuracy: 0.6417</a:t>
            </a:r>
          </a:p>
          <a:p>
            <a:r>
              <a:rPr lang="en-US" dirty="0"/>
              <a:t>Test precision: 0.6936</a:t>
            </a:r>
          </a:p>
          <a:p>
            <a:r>
              <a:rPr lang="en-US" dirty="0"/>
              <a:t>Test recall: 0.4439</a:t>
            </a:r>
          </a:p>
          <a:p>
            <a:r>
              <a:rPr lang="en-US" dirty="0"/>
              <a:t>Test F1: 0.5413</a:t>
            </a:r>
          </a:p>
          <a:p>
            <a:r>
              <a:rPr lang="en-US" dirty="0"/>
              <a:t>Test AUC: 0.7196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814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243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Is that a Pokemon?</vt:lpstr>
      <vt:lpstr>Main objective</vt:lpstr>
      <vt:lpstr>Data collection</vt:lpstr>
      <vt:lpstr>Data preparation</vt:lpstr>
      <vt:lpstr>Dataset preparation</vt:lpstr>
      <vt:lpstr>Dataset preparation</vt:lpstr>
      <vt:lpstr>Two models trained</vt:lpstr>
      <vt:lpstr>FNN</vt:lpstr>
      <vt:lpstr>FNN Results</vt:lpstr>
      <vt:lpstr>CNN</vt:lpstr>
      <vt:lpstr>CNN Results</vt:lpstr>
      <vt:lpstr>CNN Fine tuned</vt:lpstr>
      <vt:lpstr>CNN Fine tuned Results</vt:lpstr>
      <vt:lpstr>Future project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Madrid Peñarrubia</dc:creator>
  <cp:lastModifiedBy>Hugo Madrid Peñarrubia</cp:lastModifiedBy>
  <cp:revision>2</cp:revision>
  <dcterms:created xsi:type="dcterms:W3CDTF">2024-12-15T18:31:17Z</dcterms:created>
  <dcterms:modified xsi:type="dcterms:W3CDTF">2024-12-15T19:55:14Z</dcterms:modified>
</cp:coreProperties>
</file>