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EFFAAD-08FB-4EA6-93EA-1A505C7EB77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BAE3D3-FEBD-494B-97B4-0B1DA7750D3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78290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AAD-08FB-4EA6-93EA-1A505C7EB77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D3-FEBD-494B-97B4-0B1DA775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8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AAD-08FB-4EA6-93EA-1A505C7EB77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D3-FEBD-494B-97B4-0B1DA775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9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AAD-08FB-4EA6-93EA-1A505C7EB77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D3-FEBD-494B-97B4-0B1DA775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7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EFFAAD-08FB-4EA6-93EA-1A505C7EB77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AE3D3-FEBD-494B-97B4-0B1DA7750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80757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AAD-08FB-4EA6-93EA-1A505C7EB77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D3-FEBD-494B-97B4-0B1DA775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0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AAD-08FB-4EA6-93EA-1A505C7EB77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D3-FEBD-494B-97B4-0B1DA775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78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AAD-08FB-4EA6-93EA-1A505C7EB77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D3-FEBD-494B-97B4-0B1DA775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6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FAAD-08FB-4EA6-93EA-1A505C7EB77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E3D3-FEBD-494B-97B4-0B1DA7750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3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EFFAAD-08FB-4EA6-93EA-1A505C7EB77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AE3D3-FEBD-494B-97B4-0B1DA7750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359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EFFAAD-08FB-4EA6-93EA-1A505C7EB77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AE3D3-FEBD-494B-97B4-0B1DA7750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572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BEFFAAD-08FB-4EA6-93EA-1A505C7EB772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3BAE3D3-FEBD-494B-97B4-0B1DA7750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55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5A0DC-29D8-40BC-8648-1BC4C96A8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RWD</a:t>
            </a:r>
            <a:r>
              <a:rPr lang="zh-CN" altLang="zh-CN" sz="6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网页设计报告书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2FC2DB-83B6-4BB5-98AA-9465BD839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黄永灏 </a:t>
            </a:r>
            <a:r>
              <a:rPr lang="en-US" altLang="zh-CN" dirty="0"/>
              <a:t>201843302109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35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4328B33-4C7D-4FE6-B4F9-CBB8650C6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04" y="0"/>
            <a:ext cx="7126664" cy="268802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8B34A9A-08DF-4E28-B2DB-EC7D70E8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43" y="0"/>
            <a:ext cx="9601200" cy="876693"/>
          </a:xfrm>
        </p:spPr>
        <p:txBody>
          <a:bodyPr/>
          <a:lstStyle/>
          <a:p>
            <a:r>
              <a:rPr lang="zh-CN" altLang="en-US" dirty="0"/>
              <a:t>主页面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DFC58-3C23-4282-9FC0-277271BE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736" y="2983583"/>
            <a:ext cx="9601200" cy="35814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计理念：本网页的首页面的作用为饮品店的网上下单功能，因此在设计上参考了各大饮品店在手机小程序上的版面设计。本着内容清晰，操作方便的理念，设计出了由顶部导航、图片轮播、以及可切换的三栏式产品介绍组成的页面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最顶部使用了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navbar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导航样式，用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表单样式添加了一个搜索栏，并在最右边使用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drop-down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下拉列表添加了跳转到第二个页面——结账页面的按钮。</a:t>
            </a:r>
          </a:p>
          <a:p>
            <a:pPr marL="0" indent="0" algn="l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接下来使用了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carousel slide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样式的图片轮播，加入了四张图片。</a:t>
            </a:r>
          </a:p>
          <a:p>
            <a:pPr marL="0" indent="0" algn="l">
              <a:buNone/>
            </a:pP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bg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-light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：将背景设定为亮色</a:t>
            </a:r>
          </a:p>
          <a:p>
            <a:pPr marL="0" indent="0" algn="l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form-inline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：空心带边框的表单</a:t>
            </a:r>
          </a:p>
          <a:p>
            <a:pPr marL="0" indent="0" algn="l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dropdown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：下拉列表</a:t>
            </a:r>
          </a:p>
          <a:p>
            <a:pPr marL="0" indent="0">
              <a:buNone/>
            </a:pP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carousel slide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：图片轮播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0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9FCA3F-3731-4C4C-A10B-2F1E3652D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34" y="0"/>
            <a:ext cx="6658466" cy="32311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8B34A9A-08DF-4E28-B2DB-EC7D70E8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43" y="0"/>
            <a:ext cx="9601200" cy="876693"/>
          </a:xfrm>
        </p:spPr>
        <p:txBody>
          <a:bodyPr/>
          <a:lstStyle/>
          <a:p>
            <a:r>
              <a:rPr lang="zh-CN" altLang="en-US" dirty="0"/>
              <a:t>主页面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DFC58-3C23-4282-9FC0-277271BE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34" y="1836193"/>
            <a:ext cx="4800600" cy="35814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接下来是商品的选择部分，可以通过左边的分类栏来查看各种商品，右边则是饮品店的简单介绍，并添加了一个可以进入后台管理页面的按钮。</a:t>
            </a:r>
          </a:p>
          <a:p>
            <a:pPr marL="0" indent="0" algn="l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list-group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：列表组</a:t>
            </a:r>
          </a:p>
          <a:p>
            <a:pPr marL="0" indent="0" algn="l">
              <a:buNone/>
            </a:pP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btn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-group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：按钮组</a:t>
            </a:r>
          </a:p>
          <a:p>
            <a:pPr marL="0" indent="0" algn="l">
              <a:buNone/>
            </a:pP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btn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-outline-secondary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：灰色空心带边框的按钮</a:t>
            </a:r>
          </a:p>
          <a:p>
            <a:pPr marL="0" indent="0" algn="l">
              <a:buNone/>
            </a:pP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bg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-cover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：让元素填满容器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5E37C7-BE14-4C76-A14D-422E262D5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34" y="3647668"/>
            <a:ext cx="6658466" cy="32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2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34A9A-08DF-4E28-B2DB-EC7D70E8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43" y="0"/>
            <a:ext cx="9601200" cy="876693"/>
          </a:xfrm>
        </p:spPr>
        <p:txBody>
          <a:bodyPr/>
          <a:lstStyle/>
          <a:p>
            <a:r>
              <a:rPr lang="zh-CN" altLang="en-US" dirty="0"/>
              <a:t>主页面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DFC58-3C23-4282-9FC0-277271BE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736" y="3714161"/>
            <a:ext cx="9601200" cy="2850822"/>
          </a:xfrm>
        </p:spPr>
        <p:txBody>
          <a:bodyPr>
            <a:normAutofit/>
          </a:bodyPr>
          <a:lstStyle/>
          <a:p>
            <a:pPr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在商品选择的下方添加了两个按钮，门店自取和外卖订单，通关点击外卖订单的按钮也能进入结账页面。最下方是网页的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footer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脚注。点击脚注中的“了解更多”也可以进入后台管理页面。</a:t>
            </a:r>
          </a:p>
          <a:p>
            <a:pPr algn="l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d-flex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：流式布局</a:t>
            </a:r>
          </a:p>
          <a:p>
            <a:pPr algn="l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justify-content-center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：让元素处在容器中心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795AFF-A357-4122-AD9C-DED1E7605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75" y="1156221"/>
            <a:ext cx="9433521" cy="22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0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34A9A-08DF-4E28-B2DB-EC7D70E8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43" y="0"/>
            <a:ext cx="9601200" cy="876693"/>
          </a:xfrm>
        </p:spPr>
        <p:txBody>
          <a:bodyPr/>
          <a:lstStyle/>
          <a:p>
            <a:r>
              <a:rPr lang="zh-CN" altLang="en-US" dirty="0"/>
              <a:t>订单页面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DFC58-3C23-4282-9FC0-277271BE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736" y="3336369"/>
            <a:ext cx="9601200" cy="32286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设计理念：本网页的结账页面参考了外卖软件的版式设计。由结账单和能够进行外卖进度跟踪的地图组成。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首先是一张结账单，包含了需要填写的用户基本信息。右边是订单内容，包含了用户在首页面选择的商品。添加了两个按钮，通过继续选购按钮能够回到主页面。</a:t>
            </a:r>
          </a:p>
          <a:p>
            <a:pPr marL="0" indent="0" algn="l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text-center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：文字居中</a:t>
            </a:r>
          </a:p>
          <a:p>
            <a:pPr marL="0" indent="0" algn="l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alert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：提高透明度</a:t>
            </a:r>
          </a:p>
          <a:p>
            <a:pPr marL="0" indent="0" algn="l">
              <a:buNone/>
            </a:pP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bg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-primary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：浅蓝色背景</a:t>
            </a:r>
          </a:p>
          <a:p>
            <a:pPr marL="0" indent="0" algn="l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form-group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：表单组</a:t>
            </a:r>
          </a:p>
          <a:p>
            <a:pPr marL="0" indent="0" algn="l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542AAE-B940-4A8B-85EB-059CAEBEF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03" y="0"/>
            <a:ext cx="7126665" cy="33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34A9A-08DF-4E28-B2DB-EC7D70E8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43" y="0"/>
            <a:ext cx="9601200" cy="876693"/>
          </a:xfrm>
        </p:spPr>
        <p:txBody>
          <a:bodyPr/>
          <a:lstStyle/>
          <a:p>
            <a:r>
              <a:rPr lang="zh-CN" altLang="en-US" dirty="0"/>
              <a:t>订单页面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DFC58-3C23-4282-9FC0-277271BE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305" y="5465513"/>
            <a:ext cx="6082645" cy="35814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接下来是一个订单跟踪的地图，上方的进度调可以显示订单的进度，下方的地图可以追踪外卖骑手的位置。最下方添加了取消订单和联系骑手的按钮。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DB69E6-575B-415A-8BF9-8E8CF36C2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476" y="75124"/>
            <a:ext cx="6840302" cy="34764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FC94DD-9BC8-4DCB-B8EA-A294928B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r="1023"/>
          <a:stretch/>
        </p:blipFill>
        <p:spPr>
          <a:xfrm>
            <a:off x="3174481" y="3306540"/>
            <a:ext cx="6840297" cy="199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9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34A9A-08DF-4E28-B2DB-EC7D70E8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43" y="0"/>
            <a:ext cx="9601200" cy="876693"/>
          </a:xfrm>
        </p:spPr>
        <p:txBody>
          <a:bodyPr/>
          <a:lstStyle/>
          <a:p>
            <a:r>
              <a:rPr lang="zh-CN" altLang="en-US" dirty="0"/>
              <a:t>后台管理页面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DFC58-3C23-4282-9FC0-277271BE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615" y="3580641"/>
            <a:ext cx="9601200" cy="35814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设计理念：本网页的后台管理页面借鉴的商用后台管理软件的版面设计。由订单数量统计、最近订单数量的柱形图、用户成分的饼图和详细的订单信息组成。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顶部的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navbar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导航有一定调整，通过点击后台管理系统中的注销，可以返回主页面。上方的订单数量统计采用了五栏的设计，分别统计了各项数据，并用圆形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显示。下方的两张图表分别显示了订单数量和用户组成，图表使用了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进行定义。</a:t>
            </a:r>
          </a:p>
          <a:p>
            <a:pPr algn="l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col-lg-1-5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：自定义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栏样式</a:t>
            </a:r>
          </a:p>
          <a:p>
            <a:pPr algn="l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card-header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：名片头部</a:t>
            </a:r>
          </a:p>
          <a:p>
            <a:pPr algn="l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card-body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：名片主题</a:t>
            </a: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：默认被选中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48CDF-6710-4B20-9427-AEF2BE07B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94" y="9558"/>
            <a:ext cx="8044206" cy="35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2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34A9A-08DF-4E28-B2DB-EC7D70E8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43" y="0"/>
            <a:ext cx="9601200" cy="876693"/>
          </a:xfrm>
        </p:spPr>
        <p:txBody>
          <a:bodyPr/>
          <a:lstStyle/>
          <a:p>
            <a:r>
              <a:rPr lang="zh-CN" altLang="en-US" dirty="0"/>
              <a:t>后台管理页面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DFC58-3C23-4282-9FC0-277271BE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152" y="5427805"/>
            <a:ext cx="10576873" cy="35814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接下来是订单的详细信息，分成了四个部分分别是自取订单、外卖订单、已完成订单和取消的订单。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822860-4D81-41E2-A649-6060ADA8A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57" y="876693"/>
            <a:ext cx="9164024" cy="38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60074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18</TotalTime>
  <Words>595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等线</vt:lpstr>
      <vt:lpstr>Franklin Gothic Book</vt:lpstr>
      <vt:lpstr>剪切</vt:lpstr>
      <vt:lpstr>RWD网页设计报告书</vt:lpstr>
      <vt:lpstr>主页面</vt:lpstr>
      <vt:lpstr>主页面</vt:lpstr>
      <vt:lpstr>主页面</vt:lpstr>
      <vt:lpstr>订单页面</vt:lpstr>
      <vt:lpstr>订单页面</vt:lpstr>
      <vt:lpstr>后台管理页面</vt:lpstr>
      <vt:lpstr>后台管理页面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RWD网页设计报告书</dc:title>
  <dc:creator>ASUS</dc:creator>
  <cp:lastModifiedBy>ASUS</cp:lastModifiedBy>
  <cp:revision>3</cp:revision>
  <dcterms:created xsi:type="dcterms:W3CDTF">2021-06-22T11:31:34Z</dcterms:created>
  <dcterms:modified xsi:type="dcterms:W3CDTF">2021-06-22T11:50:19Z</dcterms:modified>
</cp:coreProperties>
</file>