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8AD-327C-5990-D68C-C294CBCB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2D-19FE-30EB-F39F-4AE76DFB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F11E-18C7-E353-9C0A-7CC9ACFC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F8BE-3158-E6C8-646A-1A7CD77C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00BC-3733-073B-0176-2B5AEDEC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66970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F65-9609-1F84-3F3D-2834D49C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DCFED-0EA0-3801-C5C9-01DC71BC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F8AF-6F61-EAFF-2D03-E616F802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AA92-2315-B45A-1EE2-55A4CD1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7BD9-5777-C48D-068E-2A9EAD67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54DD7-2C30-D51A-BFC6-52067D00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FF4D-BEAD-C32B-0183-CCDEB19F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ABEB-6C9E-DA02-A2B2-4C9CC78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5A6-0E71-E853-C89F-D1FD05A9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4D6-D344-5200-2CF3-1A18767D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01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9B44-ABED-6477-C342-DADBBFD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4726-28EE-E892-4011-AF494BE3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BEA2-31D3-7768-29EA-1DFEDA4D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6987-5C1B-9834-F845-CF0DD244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D0FF-16E9-C67A-0746-BF302E00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595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5CC-B037-8BBD-823A-F3B05F7C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8E29-AAD3-169D-DB3E-3A905B28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4740-FD33-71E6-23FE-578079C1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9001-50D3-0640-6A67-BF2D143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DFBB-1029-BA11-49CE-1D8BFB5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503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42A6-7D28-A4C8-6E9B-F474A598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24B6-0827-6C93-D2BD-5D0626441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75E7-A0F7-B290-4D6E-590FF1F21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3322-8060-2396-17F7-9A13E34D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0564-CFFC-8E61-9343-87FC38FB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173D-6B44-6880-55A3-2825B718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821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C46-EBEB-D4C8-10FE-0FA78EB2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393DC-DAAB-7AB9-6B90-010F7F55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01EB7-54F2-1A2C-0810-8AE1A5C0B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60F2-8D77-8B7E-5E17-7B75D4C97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3A59A-993E-5895-7033-FF93C3F7D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73683-69A2-02E0-FB24-D14118E7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CBFFC-D8DF-2C12-851D-F8B897BA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D9D59-4722-DB36-46C2-B92EE46F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261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05DE-FDA6-C126-1D49-DCB362E7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AD07E-BD9E-2946-A57F-1F51653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5418-A599-C40C-4A7D-B82B2C0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C46FB-6A72-192B-44D8-23888131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840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0F4AC-EDF1-959B-F95C-EBE2DB7A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4D54A-96C3-EDF7-AF73-156BF84E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4CE32-9D3C-249D-5769-ED650B5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825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BAF1-B66C-10B8-CC05-DCE18733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7BDD-D60E-9BC3-D9AB-B31F27B0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85C8F-9FAD-3261-0F1E-1467F0AE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B2826-883E-6880-45D3-8F7ECA3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98D71-3704-EA47-9B1F-31D57B8E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9E24-0DBB-75C7-DBE5-E1CF7548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5724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9218-3722-35F0-9D8A-151CBD69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3F2C0-623A-B6DB-6781-795330972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ECFA1-DCAF-BCCD-1568-98C48D87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85DD3-3837-8E81-298F-3C0986A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2630-9E2F-6CDC-9871-DCAB86E2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0D833-ED34-01AE-AD4F-E51BC8B4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146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7B8BD-4CEB-1976-99D2-FC6335CE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C327-C264-842E-0768-B598B9961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414D-EC35-7507-C3D9-EAAFBE5B4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A288-5F7C-4B1A-9E88-297D6B776DAE}" type="datetimeFigureOut">
              <a:rPr lang="ms-MY" smtClean="0"/>
              <a:t>5/10/2022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2BED-B168-A394-3955-64B911666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C3CC-0BCE-F411-D3B9-764C643EB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49F7-521C-4CD3-8F04-FE7E469EE5A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651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8E566D-1730-C7AE-9EEA-D5F17B128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4083" y="773907"/>
            <a:ext cx="3602213" cy="5400675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ED4BDE-9BAE-7459-B2AB-2BEFA5753D65}"/>
              </a:ext>
            </a:extLst>
          </p:cNvPr>
          <p:cNvCxnSpPr>
            <a:cxnSpLocks/>
          </p:cNvCxnSpPr>
          <p:nvPr/>
        </p:nvCxnSpPr>
        <p:spPr>
          <a:xfrm>
            <a:off x="3261522" y="3330179"/>
            <a:ext cx="0" cy="445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035CE5-6781-6C37-4283-570C19833654}"/>
              </a:ext>
            </a:extLst>
          </p:cNvPr>
          <p:cNvCxnSpPr>
            <a:cxnSpLocks/>
          </p:cNvCxnSpPr>
          <p:nvPr/>
        </p:nvCxnSpPr>
        <p:spPr>
          <a:xfrm flipH="1">
            <a:off x="3376613" y="3883820"/>
            <a:ext cx="6905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358596-9252-1D6B-8F54-1E70677BCA8F}"/>
              </a:ext>
            </a:extLst>
          </p:cNvPr>
          <p:cNvCxnSpPr>
            <a:cxnSpLocks/>
            <a:endCxn id="39" idx="6"/>
          </p:cNvCxnSpPr>
          <p:nvPr/>
        </p:nvCxnSpPr>
        <p:spPr>
          <a:xfrm flipH="1" flipV="1">
            <a:off x="2841892" y="3312318"/>
            <a:ext cx="205634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FE0ADD-3126-C7CF-496E-9A9D78B15AE0}"/>
              </a:ext>
            </a:extLst>
          </p:cNvPr>
          <p:cNvCxnSpPr>
            <a:cxnSpLocks/>
          </p:cNvCxnSpPr>
          <p:nvPr/>
        </p:nvCxnSpPr>
        <p:spPr>
          <a:xfrm flipH="1" flipV="1">
            <a:off x="3261522" y="3775472"/>
            <a:ext cx="115091" cy="108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6023391-E6D9-E7D4-0611-0F18D8DD2E8F}"/>
              </a:ext>
            </a:extLst>
          </p:cNvPr>
          <p:cNvSpPr/>
          <p:nvPr/>
        </p:nvSpPr>
        <p:spPr>
          <a:xfrm>
            <a:off x="4035741" y="3860960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7D24A3F-1650-086B-03C6-688AA19E2BE7}"/>
              </a:ext>
            </a:extLst>
          </p:cNvPr>
          <p:cNvSpPr/>
          <p:nvPr/>
        </p:nvSpPr>
        <p:spPr>
          <a:xfrm>
            <a:off x="3876014" y="3289459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324D1F6-63AA-19DB-90AE-8AC5A13E0BCF}"/>
              </a:ext>
            </a:extLst>
          </p:cNvPr>
          <p:cNvSpPr/>
          <p:nvPr/>
        </p:nvSpPr>
        <p:spPr>
          <a:xfrm>
            <a:off x="2796173" y="3289458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84ACB2-1531-E989-98D5-3ACAD56CBD73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>
            <a:off x="2819033" y="3335177"/>
            <a:ext cx="1031" cy="10113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8E7C0EC-22D5-E21C-0B47-F6E9F9F2DDA5}"/>
              </a:ext>
            </a:extLst>
          </p:cNvPr>
          <p:cNvSpPr/>
          <p:nvPr/>
        </p:nvSpPr>
        <p:spPr>
          <a:xfrm>
            <a:off x="3243706" y="3293985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CDF94BB-E25E-A5D5-69E6-255D5BEDE227}"/>
              </a:ext>
            </a:extLst>
          </p:cNvPr>
          <p:cNvSpPr/>
          <p:nvPr/>
        </p:nvSpPr>
        <p:spPr>
          <a:xfrm>
            <a:off x="2797204" y="4346497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E9CA27-7857-CDB8-E2AF-BD3EF1B0A9DE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261522" y="3105150"/>
            <a:ext cx="5044" cy="1888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347E0-55FA-CB0D-0F26-95A7FD55612B}"/>
              </a:ext>
            </a:extLst>
          </p:cNvPr>
          <p:cNvCxnSpPr>
            <a:cxnSpLocks/>
          </p:cNvCxnSpPr>
          <p:nvPr/>
        </p:nvCxnSpPr>
        <p:spPr>
          <a:xfrm flipH="1" flipV="1">
            <a:off x="3893829" y="3105150"/>
            <a:ext cx="5044" cy="1888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6BD35A-F7A3-9292-FC73-D04581C7917E}"/>
              </a:ext>
            </a:extLst>
          </p:cNvPr>
          <p:cNvCxnSpPr/>
          <p:nvPr/>
        </p:nvCxnSpPr>
        <p:spPr>
          <a:xfrm flipV="1">
            <a:off x="4250531" y="1914525"/>
            <a:ext cx="0" cy="13977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C59C48-BC28-91F3-9902-B2B31AF53E43}"/>
              </a:ext>
            </a:extLst>
          </p:cNvPr>
          <p:cNvCxnSpPr/>
          <p:nvPr/>
        </p:nvCxnSpPr>
        <p:spPr>
          <a:xfrm>
            <a:off x="4152899" y="1829991"/>
            <a:ext cx="97632" cy="83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20F690-0288-AAC6-5DCC-F5571179B03B}"/>
              </a:ext>
            </a:extLst>
          </p:cNvPr>
          <p:cNvCxnSpPr>
            <a:cxnSpLocks/>
          </p:cNvCxnSpPr>
          <p:nvPr/>
        </p:nvCxnSpPr>
        <p:spPr>
          <a:xfrm flipH="1">
            <a:off x="2990849" y="1833563"/>
            <a:ext cx="11620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7359EF5-4023-82E0-904B-406F7A752FC0}"/>
              </a:ext>
            </a:extLst>
          </p:cNvPr>
          <p:cNvSpPr/>
          <p:nvPr/>
        </p:nvSpPr>
        <p:spPr>
          <a:xfrm>
            <a:off x="4226568" y="3293985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AA32090-84A9-F00F-10B7-BB02E201F798}"/>
              </a:ext>
            </a:extLst>
          </p:cNvPr>
          <p:cNvSpPr/>
          <p:nvPr/>
        </p:nvSpPr>
        <p:spPr>
          <a:xfrm>
            <a:off x="4226567" y="2497936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6F47CA1-95D0-CC29-BF1D-88626AD7586B}"/>
              </a:ext>
            </a:extLst>
          </p:cNvPr>
          <p:cNvSpPr/>
          <p:nvPr/>
        </p:nvSpPr>
        <p:spPr>
          <a:xfrm>
            <a:off x="2819032" y="1663065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F61EE551-78AE-3361-BF21-BD01AF794414}"/>
              </a:ext>
            </a:extLst>
          </p:cNvPr>
          <p:cNvSpPr/>
          <p:nvPr/>
        </p:nvSpPr>
        <p:spPr>
          <a:xfrm>
            <a:off x="2017941" y="1784272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1E5B86-8F1D-F4A1-C130-D685578E34F4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2040731" y="1574006"/>
            <a:ext cx="70" cy="2102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55D349-7EEC-3582-CF2F-D3D8A63C6870}"/>
              </a:ext>
            </a:extLst>
          </p:cNvPr>
          <p:cNvCxnSpPr/>
          <p:nvPr/>
        </p:nvCxnSpPr>
        <p:spPr>
          <a:xfrm flipH="1">
            <a:off x="2040800" y="1440656"/>
            <a:ext cx="130900" cy="133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D0BC7E-5BCF-2333-0DD5-A5FAF4395A43}"/>
              </a:ext>
            </a:extLst>
          </p:cNvPr>
          <p:cNvCxnSpPr/>
          <p:nvPr/>
        </p:nvCxnSpPr>
        <p:spPr>
          <a:xfrm flipH="1">
            <a:off x="2178844" y="1443038"/>
            <a:ext cx="5691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1FD1D-3835-FC94-6C4C-A9045F8D0866}"/>
              </a:ext>
            </a:extLst>
          </p:cNvPr>
          <p:cNvCxnSpPr/>
          <p:nvPr/>
        </p:nvCxnSpPr>
        <p:spPr>
          <a:xfrm flipH="1" flipV="1">
            <a:off x="2747963" y="1440656"/>
            <a:ext cx="93928" cy="881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034736-A133-FA1B-FE41-091B475FBFBA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2841891" y="1529952"/>
            <a:ext cx="1" cy="1331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908B6-9A29-3726-9333-E8EAEC49595B}"/>
              </a:ext>
            </a:extLst>
          </p:cNvPr>
          <p:cNvCxnSpPr>
            <a:cxnSpLocks/>
          </p:cNvCxnSpPr>
          <p:nvPr/>
        </p:nvCxnSpPr>
        <p:spPr>
          <a:xfrm>
            <a:off x="2856178" y="1706403"/>
            <a:ext cx="134671" cy="1212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F93F306-ED38-D3F7-3341-3DEF5C9CB4BB}"/>
              </a:ext>
            </a:extLst>
          </p:cNvPr>
          <p:cNvCxnSpPr>
            <a:cxnSpLocks/>
            <a:stCxn id="62" idx="2"/>
          </p:cNvCxnSpPr>
          <p:nvPr/>
        </p:nvCxnSpPr>
        <p:spPr>
          <a:xfrm flipH="1" flipV="1">
            <a:off x="2721769" y="1685924"/>
            <a:ext cx="97263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8FF11A-E561-803E-10A2-BFF3C72D604F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2040801" y="1767006"/>
            <a:ext cx="157530" cy="172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D568F8-0D22-8303-A3DB-E73CCCE0E1AF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040801" y="1829991"/>
            <a:ext cx="157530" cy="23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4069E77-80D5-24EB-BFFB-1CA70BB73F77}"/>
              </a:ext>
            </a:extLst>
          </p:cNvPr>
          <p:cNvCxnSpPr>
            <a:cxnSpLocks/>
            <a:stCxn id="61" idx="2"/>
          </p:cNvCxnSpPr>
          <p:nvPr/>
        </p:nvCxnSpPr>
        <p:spPr>
          <a:xfrm flipH="1" flipV="1">
            <a:off x="3921733" y="2520795"/>
            <a:ext cx="30483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309EC9-12AB-DF8B-244D-D393E96F428E}"/>
              </a:ext>
            </a:extLst>
          </p:cNvPr>
          <p:cNvCxnSpPr/>
          <p:nvPr/>
        </p:nvCxnSpPr>
        <p:spPr>
          <a:xfrm flipH="1">
            <a:off x="3886686" y="2520795"/>
            <a:ext cx="39886" cy="429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B9044F-4AF9-1345-3BF5-0CA734C7F6BA}"/>
              </a:ext>
            </a:extLst>
          </p:cNvPr>
          <p:cNvCxnSpPr>
            <a:cxnSpLocks/>
          </p:cNvCxnSpPr>
          <p:nvPr/>
        </p:nvCxnSpPr>
        <p:spPr>
          <a:xfrm>
            <a:off x="3889208" y="2556508"/>
            <a:ext cx="0" cy="569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D17D4F7-9A4F-1A54-6913-D3C51F9AE7CD}"/>
              </a:ext>
            </a:extLst>
          </p:cNvPr>
          <p:cNvCxnSpPr>
            <a:cxnSpLocks/>
            <a:stCxn id="60" idx="6"/>
          </p:cNvCxnSpPr>
          <p:nvPr/>
        </p:nvCxnSpPr>
        <p:spPr>
          <a:xfrm flipH="1" flipV="1">
            <a:off x="4272286" y="3145631"/>
            <a:ext cx="1" cy="171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EF5110-94CD-492A-546B-251C562107EF}"/>
              </a:ext>
            </a:extLst>
          </p:cNvPr>
          <p:cNvCxnSpPr/>
          <p:nvPr/>
        </p:nvCxnSpPr>
        <p:spPr>
          <a:xfrm flipH="1">
            <a:off x="4152899" y="3048000"/>
            <a:ext cx="73668" cy="571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802232-39B7-CFE3-62D0-BA548CEA86D1}"/>
              </a:ext>
            </a:extLst>
          </p:cNvPr>
          <p:cNvCxnSpPr>
            <a:cxnSpLocks/>
          </p:cNvCxnSpPr>
          <p:nvPr/>
        </p:nvCxnSpPr>
        <p:spPr>
          <a:xfrm>
            <a:off x="4164881" y="3105150"/>
            <a:ext cx="0" cy="116015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1BBC9536-FDEE-CB76-E26C-1E9008F8A0CC}"/>
              </a:ext>
            </a:extLst>
          </p:cNvPr>
          <p:cNvSpPr/>
          <p:nvPr/>
        </p:nvSpPr>
        <p:spPr>
          <a:xfrm>
            <a:off x="4142021" y="4243634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1208C2B-7774-B583-02EA-70E32529BC9B}"/>
              </a:ext>
            </a:extLst>
          </p:cNvPr>
          <p:cNvCxnSpPr>
            <a:stCxn id="107" idx="0"/>
          </p:cNvCxnSpPr>
          <p:nvPr/>
        </p:nvCxnSpPr>
        <p:spPr>
          <a:xfrm flipH="1">
            <a:off x="4164880" y="4243634"/>
            <a:ext cx="1" cy="1223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DD773D-D940-B573-9355-2C9680462D31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2819032" y="4392216"/>
            <a:ext cx="1032" cy="1075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37F359-1FF9-FC7A-4953-22DCFBDDC597}"/>
              </a:ext>
            </a:extLst>
          </p:cNvPr>
          <p:cNvCxnSpPr>
            <a:cxnSpLocks/>
          </p:cNvCxnSpPr>
          <p:nvPr/>
        </p:nvCxnSpPr>
        <p:spPr>
          <a:xfrm>
            <a:off x="4067175" y="3906679"/>
            <a:ext cx="0" cy="4398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1E292DFD-AFC9-942C-E077-AADB5714B1A6}"/>
              </a:ext>
            </a:extLst>
          </p:cNvPr>
          <p:cNvSpPr/>
          <p:nvPr/>
        </p:nvSpPr>
        <p:spPr>
          <a:xfrm>
            <a:off x="4037804" y="4323636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5ED218C-60D6-0C98-4725-E35760AE3D8F}"/>
              </a:ext>
            </a:extLst>
          </p:cNvPr>
          <p:cNvCxnSpPr>
            <a:cxnSpLocks/>
          </p:cNvCxnSpPr>
          <p:nvPr/>
        </p:nvCxnSpPr>
        <p:spPr>
          <a:xfrm>
            <a:off x="4067174" y="4346495"/>
            <a:ext cx="6976" cy="11208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5706" y="773907"/>
            <a:ext cx="3602213" cy="540067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776929" y="-16611"/>
            <a:ext cx="1199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3v3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F532D22-CA1E-7F1C-53D6-0BFB130497D0}"/>
              </a:ext>
            </a:extLst>
          </p:cNvPr>
          <p:cNvCxnSpPr>
            <a:cxnSpLocks/>
          </p:cNvCxnSpPr>
          <p:nvPr/>
        </p:nvCxnSpPr>
        <p:spPr>
          <a:xfrm flipH="1">
            <a:off x="10160794" y="4265303"/>
            <a:ext cx="1690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806E2D-EE51-A89C-BC51-A49C59D7D2BE}"/>
              </a:ext>
            </a:extLst>
          </p:cNvPr>
          <p:cNvCxnSpPr>
            <a:cxnSpLocks/>
          </p:cNvCxnSpPr>
          <p:nvPr/>
        </p:nvCxnSpPr>
        <p:spPr>
          <a:xfrm flipH="1" flipV="1">
            <a:off x="10029825" y="4126588"/>
            <a:ext cx="130969" cy="138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18D42CD-DFDC-971A-AD30-34D2E826B7B5}"/>
              </a:ext>
            </a:extLst>
          </p:cNvPr>
          <p:cNvCxnSpPr>
            <a:cxnSpLocks/>
          </p:cNvCxnSpPr>
          <p:nvPr/>
        </p:nvCxnSpPr>
        <p:spPr>
          <a:xfrm>
            <a:off x="10029825" y="2497936"/>
            <a:ext cx="0" cy="16291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6A8AC80-B130-9224-F893-7203F1C36E49}"/>
              </a:ext>
            </a:extLst>
          </p:cNvPr>
          <p:cNvCxnSpPr>
            <a:cxnSpLocks/>
          </p:cNvCxnSpPr>
          <p:nvPr/>
        </p:nvCxnSpPr>
        <p:spPr>
          <a:xfrm flipH="1" flipV="1">
            <a:off x="9832181" y="2300288"/>
            <a:ext cx="197644" cy="1981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B0FBCD-A5A0-0606-A901-D1B4A945E621}"/>
              </a:ext>
            </a:extLst>
          </p:cNvPr>
          <p:cNvCxnSpPr>
            <a:cxnSpLocks/>
          </p:cNvCxnSpPr>
          <p:nvPr/>
        </p:nvCxnSpPr>
        <p:spPr>
          <a:xfrm flipH="1">
            <a:off x="9134475" y="2297907"/>
            <a:ext cx="69770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C4079A1-852B-84E9-2CAE-EF5B296E9998}"/>
              </a:ext>
            </a:extLst>
          </p:cNvPr>
          <p:cNvCxnSpPr>
            <a:cxnSpLocks/>
          </p:cNvCxnSpPr>
          <p:nvPr/>
        </p:nvCxnSpPr>
        <p:spPr>
          <a:xfrm flipV="1">
            <a:off x="8996363" y="2297907"/>
            <a:ext cx="138111" cy="1309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F6208D0-C1A6-CC07-7AB0-A2DF6889E93B}"/>
              </a:ext>
            </a:extLst>
          </p:cNvPr>
          <p:cNvCxnSpPr>
            <a:cxnSpLocks/>
          </p:cNvCxnSpPr>
          <p:nvPr/>
        </p:nvCxnSpPr>
        <p:spPr>
          <a:xfrm flipV="1">
            <a:off x="8996364" y="2428880"/>
            <a:ext cx="0" cy="2166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6D031C32-BFE7-C47B-B0AC-F3A262B08B1D}"/>
              </a:ext>
            </a:extLst>
          </p:cNvPr>
          <p:cNvSpPr/>
          <p:nvPr/>
        </p:nvSpPr>
        <p:spPr>
          <a:xfrm>
            <a:off x="8979693" y="2449354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857BDB2-CFF4-7626-C143-F2C5BEA409C7}"/>
              </a:ext>
            </a:extLst>
          </p:cNvPr>
          <p:cNvCxnSpPr>
            <a:cxnSpLocks/>
          </p:cNvCxnSpPr>
          <p:nvPr/>
        </p:nvCxnSpPr>
        <p:spPr>
          <a:xfrm flipH="1">
            <a:off x="8663465" y="2476974"/>
            <a:ext cx="340518" cy="47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11EBA162-C789-383B-EFBB-8C83970F67C8}"/>
              </a:ext>
            </a:extLst>
          </p:cNvPr>
          <p:cNvSpPr/>
          <p:nvPr/>
        </p:nvSpPr>
        <p:spPr>
          <a:xfrm>
            <a:off x="8627266" y="2456496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6AC892D-0258-B0EA-EAE9-435467ACEDC8}"/>
              </a:ext>
            </a:extLst>
          </p:cNvPr>
          <p:cNvCxnSpPr>
            <a:cxnSpLocks/>
          </p:cNvCxnSpPr>
          <p:nvPr/>
        </p:nvCxnSpPr>
        <p:spPr>
          <a:xfrm flipV="1">
            <a:off x="8645365" y="2467460"/>
            <a:ext cx="0" cy="1781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3A68F32-25E4-A0E3-4888-B3D967063CC6}"/>
              </a:ext>
            </a:extLst>
          </p:cNvPr>
          <p:cNvCxnSpPr>
            <a:cxnSpLocks/>
          </p:cNvCxnSpPr>
          <p:nvPr/>
        </p:nvCxnSpPr>
        <p:spPr>
          <a:xfrm flipV="1">
            <a:off x="8951120" y="3091220"/>
            <a:ext cx="0" cy="53780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0618F32-2EA8-37B6-FDD5-538B3CA7D176}"/>
              </a:ext>
            </a:extLst>
          </p:cNvPr>
          <p:cNvCxnSpPr>
            <a:cxnSpLocks/>
          </p:cNvCxnSpPr>
          <p:nvPr/>
        </p:nvCxnSpPr>
        <p:spPr>
          <a:xfrm flipH="1" flipV="1">
            <a:off x="8951120" y="3629605"/>
            <a:ext cx="242886" cy="2384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67B8D77-1413-EC1B-C23C-3478985D7992}"/>
              </a:ext>
            </a:extLst>
          </p:cNvPr>
          <p:cNvCxnSpPr>
            <a:cxnSpLocks/>
          </p:cNvCxnSpPr>
          <p:nvPr/>
        </p:nvCxnSpPr>
        <p:spPr>
          <a:xfrm flipV="1">
            <a:off x="9194006" y="3868103"/>
            <a:ext cx="0" cy="5105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5AF39405-4D31-9094-9A1F-1D930A10C353}"/>
              </a:ext>
            </a:extLst>
          </p:cNvPr>
          <p:cNvSpPr/>
          <p:nvPr/>
        </p:nvSpPr>
        <p:spPr>
          <a:xfrm>
            <a:off x="9171146" y="4355782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20406C0-9DA9-9AF7-7701-AC7BA925F57F}"/>
              </a:ext>
            </a:extLst>
          </p:cNvPr>
          <p:cNvCxnSpPr>
            <a:cxnSpLocks/>
          </p:cNvCxnSpPr>
          <p:nvPr/>
        </p:nvCxnSpPr>
        <p:spPr>
          <a:xfrm flipV="1">
            <a:off x="9198767" y="4369355"/>
            <a:ext cx="0" cy="10979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580906" y="-16611"/>
            <a:ext cx="24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DB1341-3F76-93E2-33A2-CED04EB0C0B2}"/>
              </a:ext>
            </a:extLst>
          </p:cNvPr>
          <p:cNvSpPr/>
          <p:nvPr/>
        </p:nvSpPr>
        <p:spPr>
          <a:xfrm>
            <a:off x="3666445" y="1812132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F55C70-DD1B-8A07-8471-0911AB097539}"/>
              </a:ext>
            </a:extLst>
          </p:cNvPr>
          <p:cNvCxnSpPr>
            <a:cxnSpLocks/>
          </p:cNvCxnSpPr>
          <p:nvPr/>
        </p:nvCxnSpPr>
        <p:spPr>
          <a:xfrm flipH="1" flipV="1">
            <a:off x="3689304" y="1662232"/>
            <a:ext cx="1" cy="172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9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3300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217482" y="-16611"/>
            <a:ext cx="2318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SD_SCK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8038853" y="-16611"/>
            <a:ext cx="1495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>
            <a:cxnSpLocks/>
          </p:cNvCxnSpPr>
          <p:nvPr/>
        </p:nvCxnSpPr>
        <p:spPr>
          <a:xfrm>
            <a:off x="1936750" y="2900078"/>
            <a:ext cx="1274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060821" y="2729262"/>
            <a:ext cx="172903" cy="1708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V="1">
            <a:off x="2233724" y="2185456"/>
            <a:ext cx="11000" cy="543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</p:cNvCxnSpPr>
          <p:nvPr/>
        </p:nvCxnSpPr>
        <p:spPr>
          <a:xfrm flipV="1">
            <a:off x="2182047" y="2169740"/>
            <a:ext cx="1567628" cy="14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2205329" y="213973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82A756-B1A9-9954-3678-83D5B5DE34DA}"/>
              </a:ext>
            </a:extLst>
          </p:cNvPr>
          <p:cNvSpPr/>
          <p:nvPr/>
        </p:nvSpPr>
        <p:spPr>
          <a:xfrm>
            <a:off x="3733180" y="214688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805723-7CAA-0469-2D35-8DDBB2CF0DB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756040" y="1685331"/>
            <a:ext cx="0" cy="461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2BA09-741B-A3AB-5D75-4643911999B1}"/>
              </a:ext>
            </a:extLst>
          </p:cNvPr>
          <p:cNvCxnSpPr>
            <a:cxnSpLocks/>
          </p:cNvCxnSpPr>
          <p:nvPr/>
        </p:nvCxnSpPr>
        <p:spPr>
          <a:xfrm>
            <a:off x="2117598" y="2125113"/>
            <a:ext cx="61274" cy="4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71287E-7074-2C0F-6B40-3008D28ADA48}"/>
              </a:ext>
            </a:extLst>
          </p:cNvPr>
          <p:cNvCxnSpPr>
            <a:cxnSpLocks/>
          </p:cNvCxnSpPr>
          <p:nvPr/>
        </p:nvCxnSpPr>
        <p:spPr>
          <a:xfrm>
            <a:off x="2124582" y="1694979"/>
            <a:ext cx="0" cy="4293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9F8607A-89E0-4B30-2043-D4F8EAF28D48}"/>
              </a:ext>
            </a:extLst>
          </p:cNvPr>
          <p:cNvSpPr/>
          <p:nvPr/>
        </p:nvSpPr>
        <p:spPr>
          <a:xfrm>
            <a:off x="2101553" y="165783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61345F-616A-D741-B3AB-364D16BB9EC3}"/>
              </a:ext>
            </a:extLst>
          </p:cNvPr>
          <p:cNvCxnSpPr>
            <a:cxnSpLocks/>
          </p:cNvCxnSpPr>
          <p:nvPr/>
        </p:nvCxnSpPr>
        <p:spPr>
          <a:xfrm>
            <a:off x="2141282" y="1683866"/>
            <a:ext cx="217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B41DB-ABC6-2943-D608-4D7B7EF418CC}"/>
              </a:ext>
            </a:extLst>
          </p:cNvPr>
          <p:cNvCxnSpPr>
            <a:cxnSpLocks/>
          </p:cNvCxnSpPr>
          <p:nvPr/>
        </p:nvCxnSpPr>
        <p:spPr>
          <a:xfrm>
            <a:off x="8290424" y="2600325"/>
            <a:ext cx="0" cy="1289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166C8-A349-B911-506D-A03E9FC2616D}"/>
              </a:ext>
            </a:extLst>
          </p:cNvPr>
          <p:cNvCxnSpPr>
            <a:cxnSpLocks/>
          </p:cNvCxnSpPr>
          <p:nvPr/>
        </p:nvCxnSpPr>
        <p:spPr>
          <a:xfrm>
            <a:off x="8604749" y="2997200"/>
            <a:ext cx="0" cy="1289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F6A79A-735F-7BA0-EB29-9B5379FD4694}"/>
              </a:ext>
            </a:extLst>
          </p:cNvPr>
          <p:cNvCxnSpPr>
            <a:cxnSpLocks/>
          </p:cNvCxnSpPr>
          <p:nvPr/>
        </p:nvCxnSpPr>
        <p:spPr>
          <a:xfrm>
            <a:off x="8915899" y="2600325"/>
            <a:ext cx="0" cy="1289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A45AAE-0B17-72A5-A8E0-0736A51311F8}"/>
              </a:ext>
            </a:extLst>
          </p:cNvPr>
          <p:cNvCxnSpPr>
            <a:cxnSpLocks/>
          </p:cNvCxnSpPr>
          <p:nvPr/>
        </p:nvCxnSpPr>
        <p:spPr>
          <a:xfrm>
            <a:off x="9230224" y="2997200"/>
            <a:ext cx="0" cy="1289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25A547-6469-1D84-6641-CD7D8B6D31D1}"/>
              </a:ext>
            </a:extLst>
          </p:cNvPr>
          <p:cNvCxnSpPr>
            <a:cxnSpLocks/>
          </p:cNvCxnSpPr>
          <p:nvPr/>
        </p:nvCxnSpPr>
        <p:spPr>
          <a:xfrm>
            <a:off x="9207999" y="1683866"/>
            <a:ext cx="0" cy="1289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E0B66C-7135-D8A6-FD69-2FBE6BF89690}"/>
              </a:ext>
            </a:extLst>
          </p:cNvPr>
          <p:cNvCxnSpPr>
            <a:cxnSpLocks/>
          </p:cNvCxnSpPr>
          <p:nvPr/>
        </p:nvCxnSpPr>
        <p:spPr>
          <a:xfrm>
            <a:off x="7954466" y="1606428"/>
            <a:ext cx="1957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A19D64-3B9F-6B19-6725-184FEF47F952}"/>
              </a:ext>
            </a:extLst>
          </p:cNvPr>
          <p:cNvCxnSpPr>
            <a:cxnSpLocks/>
          </p:cNvCxnSpPr>
          <p:nvPr/>
        </p:nvCxnSpPr>
        <p:spPr>
          <a:xfrm>
            <a:off x="9490574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8B5DF8-0D48-DB43-8AC2-8AA9A558A973}"/>
              </a:ext>
            </a:extLst>
          </p:cNvPr>
          <p:cNvCxnSpPr>
            <a:cxnSpLocks/>
          </p:cNvCxnSpPr>
          <p:nvPr/>
        </p:nvCxnSpPr>
        <p:spPr>
          <a:xfrm>
            <a:off x="9388974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DABCD6-0EE8-BAA3-F08E-ED11496942EA}"/>
              </a:ext>
            </a:extLst>
          </p:cNvPr>
          <p:cNvCxnSpPr>
            <a:cxnSpLocks/>
          </p:cNvCxnSpPr>
          <p:nvPr/>
        </p:nvCxnSpPr>
        <p:spPr>
          <a:xfrm>
            <a:off x="9093699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D9812F1-7895-09E0-66F2-FD92594540AC}"/>
              </a:ext>
            </a:extLst>
          </p:cNvPr>
          <p:cNvCxnSpPr>
            <a:cxnSpLocks/>
          </p:cNvCxnSpPr>
          <p:nvPr/>
        </p:nvCxnSpPr>
        <p:spPr>
          <a:xfrm>
            <a:off x="9046074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ECC1B2-85E2-8F88-B72A-104032E4B1D3}"/>
              </a:ext>
            </a:extLst>
          </p:cNvPr>
          <p:cNvCxnSpPr>
            <a:cxnSpLocks/>
          </p:cNvCxnSpPr>
          <p:nvPr/>
        </p:nvCxnSpPr>
        <p:spPr>
          <a:xfrm>
            <a:off x="8992099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1AC193-4848-A66A-F4DE-9F93E16147C4}"/>
              </a:ext>
            </a:extLst>
          </p:cNvPr>
          <p:cNvCxnSpPr>
            <a:cxnSpLocks/>
          </p:cNvCxnSpPr>
          <p:nvPr/>
        </p:nvCxnSpPr>
        <p:spPr>
          <a:xfrm>
            <a:off x="8944474" y="4518025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15CB04-E5D5-66EF-7342-DE1F7491E05B}"/>
              </a:ext>
            </a:extLst>
          </p:cNvPr>
          <p:cNvCxnSpPr>
            <a:cxnSpLocks/>
          </p:cNvCxnSpPr>
          <p:nvPr/>
        </p:nvCxnSpPr>
        <p:spPr>
          <a:xfrm>
            <a:off x="8890998" y="4521200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C864F3-53E8-AED5-ACAB-364129B27057}"/>
              </a:ext>
            </a:extLst>
          </p:cNvPr>
          <p:cNvCxnSpPr>
            <a:cxnSpLocks/>
          </p:cNvCxnSpPr>
          <p:nvPr/>
        </p:nvCxnSpPr>
        <p:spPr>
          <a:xfrm>
            <a:off x="8843373" y="4521200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006A6D-6EE4-B0C9-A518-7995E8CFBB8F}"/>
              </a:ext>
            </a:extLst>
          </p:cNvPr>
          <p:cNvCxnSpPr>
            <a:cxnSpLocks/>
          </p:cNvCxnSpPr>
          <p:nvPr/>
        </p:nvCxnSpPr>
        <p:spPr>
          <a:xfrm>
            <a:off x="8789398" y="4521200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3B83FC-7D3D-19E5-5586-3545DCB6780A}"/>
              </a:ext>
            </a:extLst>
          </p:cNvPr>
          <p:cNvCxnSpPr>
            <a:cxnSpLocks/>
          </p:cNvCxnSpPr>
          <p:nvPr/>
        </p:nvCxnSpPr>
        <p:spPr>
          <a:xfrm>
            <a:off x="8741773" y="4521200"/>
            <a:ext cx="0" cy="9366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8E566D-1730-C7AE-9EEA-D5F17B128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4083" y="773907"/>
            <a:ext cx="3602213" cy="5400675"/>
          </a:xfr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5706" y="776287"/>
            <a:ext cx="3602213" cy="540067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076128" y="-16611"/>
            <a:ext cx="2600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LCD_WR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639961" y="-16611"/>
            <a:ext cx="2293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6D134B-0671-044D-D6C4-69B614253D1D}"/>
              </a:ext>
            </a:extLst>
          </p:cNvPr>
          <p:cNvCxnSpPr>
            <a:cxnSpLocks/>
          </p:cNvCxnSpPr>
          <p:nvPr/>
        </p:nvCxnSpPr>
        <p:spPr>
          <a:xfrm flipH="1">
            <a:off x="4782505" y="4406740"/>
            <a:ext cx="16335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E795D7-C3F7-889F-976D-9C3C4ECC5F9F}"/>
              </a:ext>
            </a:extLst>
          </p:cNvPr>
          <p:cNvCxnSpPr>
            <a:cxnSpLocks/>
          </p:cNvCxnSpPr>
          <p:nvPr/>
        </p:nvCxnSpPr>
        <p:spPr>
          <a:xfrm flipV="1">
            <a:off x="4617244" y="2517465"/>
            <a:ext cx="0" cy="17478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F0ABD9-FDCF-B872-5467-20F014C829EF}"/>
              </a:ext>
            </a:extLst>
          </p:cNvPr>
          <p:cNvCxnSpPr>
            <a:cxnSpLocks/>
          </p:cNvCxnSpPr>
          <p:nvPr/>
        </p:nvCxnSpPr>
        <p:spPr>
          <a:xfrm flipH="1" flipV="1">
            <a:off x="4438650" y="2331244"/>
            <a:ext cx="178594" cy="1862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3FB32-933E-4B2C-76D8-20252D1A0811}"/>
              </a:ext>
            </a:extLst>
          </p:cNvPr>
          <p:cNvCxnSpPr>
            <a:cxnSpLocks/>
          </p:cNvCxnSpPr>
          <p:nvPr/>
        </p:nvCxnSpPr>
        <p:spPr>
          <a:xfrm flipH="1" flipV="1">
            <a:off x="4612959" y="4252913"/>
            <a:ext cx="169546" cy="1738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75D66-D085-F88C-5501-C8FBAAFDED7C}"/>
              </a:ext>
            </a:extLst>
          </p:cNvPr>
          <p:cNvCxnSpPr>
            <a:cxnSpLocks/>
          </p:cNvCxnSpPr>
          <p:nvPr/>
        </p:nvCxnSpPr>
        <p:spPr>
          <a:xfrm flipH="1">
            <a:off x="3769519" y="2331244"/>
            <a:ext cx="669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B20D76-0F7A-4532-89A2-AB6466644098}"/>
              </a:ext>
            </a:extLst>
          </p:cNvPr>
          <p:cNvCxnSpPr>
            <a:cxnSpLocks/>
          </p:cNvCxnSpPr>
          <p:nvPr/>
        </p:nvCxnSpPr>
        <p:spPr>
          <a:xfrm flipH="1">
            <a:off x="3648075" y="2331245"/>
            <a:ext cx="121444" cy="1252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2FB87D-5BC8-25C2-DD0B-0918CC021A0B}"/>
              </a:ext>
            </a:extLst>
          </p:cNvPr>
          <p:cNvCxnSpPr>
            <a:cxnSpLocks/>
          </p:cNvCxnSpPr>
          <p:nvPr/>
        </p:nvCxnSpPr>
        <p:spPr>
          <a:xfrm>
            <a:off x="3652837" y="2456496"/>
            <a:ext cx="0" cy="1845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EF8181-94AA-4D4E-298B-855A062647F4}"/>
              </a:ext>
            </a:extLst>
          </p:cNvPr>
          <p:cNvCxnSpPr>
            <a:cxnSpLocks/>
          </p:cNvCxnSpPr>
          <p:nvPr/>
        </p:nvCxnSpPr>
        <p:spPr>
          <a:xfrm>
            <a:off x="3609974" y="3091220"/>
            <a:ext cx="0" cy="5187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58C23A-E48A-E043-A3EC-0B87846105B9}"/>
              </a:ext>
            </a:extLst>
          </p:cNvPr>
          <p:cNvCxnSpPr>
            <a:cxnSpLocks/>
          </p:cNvCxnSpPr>
          <p:nvPr/>
        </p:nvCxnSpPr>
        <p:spPr>
          <a:xfrm flipH="1" flipV="1">
            <a:off x="3609974" y="3609975"/>
            <a:ext cx="254795" cy="2710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88E538-E7C2-8126-D24A-0BDBDECAFA52}"/>
              </a:ext>
            </a:extLst>
          </p:cNvPr>
          <p:cNvCxnSpPr>
            <a:cxnSpLocks/>
          </p:cNvCxnSpPr>
          <p:nvPr/>
        </p:nvCxnSpPr>
        <p:spPr>
          <a:xfrm>
            <a:off x="3864769" y="3881022"/>
            <a:ext cx="0" cy="45880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7910A54-C79B-8CCC-5C78-4C6831366471}"/>
              </a:ext>
            </a:extLst>
          </p:cNvPr>
          <p:cNvSpPr/>
          <p:nvPr/>
        </p:nvSpPr>
        <p:spPr>
          <a:xfrm>
            <a:off x="3841911" y="4329826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8380CE-D8A9-37BA-CF85-9AC657683C45}"/>
              </a:ext>
            </a:extLst>
          </p:cNvPr>
          <p:cNvCxnSpPr>
            <a:cxnSpLocks/>
          </p:cNvCxnSpPr>
          <p:nvPr/>
        </p:nvCxnSpPr>
        <p:spPr>
          <a:xfrm>
            <a:off x="3864769" y="4369355"/>
            <a:ext cx="0" cy="10765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CC17FD-C17A-0F43-38D0-32239FEFBA7E}"/>
              </a:ext>
            </a:extLst>
          </p:cNvPr>
          <p:cNvCxnSpPr>
            <a:cxnSpLocks/>
          </p:cNvCxnSpPr>
          <p:nvPr/>
        </p:nvCxnSpPr>
        <p:spPr>
          <a:xfrm flipH="1">
            <a:off x="10211330" y="4579144"/>
            <a:ext cx="1161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2A2441-A125-2052-2402-6BF903F5B3DE}"/>
              </a:ext>
            </a:extLst>
          </p:cNvPr>
          <p:cNvCxnSpPr>
            <a:cxnSpLocks/>
          </p:cNvCxnSpPr>
          <p:nvPr/>
        </p:nvCxnSpPr>
        <p:spPr>
          <a:xfrm flipH="1" flipV="1">
            <a:off x="9984581" y="4388644"/>
            <a:ext cx="226749" cy="190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0ADF3E-0B93-C5B3-4B20-2119CEBD04CA}"/>
              </a:ext>
            </a:extLst>
          </p:cNvPr>
          <p:cNvCxnSpPr>
            <a:cxnSpLocks/>
          </p:cNvCxnSpPr>
          <p:nvPr/>
        </p:nvCxnSpPr>
        <p:spPr>
          <a:xfrm>
            <a:off x="9984581" y="2538528"/>
            <a:ext cx="0" cy="1859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785A58-AD79-5AE7-C560-32A86584EACF}"/>
              </a:ext>
            </a:extLst>
          </p:cNvPr>
          <p:cNvCxnSpPr>
            <a:cxnSpLocks/>
          </p:cNvCxnSpPr>
          <p:nvPr/>
        </p:nvCxnSpPr>
        <p:spPr>
          <a:xfrm flipH="1" flipV="1">
            <a:off x="9801225" y="2358268"/>
            <a:ext cx="183356" cy="180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6CFC12D-5E07-EAD5-4D51-2EE4C4A288C8}"/>
              </a:ext>
            </a:extLst>
          </p:cNvPr>
          <p:cNvCxnSpPr>
            <a:cxnSpLocks/>
          </p:cNvCxnSpPr>
          <p:nvPr/>
        </p:nvCxnSpPr>
        <p:spPr>
          <a:xfrm flipH="1">
            <a:off x="9163050" y="2360649"/>
            <a:ext cx="638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43A5A84-17E6-EAE9-5ACF-03D8146121F3}"/>
              </a:ext>
            </a:extLst>
          </p:cNvPr>
          <p:cNvCxnSpPr>
            <a:cxnSpLocks/>
          </p:cNvCxnSpPr>
          <p:nvPr/>
        </p:nvCxnSpPr>
        <p:spPr>
          <a:xfrm flipH="1">
            <a:off x="9077325" y="2358268"/>
            <a:ext cx="87180" cy="982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00A159-E54E-D637-A4B4-0EF4B7438B67}"/>
              </a:ext>
            </a:extLst>
          </p:cNvPr>
          <p:cNvCxnSpPr>
            <a:cxnSpLocks/>
          </p:cNvCxnSpPr>
          <p:nvPr/>
        </p:nvCxnSpPr>
        <p:spPr>
          <a:xfrm>
            <a:off x="9074944" y="2456496"/>
            <a:ext cx="0" cy="1604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BB3504-50AF-4F5C-BC25-CE4D074EC9A9}"/>
              </a:ext>
            </a:extLst>
          </p:cNvPr>
          <p:cNvCxnSpPr>
            <a:cxnSpLocks/>
          </p:cNvCxnSpPr>
          <p:nvPr/>
        </p:nvCxnSpPr>
        <p:spPr>
          <a:xfrm>
            <a:off x="9032082" y="3091220"/>
            <a:ext cx="0" cy="5187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3DE1D38-CF11-9213-AB99-CBA03AA1A613}"/>
              </a:ext>
            </a:extLst>
          </p:cNvPr>
          <p:cNvCxnSpPr>
            <a:cxnSpLocks/>
          </p:cNvCxnSpPr>
          <p:nvPr/>
        </p:nvCxnSpPr>
        <p:spPr>
          <a:xfrm flipH="1" flipV="1">
            <a:off x="9032083" y="3609975"/>
            <a:ext cx="259556" cy="259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F84713-6CD3-E120-6407-E27D7D7CB75A}"/>
              </a:ext>
            </a:extLst>
          </p:cNvPr>
          <p:cNvCxnSpPr>
            <a:cxnSpLocks/>
          </p:cNvCxnSpPr>
          <p:nvPr/>
        </p:nvCxnSpPr>
        <p:spPr>
          <a:xfrm>
            <a:off x="9291639" y="3869889"/>
            <a:ext cx="0" cy="5187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2209FCC8-A3FB-8FE8-4292-12F9AC06943D}"/>
              </a:ext>
            </a:extLst>
          </p:cNvPr>
          <p:cNvSpPr/>
          <p:nvPr/>
        </p:nvSpPr>
        <p:spPr>
          <a:xfrm>
            <a:off x="9272588" y="4363403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5AF656-4C0C-484D-EBD0-7CE901AFD6AD}"/>
              </a:ext>
            </a:extLst>
          </p:cNvPr>
          <p:cNvCxnSpPr>
            <a:cxnSpLocks/>
          </p:cNvCxnSpPr>
          <p:nvPr/>
        </p:nvCxnSpPr>
        <p:spPr>
          <a:xfrm>
            <a:off x="9298784" y="4398169"/>
            <a:ext cx="0" cy="107870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FCC27AC-8C6F-1829-EF43-848927FBC51B}"/>
              </a:ext>
            </a:extLst>
          </p:cNvPr>
          <p:cNvSpPr/>
          <p:nvPr/>
        </p:nvSpPr>
        <p:spPr>
          <a:xfrm>
            <a:off x="4760597" y="4386262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0D0FE8F-9C2A-CCCC-C951-00FBE977B2F8}"/>
              </a:ext>
            </a:extLst>
          </p:cNvPr>
          <p:cNvSpPr/>
          <p:nvPr/>
        </p:nvSpPr>
        <p:spPr>
          <a:xfrm>
            <a:off x="4330756" y="4503896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932152-338A-3469-0C6C-ABAE35D10446}"/>
              </a:ext>
            </a:extLst>
          </p:cNvPr>
          <p:cNvCxnSpPr>
            <a:cxnSpLocks/>
          </p:cNvCxnSpPr>
          <p:nvPr/>
        </p:nvCxnSpPr>
        <p:spPr>
          <a:xfrm flipH="1">
            <a:off x="4410075" y="4409123"/>
            <a:ext cx="374811" cy="2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5161-FDDE-B27A-5C6F-7645B970F28C}"/>
              </a:ext>
            </a:extLst>
          </p:cNvPr>
          <p:cNvCxnSpPr>
            <a:cxnSpLocks/>
          </p:cNvCxnSpPr>
          <p:nvPr/>
        </p:nvCxnSpPr>
        <p:spPr>
          <a:xfrm flipH="1">
            <a:off x="4353615" y="4406740"/>
            <a:ext cx="56459" cy="55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C29C8F-5E84-8C1C-528F-AD1A3699166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353615" y="4458651"/>
            <a:ext cx="1" cy="452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6764D6-8E5D-2B9A-71D2-08A3D4AC0CBA}"/>
              </a:ext>
            </a:extLst>
          </p:cNvPr>
          <p:cNvCxnSpPr>
            <a:cxnSpLocks/>
          </p:cNvCxnSpPr>
          <p:nvPr/>
        </p:nvCxnSpPr>
        <p:spPr>
          <a:xfrm>
            <a:off x="4353615" y="4526755"/>
            <a:ext cx="0" cy="4619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0BFBC-1440-3112-FD96-BB01620B91E4}"/>
              </a:ext>
            </a:extLst>
          </p:cNvPr>
          <p:cNvCxnSpPr>
            <a:cxnSpLocks/>
          </p:cNvCxnSpPr>
          <p:nvPr/>
        </p:nvCxnSpPr>
        <p:spPr>
          <a:xfrm flipH="1">
            <a:off x="4417907" y="5057774"/>
            <a:ext cx="2381" cy="3881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7FE78-B2C1-2BD9-4BF6-2CA9F683FA28}"/>
              </a:ext>
            </a:extLst>
          </p:cNvPr>
          <p:cNvCxnSpPr>
            <a:cxnSpLocks/>
          </p:cNvCxnSpPr>
          <p:nvPr/>
        </p:nvCxnSpPr>
        <p:spPr>
          <a:xfrm flipH="1" flipV="1">
            <a:off x="4353615" y="4988719"/>
            <a:ext cx="64292" cy="690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EED0ED-670D-9121-F901-BA66F5A6CCE4}"/>
              </a:ext>
            </a:extLst>
          </p:cNvPr>
          <p:cNvCxnSpPr>
            <a:cxnSpLocks/>
          </p:cNvCxnSpPr>
          <p:nvPr/>
        </p:nvCxnSpPr>
        <p:spPr>
          <a:xfrm flipH="1">
            <a:off x="4383629" y="5445919"/>
            <a:ext cx="34278" cy="309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925753-BA38-29D3-9C56-F605E5E1E677}"/>
              </a:ext>
            </a:extLst>
          </p:cNvPr>
          <p:cNvCxnSpPr>
            <a:cxnSpLocks/>
          </p:cNvCxnSpPr>
          <p:nvPr/>
        </p:nvCxnSpPr>
        <p:spPr>
          <a:xfrm flipH="1">
            <a:off x="4110163" y="5476875"/>
            <a:ext cx="42360" cy="483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94016F-24A6-B548-63C5-65A667B426CC}"/>
              </a:ext>
            </a:extLst>
          </p:cNvPr>
          <p:cNvCxnSpPr>
            <a:cxnSpLocks/>
          </p:cNvCxnSpPr>
          <p:nvPr/>
        </p:nvCxnSpPr>
        <p:spPr>
          <a:xfrm flipH="1">
            <a:off x="4150620" y="5474493"/>
            <a:ext cx="2282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2F1C39-DD39-3A1A-857E-432B6351AA71}"/>
              </a:ext>
            </a:extLst>
          </p:cNvPr>
          <p:cNvCxnSpPr>
            <a:cxnSpLocks/>
          </p:cNvCxnSpPr>
          <p:nvPr/>
        </p:nvCxnSpPr>
        <p:spPr>
          <a:xfrm>
            <a:off x="4116115" y="5525216"/>
            <a:ext cx="0" cy="626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96CE9D2-BB74-7258-086B-07AF0836EB97}"/>
              </a:ext>
            </a:extLst>
          </p:cNvPr>
          <p:cNvSpPr/>
          <p:nvPr/>
        </p:nvSpPr>
        <p:spPr>
          <a:xfrm>
            <a:off x="4099648" y="5566175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14C04A1-BEBB-8274-1B4F-D7E8E2E1E5A9}"/>
              </a:ext>
            </a:extLst>
          </p:cNvPr>
          <p:cNvSpPr/>
          <p:nvPr/>
        </p:nvSpPr>
        <p:spPr>
          <a:xfrm>
            <a:off x="4387214" y="5383768"/>
            <a:ext cx="45719" cy="4571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1F3EA-3FD1-24D2-7C21-18DB787B7AE2}"/>
              </a:ext>
            </a:extLst>
          </p:cNvPr>
          <p:cNvCxnSpPr>
            <a:cxnSpLocks/>
          </p:cNvCxnSpPr>
          <p:nvPr/>
        </p:nvCxnSpPr>
        <p:spPr>
          <a:xfrm flipH="1">
            <a:off x="4122507" y="5580580"/>
            <a:ext cx="3696" cy="339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2321C6-0BA8-242C-67AE-0840676374FF}"/>
              </a:ext>
            </a:extLst>
          </p:cNvPr>
          <p:cNvCxnSpPr>
            <a:cxnSpLocks/>
          </p:cNvCxnSpPr>
          <p:nvPr/>
        </p:nvCxnSpPr>
        <p:spPr>
          <a:xfrm flipH="1">
            <a:off x="4420946" y="5420799"/>
            <a:ext cx="3696" cy="339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B7E51C2C-27B3-552E-B7C9-55F4EBE6B289}"/>
              </a:ext>
            </a:extLst>
          </p:cNvPr>
          <p:cNvSpPr/>
          <p:nvPr/>
        </p:nvSpPr>
        <p:spPr>
          <a:xfrm>
            <a:off x="10153706" y="4549615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DBCE27-7D41-A13F-C394-6A28193A6F1F}"/>
              </a:ext>
            </a:extLst>
          </p:cNvPr>
          <p:cNvCxnSpPr>
            <a:cxnSpLocks/>
            <a:endCxn id="67" idx="6"/>
          </p:cNvCxnSpPr>
          <p:nvPr/>
        </p:nvCxnSpPr>
        <p:spPr>
          <a:xfrm flipH="1">
            <a:off x="9808549" y="4572474"/>
            <a:ext cx="36539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2E3847CF-0B24-BE6A-F73E-B4F7B4F98229}"/>
              </a:ext>
            </a:extLst>
          </p:cNvPr>
          <p:cNvSpPr/>
          <p:nvPr/>
        </p:nvSpPr>
        <p:spPr>
          <a:xfrm>
            <a:off x="9762830" y="4549614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D8615-D9DE-5495-777A-95A1D8FA50F8}"/>
              </a:ext>
            </a:extLst>
          </p:cNvPr>
          <p:cNvCxnSpPr>
            <a:cxnSpLocks/>
          </p:cNvCxnSpPr>
          <p:nvPr/>
        </p:nvCxnSpPr>
        <p:spPr>
          <a:xfrm>
            <a:off x="9785689" y="4579144"/>
            <a:ext cx="0" cy="409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596466-FB12-7EE6-B865-634D66CBEE6C}"/>
              </a:ext>
            </a:extLst>
          </p:cNvPr>
          <p:cNvCxnSpPr>
            <a:cxnSpLocks/>
          </p:cNvCxnSpPr>
          <p:nvPr/>
        </p:nvCxnSpPr>
        <p:spPr>
          <a:xfrm>
            <a:off x="9854745" y="5051822"/>
            <a:ext cx="0" cy="409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73DB61D-7298-ABA1-5195-45CA8404C9E8}"/>
              </a:ext>
            </a:extLst>
          </p:cNvPr>
          <p:cNvSpPr/>
          <p:nvPr/>
        </p:nvSpPr>
        <p:spPr>
          <a:xfrm>
            <a:off x="9831885" y="5351859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8AC246-8622-D84A-5C27-E2372807CB89}"/>
              </a:ext>
            </a:extLst>
          </p:cNvPr>
          <p:cNvCxnSpPr>
            <a:cxnSpLocks/>
          </p:cNvCxnSpPr>
          <p:nvPr/>
        </p:nvCxnSpPr>
        <p:spPr>
          <a:xfrm flipH="1" flipV="1">
            <a:off x="9779528" y="4976096"/>
            <a:ext cx="75216" cy="823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CDF31C-99C7-0E23-088D-EF3AC008CCAE}"/>
              </a:ext>
            </a:extLst>
          </p:cNvPr>
          <p:cNvCxnSpPr>
            <a:cxnSpLocks/>
          </p:cNvCxnSpPr>
          <p:nvPr/>
        </p:nvCxnSpPr>
        <p:spPr>
          <a:xfrm flipH="1">
            <a:off x="9784290" y="5466400"/>
            <a:ext cx="75396" cy="611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121224-24D7-244D-ABD6-E12C349A6395}"/>
              </a:ext>
            </a:extLst>
          </p:cNvPr>
          <p:cNvCxnSpPr>
            <a:cxnSpLocks/>
          </p:cNvCxnSpPr>
          <p:nvPr/>
        </p:nvCxnSpPr>
        <p:spPr>
          <a:xfrm flipH="1">
            <a:off x="9591675" y="5523309"/>
            <a:ext cx="2095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0EF97D-63CF-96D4-1DBF-D3C705D2B1FF}"/>
              </a:ext>
            </a:extLst>
          </p:cNvPr>
          <p:cNvCxnSpPr>
            <a:cxnSpLocks/>
          </p:cNvCxnSpPr>
          <p:nvPr/>
        </p:nvCxnSpPr>
        <p:spPr>
          <a:xfrm flipH="1">
            <a:off x="9546431" y="5519383"/>
            <a:ext cx="45244" cy="37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189CE-DE37-3766-7B27-4EBBA590F27A}"/>
              </a:ext>
            </a:extLst>
          </p:cNvPr>
          <p:cNvCxnSpPr>
            <a:cxnSpLocks/>
          </p:cNvCxnSpPr>
          <p:nvPr/>
        </p:nvCxnSpPr>
        <p:spPr>
          <a:xfrm>
            <a:off x="9557088" y="5537956"/>
            <a:ext cx="0" cy="73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3B76A84-8924-1690-A718-113ACE115900}"/>
              </a:ext>
            </a:extLst>
          </p:cNvPr>
          <p:cNvSpPr/>
          <p:nvPr/>
        </p:nvSpPr>
        <p:spPr>
          <a:xfrm>
            <a:off x="9534228" y="5566891"/>
            <a:ext cx="45719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E2E1AE-F85A-3405-66E8-350621297B9B}"/>
              </a:ext>
            </a:extLst>
          </p:cNvPr>
          <p:cNvCxnSpPr>
            <a:cxnSpLocks/>
          </p:cNvCxnSpPr>
          <p:nvPr/>
        </p:nvCxnSpPr>
        <p:spPr>
          <a:xfrm>
            <a:off x="9854744" y="5383889"/>
            <a:ext cx="0" cy="4095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3347F4-9629-4000-6A58-0654D67268CB}"/>
              </a:ext>
            </a:extLst>
          </p:cNvPr>
          <p:cNvCxnSpPr>
            <a:cxnSpLocks/>
          </p:cNvCxnSpPr>
          <p:nvPr/>
        </p:nvCxnSpPr>
        <p:spPr>
          <a:xfrm>
            <a:off x="9565362" y="5587844"/>
            <a:ext cx="0" cy="3557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7">
            <a:extLst>
              <a:ext uri="{FF2B5EF4-FFF2-40B4-BE49-F238E27FC236}">
                <a16:creationId xmlns:a16="http://schemas.microsoft.com/office/drawing/2014/main" id="{8493D725-ACBD-4C7B-1756-D5C43C14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4082" y="776286"/>
            <a:ext cx="3602213" cy="5400675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5706" y="776287"/>
            <a:ext cx="3602213" cy="540067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229215" y="-16611"/>
            <a:ext cx="2294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473217" y="-16611"/>
            <a:ext cx="2627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LCD_RST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EFFEA7-A02E-97CE-DF40-032AB239ECB9}"/>
              </a:ext>
            </a:extLst>
          </p:cNvPr>
          <p:cNvCxnSpPr/>
          <p:nvPr/>
        </p:nvCxnSpPr>
        <p:spPr>
          <a:xfrm flipH="1">
            <a:off x="4800600" y="4743450"/>
            <a:ext cx="14525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10E82-7EAF-BEAD-0B47-25102884F370}"/>
              </a:ext>
            </a:extLst>
          </p:cNvPr>
          <p:cNvCxnSpPr>
            <a:cxnSpLocks/>
          </p:cNvCxnSpPr>
          <p:nvPr/>
        </p:nvCxnSpPr>
        <p:spPr>
          <a:xfrm flipH="1" flipV="1">
            <a:off x="4552950" y="4486275"/>
            <a:ext cx="247650" cy="2595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FA5FEF-2C9E-DC5F-41A3-83821D778B6E}"/>
              </a:ext>
            </a:extLst>
          </p:cNvPr>
          <p:cNvCxnSpPr/>
          <p:nvPr/>
        </p:nvCxnSpPr>
        <p:spPr>
          <a:xfrm flipV="1">
            <a:off x="3729038" y="2462212"/>
            <a:ext cx="0" cy="2595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0683F-BF9E-0A03-9D5C-096C7A9F072E}"/>
              </a:ext>
            </a:extLst>
          </p:cNvPr>
          <p:cNvCxnSpPr>
            <a:cxnSpLocks/>
          </p:cNvCxnSpPr>
          <p:nvPr/>
        </p:nvCxnSpPr>
        <p:spPr>
          <a:xfrm flipV="1">
            <a:off x="3729038" y="2376488"/>
            <a:ext cx="76200" cy="857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A0B2EF-4CBC-146D-93BC-49AB4510BFE2}"/>
              </a:ext>
            </a:extLst>
          </p:cNvPr>
          <p:cNvCxnSpPr>
            <a:cxnSpLocks/>
          </p:cNvCxnSpPr>
          <p:nvPr/>
        </p:nvCxnSpPr>
        <p:spPr>
          <a:xfrm>
            <a:off x="3805238" y="2376488"/>
            <a:ext cx="60245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D271A-5852-23B0-68C4-BD6176E4B069}"/>
              </a:ext>
            </a:extLst>
          </p:cNvPr>
          <p:cNvCxnSpPr>
            <a:cxnSpLocks/>
          </p:cNvCxnSpPr>
          <p:nvPr/>
        </p:nvCxnSpPr>
        <p:spPr>
          <a:xfrm>
            <a:off x="4400727" y="2374105"/>
            <a:ext cx="176036" cy="1714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C5E3A-C783-7533-4706-5FDD287F0022}"/>
              </a:ext>
            </a:extLst>
          </p:cNvPr>
          <p:cNvCxnSpPr>
            <a:cxnSpLocks/>
          </p:cNvCxnSpPr>
          <p:nvPr/>
        </p:nvCxnSpPr>
        <p:spPr>
          <a:xfrm flipV="1">
            <a:off x="4552950" y="2545556"/>
            <a:ext cx="23813" cy="19407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DC9939-4B86-BB3B-D507-534E61D8CC6B}"/>
              </a:ext>
            </a:extLst>
          </p:cNvPr>
          <p:cNvCxnSpPr>
            <a:cxnSpLocks/>
          </p:cNvCxnSpPr>
          <p:nvPr/>
        </p:nvCxnSpPr>
        <p:spPr>
          <a:xfrm flipV="1">
            <a:off x="3688557" y="3000375"/>
            <a:ext cx="0" cy="6000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7A331-3431-BDBB-4AC0-B745F3A9C418}"/>
              </a:ext>
            </a:extLst>
          </p:cNvPr>
          <p:cNvCxnSpPr>
            <a:cxnSpLocks/>
          </p:cNvCxnSpPr>
          <p:nvPr/>
        </p:nvCxnSpPr>
        <p:spPr>
          <a:xfrm flipV="1">
            <a:off x="3962401" y="3869531"/>
            <a:ext cx="0" cy="4786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EE6051-EC7C-51B7-CD9A-FEAF02FDBB89}"/>
              </a:ext>
            </a:extLst>
          </p:cNvPr>
          <p:cNvCxnSpPr>
            <a:cxnSpLocks/>
          </p:cNvCxnSpPr>
          <p:nvPr/>
        </p:nvCxnSpPr>
        <p:spPr>
          <a:xfrm flipH="1" flipV="1">
            <a:off x="3688557" y="3600450"/>
            <a:ext cx="273844" cy="2690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2840F5F-6131-C0D4-F4AF-17DEB19AB179}"/>
              </a:ext>
            </a:extLst>
          </p:cNvPr>
          <p:cNvSpPr/>
          <p:nvPr/>
        </p:nvSpPr>
        <p:spPr>
          <a:xfrm>
            <a:off x="3939594" y="4341020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241B2-4A69-1151-AA83-0196A26A5A2A}"/>
              </a:ext>
            </a:extLst>
          </p:cNvPr>
          <p:cNvCxnSpPr>
            <a:cxnSpLocks/>
          </p:cNvCxnSpPr>
          <p:nvPr/>
        </p:nvCxnSpPr>
        <p:spPr>
          <a:xfrm flipV="1">
            <a:off x="3965577" y="4386739"/>
            <a:ext cx="0" cy="10774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13E7CD-AAE8-A1E3-72FC-3FDB34812DFB}"/>
              </a:ext>
            </a:extLst>
          </p:cNvPr>
          <p:cNvCxnSpPr>
            <a:cxnSpLocks/>
          </p:cNvCxnSpPr>
          <p:nvPr/>
        </p:nvCxnSpPr>
        <p:spPr>
          <a:xfrm flipH="1">
            <a:off x="10167086" y="4902200"/>
            <a:ext cx="14848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ED1912-20CE-3D78-D39A-CC5D73B63EB0}"/>
              </a:ext>
            </a:extLst>
          </p:cNvPr>
          <p:cNvCxnSpPr>
            <a:cxnSpLocks/>
          </p:cNvCxnSpPr>
          <p:nvPr/>
        </p:nvCxnSpPr>
        <p:spPr>
          <a:xfrm flipH="1" flipV="1">
            <a:off x="9937750" y="4711700"/>
            <a:ext cx="229336" cy="1905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2C420C-92C7-2A44-DB72-8685D057AB49}"/>
              </a:ext>
            </a:extLst>
          </p:cNvPr>
          <p:cNvCxnSpPr>
            <a:cxnSpLocks/>
          </p:cNvCxnSpPr>
          <p:nvPr/>
        </p:nvCxnSpPr>
        <p:spPr>
          <a:xfrm>
            <a:off x="9937750" y="2564605"/>
            <a:ext cx="0" cy="21470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F1972B-720F-7F7A-AF49-B78DA7D1B322}"/>
              </a:ext>
            </a:extLst>
          </p:cNvPr>
          <p:cNvCxnSpPr>
            <a:cxnSpLocks/>
          </p:cNvCxnSpPr>
          <p:nvPr/>
        </p:nvCxnSpPr>
        <p:spPr>
          <a:xfrm flipH="1" flipV="1">
            <a:off x="9785717" y="2409823"/>
            <a:ext cx="152033" cy="1547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276FC5-F32B-119A-A077-336DBA112F97}"/>
              </a:ext>
            </a:extLst>
          </p:cNvPr>
          <p:cNvCxnSpPr>
            <a:cxnSpLocks/>
          </p:cNvCxnSpPr>
          <p:nvPr/>
        </p:nvCxnSpPr>
        <p:spPr>
          <a:xfrm flipH="1">
            <a:off x="9204325" y="2409824"/>
            <a:ext cx="58139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E86FD0-EEA9-0066-FBAF-77CF5A93D69B}"/>
              </a:ext>
            </a:extLst>
          </p:cNvPr>
          <p:cNvCxnSpPr>
            <a:cxnSpLocks/>
          </p:cNvCxnSpPr>
          <p:nvPr/>
        </p:nvCxnSpPr>
        <p:spPr>
          <a:xfrm flipH="1">
            <a:off x="9162691" y="2409823"/>
            <a:ext cx="41633" cy="478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531AC7-B211-6B68-BACE-EDA01B4910C0}"/>
              </a:ext>
            </a:extLst>
          </p:cNvPr>
          <p:cNvCxnSpPr>
            <a:cxnSpLocks/>
          </p:cNvCxnSpPr>
          <p:nvPr/>
        </p:nvCxnSpPr>
        <p:spPr>
          <a:xfrm>
            <a:off x="9162691" y="2457646"/>
            <a:ext cx="0" cy="879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3B14FC7-5474-B3A9-3EFF-138CA07FBAFE}"/>
              </a:ext>
            </a:extLst>
          </p:cNvPr>
          <p:cNvSpPr/>
          <p:nvPr/>
        </p:nvSpPr>
        <p:spPr>
          <a:xfrm>
            <a:off x="9137788" y="251888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42519DE-FE74-CA5A-66C8-AC50E0202478}"/>
              </a:ext>
            </a:extLst>
          </p:cNvPr>
          <p:cNvSpPr/>
          <p:nvPr/>
        </p:nvSpPr>
        <p:spPr>
          <a:xfrm>
            <a:off x="8932230" y="252459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11C8A5-65C5-A95C-DC41-33B140ADD3F8}"/>
              </a:ext>
            </a:extLst>
          </p:cNvPr>
          <p:cNvCxnSpPr>
            <a:cxnSpLocks/>
          </p:cNvCxnSpPr>
          <p:nvPr/>
        </p:nvCxnSpPr>
        <p:spPr>
          <a:xfrm flipH="1">
            <a:off x="8953138" y="2547381"/>
            <a:ext cx="20443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C099D8-E312-3FF1-8520-30F1BCA4F6E7}"/>
              </a:ext>
            </a:extLst>
          </p:cNvPr>
          <p:cNvCxnSpPr>
            <a:cxnSpLocks/>
          </p:cNvCxnSpPr>
          <p:nvPr/>
        </p:nvCxnSpPr>
        <p:spPr>
          <a:xfrm>
            <a:off x="8953139" y="2544125"/>
            <a:ext cx="0" cy="194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C1EB89F-3F53-0F3B-B182-954DF46F6C53}"/>
              </a:ext>
            </a:extLst>
          </p:cNvPr>
          <p:cNvSpPr/>
          <p:nvPr/>
        </p:nvSpPr>
        <p:spPr>
          <a:xfrm>
            <a:off x="8886511" y="318801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73BFF-898C-1984-1B7E-980D036AA8BE}"/>
              </a:ext>
            </a:extLst>
          </p:cNvPr>
          <p:cNvCxnSpPr>
            <a:cxnSpLocks/>
          </p:cNvCxnSpPr>
          <p:nvPr/>
        </p:nvCxnSpPr>
        <p:spPr>
          <a:xfrm>
            <a:off x="8909370" y="3000375"/>
            <a:ext cx="0" cy="194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309EAB-0A2B-8DCD-70BC-F81DE39ACDA8}"/>
              </a:ext>
            </a:extLst>
          </p:cNvPr>
          <p:cNvCxnSpPr>
            <a:cxnSpLocks/>
          </p:cNvCxnSpPr>
          <p:nvPr/>
        </p:nvCxnSpPr>
        <p:spPr>
          <a:xfrm flipH="1">
            <a:off x="8065294" y="3210876"/>
            <a:ext cx="8440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36DE759-EFDA-5DD6-F1AD-29065EC474F9}"/>
              </a:ext>
            </a:extLst>
          </p:cNvPr>
          <p:cNvSpPr/>
          <p:nvPr/>
        </p:nvSpPr>
        <p:spPr>
          <a:xfrm>
            <a:off x="8019574" y="318801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F3D757-D46C-4671-8009-1C620F1441E0}"/>
              </a:ext>
            </a:extLst>
          </p:cNvPr>
          <p:cNvCxnSpPr>
            <a:cxnSpLocks/>
          </p:cNvCxnSpPr>
          <p:nvPr/>
        </p:nvCxnSpPr>
        <p:spPr>
          <a:xfrm>
            <a:off x="8042433" y="3210875"/>
            <a:ext cx="0" cy="11758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882947C-3DFF-A3BA-A4EA-934D9D57FFF8}"/>
              </a:ext>
            </a:extLst>
          </p:cNvPr>
          <p:cNvSpPr/>
          <p:nvPr/>
        </p:nvSpPr>
        <p:spPr>
          <a:xfrm>
            <a:off x="8019573" y="435244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76FCA0-83B0-BAC1-1FEA-76B4AEE6C8B0}"/>
              </a:ext>
            </a:extLst>
          </p:cNvPr>
          <p:cNvCxnSpPr>
            <a:cxnSpLocks/>
          </p:cNvCxnSpPr>
          <p:nvPr/>
        </p:nvCxnSpPr>
        <p:spPr>
          <a:xfrm flipH="1">
            <a:off x="8049575" y="4398168"/>
            <a:ext cx="1" cy="1066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3842FDB-B3EF-34E9-BD97-9F79F0B1B5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stretch>
              <a:fillRect/>
            </a:stretch>
          </a:blipFill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1600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610217" y="-16611"/>
            <a:ext cx="1532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593731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	D2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EFFEA7-A02E-97CE-DF40-032AB239ECB9}"/>
              </a:ext>
            </a:extLst>
          </p:cNvPr>
          <p:cNvCxnSpPr>
            <a:cxnSpLocks/>
          </p:cNvCxnSpPr>
          <p:nvPr/>
        </p:nvCxnSpPr>
        <p:spPr>
          <a:xfrm flipH="1">
            <a:off x="4714875" y="5064919"/>
            <a:ext cx="20954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10E82-7EAF-BEAD-0B47-25102884F370}"/>
              </a:ext>
            </a:extLst>
          </p:cNvPr>
          <p:cNvCxnSpPr>
            <a:cxnSpLocks/>
          </p:cNvCxnSpPr>
          <p:nvPr/>
        </p:nvCxnSpPr>
        <p:spPr>
          <a:xfrm flipH="1" flipV="1">
            <a:off x="4519613" y="4845844"/>
            <a:ext cx="195262" cy="2190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D271A-5852-23B0-68C4-BD6176E4B069}"/>
              </a:ext>
            </a:extLst>
          </p:cNvPr>
          <p:cNvCxnSpPr>
            <a:cxnSpLocks/>
          </p:cNvCxnSpPr>
          <p:nvPr/>
        </p:nvCxnSpPr>
        <p:spPr>
          <a:xfrm>
            <a:off x="4483894" y="2867025"/>
            <a:ext cx="47626" cy="476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C5E3A-C783-7533-4706-5FDD287F0022}"/>
              </a:ext>
            </a:extLst>
          </p:cNvPr>
          <p:cNvCxnSpPr>
            <a:cxnSpLocks/>
          </p:cNvCxnSpPr>
          <p:nvPr/>
        </p:nvCxnSpPr>
        <p:spPr>
          <a:xfrm flipV="1">
            <a:off x="4512470" y="2914650"/>
            <a:ext cx="19050" cy="19311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9751A0D-BECB-9EE1-7F76-C423C7D78A77}"/>
              </a:ext>
            </a:extLst>
          </p:cNvPr>
          <p:cNvSpPr/>
          <p:nvPr/>
        </p:nvSpPr>
        <p:spPr>
          <a:xfrm flipV="1">
            <a:off x="4472202" y="285797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76FD32-B23E-C2E5-F1C9-1C0F5A74BECB}"/>
              </a:ext>
            </a:extLst>
          </p:cNvPr>
          <p:cNvCxnSpPr>
            <a:cxnSpLocks/>
          </p:cNvCxnSpPr>
          <p:nvPr/>
        </p:nvCxnSpPr>
        <p:spPr>
          <a:xfrm>
            <a:off x="4485537" y="2061954"/>
            <a:ext cx="1" cy="810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F83D70F-A82A-1CE8-4060-0A3219D1F6CF}"/>
              </a:ext>
            </a:extLst>
          </p:cNvPr>
          <p:cNvSpPr/>
          <p:nvPr/>
        </p:nvSpPr>
        <p:spPr>
          <a:xfrm flipV="1">
            <a:off x="4461034" y="203052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3F1989-F4E6-06B1-180B-EF0DA2E042E8}"/>
              </a:ext>
            </a:extLst>
          </p:cNvPr>
          <p:cNvCxnSpPr>
            <a:cxnSpLocks/>
          </p:cNvCxnSpPr>
          <p:nvPr/>
        </p:nvCxnSpPr>
        <p:spPr>
          <a:xfrm>
            <a:off x="4143009" y="2054332"/>
            <a:ext cx="3349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1CAAB2-8C5A-CCF1-2CA0-B19B151D5BE2}"/>
              </a:ext>
            </a:extLst>
          </p:cNvPr>
          <p:cNvSpPr/>
          <p:nvPr/>
        </p:nvSpPr>
        <p:spPr>
          <a:xfrm flipV="1">
            <a:off x="4120149" y="203052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2CF953-8852-7F14-79A6-9E26EC5F3941}"/>
              </a:ext>
            </a:extLst>
          </p:cNvPr>
          <p:cNvCxnSpPr>
            <a:cxnSpLocks/>
          </p:cNvCxnSpPr>
          <p:nvPr/>
        </p:nvCxnSpPr>
        <p:spPr>
          <a:xfrm flipV="1">
            <a:off x="3133725" y="2054123"/>
            <a:ext cx="1009283" cy="78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D8E265-A1F3-44F7-0B46-2855002471CE}"/>
              </a:ext>
            </a:extLst>
          </p:cNvPr>
          <p:cNvCxnSpPr>
            <a:cxnSpLocks/>
          </p:cNvCxnSpPr>
          <p:nvPr/>
        </p:nvCxnSpPr>
        <p:spPr>
          <a:xfrm>
            <a:off x="2905125" y="1841656"/>
            <a:ext cx="228600" cy="220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7E974-4A00-6FD2-D9EB-71683E4AF8BC}"/>
              </a:ext>
            </a:extLst>
          </p:cNvPr>
          <p:cNvCxnSpPr>
            <a:cxnSpLocks/>
            <a:stCxn id="35" idx="2"/>
          </p:cNvCxnSpPr>
          <p:nvPr/>
        </p:nvCxnSpPr>
        <p:spPr>
          <a:xfrm flipV="1">
            <a:off x="2773181" y="1841656"/>
            <a:ext cx="13194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2642C8B-AA7E-80DB-32FF-C32D1DB9A6EC}"/>
              </a:ext>
            </a:extLst>
          </p:cNvPr>
          <p:cNvSpPr/>
          <p:nvPr/>
        </p:nvSpPr>
        <p:spPr>
          <a:xfrm flipV="1">
            <a:off x="2773181" y="181879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83C6B4-56AF-4DD7-3CDD-E478A242361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569369" y="1841658"/>
            <a:ext cx="2038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00913" y="4736306"/>
            <a:ext cx="3500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650956" y="4505325"/>
            <a:ext cx="228600" cy="2309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</p:cNvCxnSpPr>
          <p:nvPr/>
        </p:nvCxnSpPr>
        <p:spPr>
          <a:xfrm flipV="1">
            <a:off x="7879556" y="2700338"/>
            <a:ext cx="0" cy="18049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2B54-477E-E523-23EF-8E889229711A}"/>
              </a:ext>
            </a:extLst>
          </p:cNvPr>
          <p:cNvCxnSpPr>
            <a:cxnSpLocks/>
          </p:cNvCxnSpPr>
          <p:nvPr/>
        </p:nvCxnSpPr>
        <p:spPr>
          <a:xfrm flipV="1">
            <a:off x="7879556" y="2497931"/>
            <a:ext cx="202904" cy="20240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8082460" y="2497931"/>
            <a:ext cx="39240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B62FBB-16BC-E567-C47D-8E687D6D97CE}"/>
              </a:ext>
            </a:extLst>
          </p:cNvPr>
          <p:cNvCxnSpPr>
            <a:cxnSpLocks/>
          </p:cNvCxnSpPr>
          <p:nvPr/>
        </p:nvCxnSpPr>
        <p:spPr>
          <a:xfrm flipH="1" flipV="1">
            <a:off x="8474869" y="2497930"/>
            <a:ext cx="52388" cy="452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A509B-9DD4-8942-5D5D-C019073B6D69}"/>
              </a:ext>
            </a:extLst>
          </p:cNvPr>
          <p:cNvCxnSpPr>
            <a:cxnSpLocks/>
          </p:cNvCxnSpPr>
          <p:nvPr/>
        </p:nvCxnSpPr>
        <p:spPr>
          <a:xfrm flipV="1">
            <a:off x="8527257" y="2543176"/>
            <a:ext cx="0" cy="1881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6E6847-9144-FCC6-EF6C-6BE713705F13}"/>
              </a:ext>
            </a:extLst>
          </p:cNvPr>
          <p:cNvCxnSpPr>
            <a:cxnSpLocks/>
          </p:cNvCxnSpPr>
          <p:nvPr/>
        </p:nvCxnSpPr>
        <p:spPr>
          <a:xfrm flipV="1">
            <a:off x="8474869" y="2990851"/>
            <a:ext cx="9527" cy="1021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71161-BF08-01F8-8C3A-2353C0E56CAB}"/>
              </a:ext>
            </a:extLst>
          </p:cNvPr>
          <p:cNvCxnSpPr>
            <a:cxnSpLocks/>
          </p:cNvCxnSpPr>
          <p:nvPr/>
        </p:nvCxnSpPr>
        <p:spPr>
          <a:xfrm flipV="1">
            <a:off x="8546306" y="4088606"/>
            <a:ext cx="0" cy="2857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6E4F2-A424-012C-3E22-4C608F89FC8C}"/>
              </a:ext>
            </a:extLst>
          </p:cNvPr>
          <p:cNvCxnSpPr>
            <a:cxnSpLocks/>
          </p:cNvCxnSpPr>
          <p:nvPr/>
        </p:nvCxnSpPr>
        <p:spPr>
          <a:xfrm flipH="1" flipV="1">
            <a:off x="8474869" y="4012405"/>
            <a:ext cx="71437" cy="76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A66FC3F-0DF6-A973-19C8-C7A01EF5DB7D}"/>
              </a:ext>
            </a:extLst>
          </p:cNvPr>
          <p:cNvSpPr/>
          <p:nvPr/>
        </p:nvSpPr>
        <p:spPr>
          <a:xfrm>
            <a:off x="8525403" y="435149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39325-1055-160E-12C7-E28AE363A93F}"/>
              </a:ext>
            </a:extLst>
          </p:cNvPr>
          <p:cNvCxnSpPr>
            <a:cxnSpLocks/>
          </p:cNvCxnSpPr>
          <p:nvPr/>
        </p:nvCxnSpPr>
        <p:spPr>
          <a:xfrm flipV="1">
            <a:off x="8546306" y="4397216"/>
            <a:ext cx="0" cy="105346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8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183530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LCD_D3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593731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	D4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15200" y="4421981"/>
            <a:ext cx="2785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593731" y="4215685"/>
            <a:ext cx="228600" cy="20629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</p:cNvCxnSpPr>
          <p:nvPr/>
        </p:nvCxnSpPr>
        <p:spPr>
          <a:xfrm flipV="1">
            <a:off x="7822331" y="2654200"/>
            <a:ext cx="0" cy="15681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2B54-477E-E523-23EF-8E889229711A}"/>
              </a:ext>
            </a:extLst>
          </p:cNvPr>
          <p:cNvCxnSpPr>
            <a:cxnSpLocks/>
          </p:cNvCxnSpPr>
          <p:nvPr/>
        </p:nvCxnSpPr>
        <p:spPr>
          <a:xfrm flipV="1">
            <a:off x="7820025" y="2453997"/>
            <a:ext cx="210047" cy="2168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8030072" y="2453997"/>
            <a:ext cx="4281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A509B-9DD4-8942-5D5D-C019073B6D69}"/>
              </a:ext>
            </a:extLst>
          </p:cNvPr>
          <p:cNvCxnSpPr>
            <a:cxnSpLocks/>
          </p:cNvCxnSpPr>
          <p:nvPr/>
        </p:nvCxnSpPr>
        <p:spPr>
          <a:xfrm flipV="1">
            <a:off x="8448676" y="2536746"/>
            <a:ext cx="0" cy="1881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6E6847-9144-FCC6-EF6C-6BE713705F13}"/>
              </a:ext>
            </a:extLst>
          </p:cNvPr>
          <p:cNvCxnSpPr>
            <a:cxnSpLocks/>
          </p:cNvCxnSpPr>
          <p:nvPr/>
        </p:nvCxnSpPr>
        <p:spPr>
          <a:xfrm flipV="1">
            <a:off x="8395280" y="2990137"/>
            <a:ext cx="9527" cy="10444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71161-BF08-01F8-8C3A-2353C0E56CAB}"/>
              </a:ext>
            </a:extLst>
          </p:cNvPr>
          <p:cNvCxnSpPr>
            <a:cxnSpLocks/>
          </p:cNvCxnSpPr>
          <p:nvPr/>
        </p:nvCxnSpPr>
        <p:spPr>
          <a:xfrm flipV="1">
            <a:off x="8441527" y="4088606"/>
            <a:ext cx="0" cy="2857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6E4F2-A424-012C-3E22-4C608F89FC8C}"/>
              </a:ext>
            </a:extLst>
          </p:cNvPr>
          <p:cNvCxnSpPr>
            <a:cxnSpLocks/>
          </p:cNvCxnSpPr>
          <p:nvPr/>
        </p:nvCxnSpPr>
        <p:spPr>
          <a:xfrm flipH="1" flipV="1">
            <a:off x="8395280" y="4034552"/>
            <a:ext cx="46247" cy="5405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A66FC3F-0DF6-A973-19C8-C7A01EF5DB7D}"/>
              </a:ext>
            </a:extLst>
          </p:cNvPr>
          <p:cNvSpPr/>
          <p:nvPr/>
        </p:nvSpPr>
        <p:spPr>
          <a:xfrm>
            <a:off x="8420624" y="435149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39325-1055-160E-12C7-E28AE363A93F}"/>
              </a:ext>
            </a:extLst>
          </p:cNvPr>
          <p:cNvCxnSpPr>
            <a:cxnSpLocks/>
          </p:cNvCxnSpPr>
          <p:nvPr/>
        </p:nvCxnSpPr>
        <p:spPr>
          <a:xfrm flipV="1">
            <a:off x="8441527" y="4397216"/>
            <a:ext cx="0" cy="10534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/>
          <p:nvPr/>
        </p:nvCxnSpPr>
        <p:spPr>
          <a:xfrm>
            <a:off x="1921669" y="4576763"/>
            <a:ext cx="3405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262188" y="4351497"/>
            <a:ext cx="219074" cy="225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V="1">
            <a:off x="2481262" y="2664619"/>
            <a:ext cx="4763" cy="1686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</p:cNvCxnSpPr>
          <p:nvPr/>
        </p:nvCxnSpPr>
        <p:spPr>
          <a:xfrm flipV="1">
            <a:off x="2481262" y="2478879"/>
            <a:ext cx="192880" cy="185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DCCD05-6A15-92B4-D28B-3291B6A3E7B8}"/>
              </a:ext>
            </a:extLst>
          </p:cNvPr>
          <p:cNvCxnSpPr>
            <a:cxnSpLocks/>
          </p:cNvCxnSpPr>
          <p:nvPr/>
        </p:nvCxnSpPr>
        <p:spPr>
          <a:xfrm>
            <a:off x="2674142" y="2478879"/>
            <a:ext cx="4572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3088224" y="245399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3CACEA-8689-2795-9486-C82F416FB49B}"/>
              </a:ext>
            </a:extLst>
          </p:cNvPr>
          <p:cNvSpPr/>
          <p:nvPr/>
        </p:nvSpPr>
        <p:spPr>
          <a:xfrm>
            <a:off x="3085625" y="253674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CE7DB6-F8AB-B0F3-1C63-61B958B664B0}"/>
              </a:ext>
            </a:extLst>
          </p:cNvPr>
          <p:cNvCxnSpPr>
            <a:cxnSpLocks/>
            <a:stCxn id="48" idx="4"/>
            <a:endCxn id="46" idx="4"/>
          </p:cNvCxnSpPr>
          <p:nvPr/>
        </p:nvCxnSpPr>
        <p:spPr>
          <a:xfrm flipV="1">
            <a:off x="3108485" y="2499716"/>
            <a:ext cx="2599" cy="827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93369-160A-4380-7FF2-DE04F066AD38}"/>
              </a:ext>
            </a:extLst>
          </p:cNvPr>
          <p:cNvCxnSpPr>
            <a:cxnSpLocks/>
          </p:cNvCxnSpPr>
          <p:nvPr/>
        </p:nvCxnSpPr>
        <p:spPr>
          <a:xfrm flipV="1">
            <a:off x="3108484" y="2577107"/>
            <a:ext cx="0" cy="154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A2566A-51B9-C988-64A9-858F76BD7B87}"/>
              </a:ext>
            </a:extLst>
          </p:cNvPr>
          <p:cNvCxnSpPr>
            <a:cxnSpLocks/>
          </p:cNvCxnSpPr>
          <p:nvPr/>
        </p:nvCxnSpPr>
        <p:spPr>
          <a:xfrm flipV="1">
            <a:off x="3065621" y="2990851"/>
            <a:ext cx="0" cy="10441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E5D87B-B149-3567-37F5-A6451EBE0A6B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3108485" y="4086818"/>
            <a:ext cx="4761" cy="211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93326F-95D8-B119-A235-5D0A7A0C7860}"/>
              </a:ext>
            </a:extLst>
          </p:cNvPr>
          <p:cNvCxnSpPr>
            <a:cxnSpLocks/>
          </p:cNvCxnSpPr>
          <p:nvPr/>
        </p:nvCxnSpPr>
        <p:spPr>
          <a:xfrm flipH="1" flipV="1">
            <a:off x="3065621" y="4035027"/>
            <a:ext cx="42863" cy="517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7CB95C6-729A-014C-F6AF-0B34E57B2314}"/>
              </a:ext>
            </a:extLst>
          </p:cNvPr>
          <p:cNvSpPr/>
          <p:nvPr/>
        </p:nvSpPr>
        <p:spPr>
          <a:xfrm>
            <a:off x="3085625" y="42979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020E1D5-D502-BF53-6010-A576B7EF44A9}"/>
              </a:ext>
            </a:extLst>
          </p:cNvPr>
          <p:cNvCxnSpPr>
            <a:cxnSpLocks/>
          </p:cNvCxnSpPr>
          <p:nvPr/>
        </p:nvCxnSpPr>
        <p:spPr>
          <a:xfrm flipV="1">
            <a:off x="3115557" y="4341197"/>
            <a:ext cx="0" cy="11094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17B2AD8-B710-6BC7-D7D2-354AC29B9DE0}"/>
              </a:ext>
            </a:extLst>
          </p:cNvPr>
          <p:cNvSpPr/>
          <p:nvPr/>
        </p:nvSpPr>
        <p:spPr>
          <a:xfrm>
            <a:off x="8424122" y="2423518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5E87265-F344-26A3-59BA-9D5DE243A118}"/>
              </a:ext>
            </a:extLst>
          </p:cNvPr>
          <p:cNvSpPr/>
          <p:nvPr/>
        </p:nvSpPr>
        <p:spPr>
          <a:xfrm>
            <a:off x="8424122" y="2516712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0DC94A-5B5D-A589-32AB-17BB49558854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8446982" y="2457577"/>
            <a:ext cx="1694" cy="59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4000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183530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LCD_D5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593731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	D6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38190" y="4128808"/>
            <a:ext cx="2555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576997" y="3914776"/>
            <a:ext cx="199844" cy="2140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</p:cNvCxnSpPr>
          <p:nvPr/>
        </p:nvCxnSpPr>
        <p:spPr>
          <a:xfrm flipV="1">
            <a:off x="7787632" y="2636044"/>
            <a:ext cx="0" cy="12787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2B54-477E-E523-23EF-8E889229711A}"/>
              </a:ext>
            </a:extLst>
          </p:cNvPr>
          <p:cNvCxnSpPr>
            <a:cxnSpLocks/>
          </p:cNvCxnSpPr>
          <p:nvPr/>
        </p:nvCxnSpPr>
        <p:spPr>
          <a:xfrm flipV="1">
            <a:off x="7793575" y="2406569"/>
            <a:ext cx="195829" cy="2168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7976679" y="2412484"/>
            <a:ext cx="39219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A509B-9DD4-8942-5D5D-C019073B6D69}"/>
              </a:ext>
            </a:extLst>
          </p:cNvPr>
          <p:cNvCxnSpPr>
            <a:cxnSpLocks/>
          </p:cNvCxnSpPr>
          <p:nvPr/>
        </p:nvCxnSpPr>
        <p:spPr>
          <a:xfrm flipV="1">
            <a:off x="8368875" y="2545795"/>
            <a:ext cx="0" cy="1881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6E6847-9144-FCC6-EF6C-6BE713705F13}"/>
              </a:ext>
            </a:extLst>
          </p:cNvPr>
          <p:cNvCxnSpPr>
            <a:cxnSpLocks/>
          </p:cNvCxnSpPr>
          <p:nvPr/>
        </p:nvCxnSpPr>
        <p:spPr>
          <a:xfrm flipV="1">
            <a:off x="8316433" y="3001092"/>
            <a:ext cx="9527" cy="10444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71161-BF08-01F8-8C3A-2353C0E56CAB}"/>
              </a:ext>
            </a:extLst>
          </p:cNvPr>
          <p:cNvCxnSpPr>
            <a:cxnSpLocks/>
          </p:cNvCxnSpPr>
          <p:nvPr/>
        </p:nvCxnSpPr>
        <p:spPr>
          <a:xfrm flipV="1">
            <a:off x="8344321" y="4089758"/>
            <a:ext cx="0" cy="2857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6E4F2-A424-012C-3E22-4C608F89FC8C}"/>
              </a:ext>
            </a:extLst>
          </p:cNvPr>
          <p:cNvCxnSpPr>
            <a:cxnSpLocks/>
          </p:cNvCxnSpPr>
          <p:nvPr/>
        </p:nvCxnSpPr>
        <p:spPr>
          <a:xfrm flipH="1" flipV="1">
            <a:off x="8316433" y="4045268"/>
            <a:ext cx="27888" cy="4448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A66FC3F-0DF6-A973-19C8-C7A01EF5DB7D}"/>
              </a:ext>
            </a:extLst>
          </p:cNvPr>
          <p:cNvSpPr/>
          <p:nvPr/>
        </p:nvSpPr>
        <p:spPr>
          <a:xfrm>
            <a:off x="8323418" y="435264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39325-1055-160E-12C7-E28AE363A93F}"/>
              </a:ext>
            </a:extLst>
          </p:cNvPr>
          <p:cNvCxnSpPr>
            <a:cxnSpLocks/>
          </p:cNvCxnSpPr>
          <p:nvPr/>
        </p:nvCxnSpPr>
        <p:spPr>
          <a:xfrm flipV="1">
            <a:off x="8344321" y="4398368"/>
            <a:ext cx="0" cy="10534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/>
          <p:nvPr/>
        </p:nvCxnSpPr>
        <p:spPr>
          <a:xfrm>
            <a:off x="1896703" y="4255451"/>
            <a:ext cx="3405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231555" y="4061141"/>
            <a:ext cx="191403" cy="1943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V="1">
            <a:off x="2422958" y="2636044"/>
            <a:ext cx="15442" cy="1425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</p:cNvCxnSpPr>
          <p:nvPr/>
        </p:nvCxnSpPr>
        <p:spPr>
          <a:xfrm flipV="1">
            <a:off x="2438400" y="2440480"/>
            <a:ext cx="200593" cy="1955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DCCD05-6A15-92B4-D28B-3291B6A3E7B8}"/>
              </a:ext>
            </a:extLst>
          </p:cNvPr>
          <p:cNvCxnSpPr>
            <a:cxnSpLocks/>
          </p:cNvCxnSpPr>
          <p:nvPr/>
        </p:nvCxnSpPr>
        <p:spPr>
          <a:xfrm>
            <a:off x="2638993" y="2440179"/>
            <a:ext cx="337697" cy="3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2999972" y="239177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3CACEA-8689-2795-9486-C82F416FB49B}"/>
              </a:ext>
            </a:extLst>
          </p:cNvPr>
          <p:cNvSpPr/>
          <p:nvPr/>
        </p:nvSpPr>
        <p:spPr>
          <a:xfrm>
            <a:off x="2999971" y="25457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CE7DB6-F8AB-B0F3-1C63-61B958B664B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022831" y="2437496"/>
            <a:ext cx="3789" cy="10829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93369-160A-4380-7FF2-DE04F066AD38}"/>
              </a:ext>
            </a:extLst>
          </p:cNvPr>
          <p:cNvCxnSpPr>
            <a:cxnSpLocks/>
          </p:cNvCxnSpPr>
          <p:nvPr/>
        </p:nvCxnSpPr>
        <p:spPr>
          <a:xfrm flipV="1">
            <a:off x="3027592" y="2570677"/>
            <a:ext cx="0" cy="154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A2566A-51B9-C988-64A9-858F76BD7B87}"/>
              </a:ext>
            </a:extLst>
          </p:cNvPr>
          <p:cNvCxnSpPr>
            <a:cxnSpLocks/>
          </p:cNvCxnSpPr>
          <p:nvPr/>
        </p:nvCxnSpPr>
        <p:spPr>
          <a:xfrm flipV="1">
            <a:off x="2985813" y="3001092"/>
            <a:ext cx="0" cy="10441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E5D87B-B149-3567-37F5-A6451EBE0A6B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3019153" y="4106583"/>
            <a:ext cx="4761" cy="211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93326F-95D8-B119-A235-5D0A7A0C7860}"/>
              </a:ext>
            </a:extLst>
          </p:cNvPr>
          <p:cNvCxnSpPr>
            <a:cxnSpLocks/>
          </p:cNvCxnSpPr>
          <p:nvPr/>
        </p:nvCxnSpPr>
        <p:spPr>
          <a:xfrm flipH="1" flipV="1">
            <a:off x="2981526" y="4033299"/>
            <a:ext cx="44694" cy="732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7CB95C6-729A-014C-F6AF-0B34E57B2314}"/>
              </a:ext>
            </a:extLst>
          </p:cNvPr>
          <p:cNvSpPr/>
          <p:nvPr/>
        </p:nvSpPr>
        <p:spPr>
          <a:xfrm>
            <a:off x="2996293" y="43176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020E1D5-D502-BF53-6010-A576B7EF44A9}"/>
              </a:ext>
            </a:extLst>
          </p:cNvPr>
          <p:cNvCxnSpPr>
            <a:cxnSpLocks/>
          </p:cNvCxnSpPr>
          <p:nvPr/>
        </p:nvCxnSpPr>
        <p:spPr>
          <a:xfrm flipV="1">
            <a:off x="3018415" y="4363402"/>
            <a:ext cx="0" cy="11094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17B2AD8-B710-6BC7-D7D2-354AC29B9DE0}"/>
              </a:ext>
            </a:extLst>
          </p:cNvPr>
          <p:cNvSpPr/>
          <p:nvPr/>
        </p:nvSpPr>
        <p:spPr>
          <a:xfrm>
            <a:off x="8349561" y="2366765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5E87265-F344-26A3-59BA-9D5DE243A118}"/>
              </a:ext>
            </a:extLst>
          </p:cNvPr>
          <p:cNvSpPr/>
          <p:nvPr/>
        </p:nvSpPr>
        <p:spPr>
          <a:xfrm>
            <a:off x="8344321" y="252576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F106C7-8F74-10B4-F2CB-E4CC89A21075}"/>
              </a:ext>
            </a:extLst>
          </p:cNvPr>
          <p:cNvCxnSpPr>
            <a:cxnSpLocks/>
          </p:cNvCxnSpPr>
          <p:nvPr/>
        </p:nvCxnSpPr>
        <p:spPr>
          <a:xfrm flipV="1">
            <a:off x="2981526" y="2414646"/>
            <a:ext cx="36889" cy="27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57F9F15-80DE-0DE4-1F53-DA22EBE9561B}"/>
              </a:ext>
            </a:extLst>
          </p:cNvPr>
          <p:cNvSpPr/>
          <p:nvPr/>
        </p:nvSpPr>
        <p:spPr>
          <a:xfrm>
            <a:off x="7566206" y="4105948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23B3A3-A264-F3A1-775B-2F43FAC53F37}"/>
              </a:ext>
            </a:extLst>
          </p:cNvPr>
          <p:cNvCxnSpPr>
            <a:cxnSpLocks/>
          </p:cNvCxnSpPr>
          <p:nvPr/>
        </p:nvCxnSpPr>
        <p:spPr>
          <a:xfrm flipV="1">
            <a:off x="7606581" y="4122457"/>
            <a:ext cx="1915244" cy="41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18A409-0F28-8CEA-62F4-11BF4AF1460C}"/>
              </a:ext>
            </a:extLst>
          </p:cNvPr>
          <p:cNvCxnSpPr>
            <a:cxnSpLocks/>
          </p:cNvCxnSpPr>
          <p:nvPr/>
        </p:nvCxnSpPr>
        <p:spPr>
          <a:xfrm>
            <a:off x="9520377" y="4123700"/>
            <a:ext cx="158750" cy="159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5D62A2-4876-881B-7416-0431E84FD23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676746" y="4283684"/>
            <a:ext cx="4761" cy="3016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F3EC7AD-E12E-00D3-8239-8F29E75B4379}"/>
              </a:ext>
            </a:extLst>
          </p:cNvPr>
          <p:cNvSpPr/>
          <p:nvPr/>
        </p:nvSpPr>
        <p:spPr>
          <a:xfrm>
            <a:off x="9653886" y="4585373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ED1F79-6D50-8448-CA4F-700CC84CFBD7}"/>
              </a:ext>
            </a:extLst>
          </p:cNvPr>
          <p:cNvCxnSpPr>
            <a:cxnSpLocks/>
          </p:cNvCxnSpPr>
          <p:nvPr/>
        </p:nvCxnSpPr>
        <p:spPr>
          <a:xfrm flipV="1">
            <a:off x="9675296" y="4631092"/>
            <a:ext cx="0" cy="3917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EC05ED-B0FC-D97A-5EA7-2BFC5221107E}"/>
              </a:ext>
            </a:extLst>
          </p:cNvPr>
          <p:cNvCxnSpPr>
            <a:cxnSpLocks/>
          </p:cNvCxnSpPr>
          <p:nvPr/>
        </p:nvCxnSpPr>
        <p:spPr>
          <a:xfrm flipV="1">
            <a:off x="9751496" y="5083175"/>
            <a:ext cx="0" cy="3314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B341460-8B03-8419-4919-65CB2FC271FF}"/>
              </a:ext>
            </a:extLst>
          </p:cNvPr>
          <p:cNvSpPr/>
          <p:nvPr/>
        </p:nvSpPr>
        <p:spPr>
          <a:xfrm>
            <a:off x="9719726" y="5397822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6EE16-C21E-DF73-09E0-485DC6257066}"/>
              </a:ext>
            </a:extLst>
          </p:cNvPr>
          <p:cNvCxnSpPr>
            <a:cxnSpLocks/>
          </p:cNvCxnSpPr>
          <p:nvPr/>
        </p:nvCxnSpPr>
        <p:spPr>
          <a:xfrm flipH="1" flipV="1">
            <a:off x="9683231" y="5022850"/>
            <a:ext cx="59354" cy="603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E8326C-25E9-E5A6-C099-F46AA6E0D72D}"/>
              </a:ext>
            </a:extLst>
          </p:cNvPr>
          <p:cNvCxnSpPr>
            <a:cxnSpLocks/>
          </p:cNvCxnSpPr>
          <p:nvPr/>
        </p:nvCxnSpPr>
        <p:spPr>
          <a:xfrm flipH="1">
            <a:off x="9526866" y="5428899"/>
            <a:ext cx="20429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479056-5E06-768A-0A49-A4F31C9233D5}"/>
              </a:ext>
            </a:extLst>
          </p:cNvPr>
          <p:cNvCxnSpPr>
            <a:cxnSpLocks/>
          </p:cNvCxnSpPr>
          <p:nvPr/>
        </p:nvCxnSpPr>
        <p:spPr>
          <a:xfrm>
            <a:off x="9428441" y="5515127"/>
            <a:ext cx="0" cy="451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DD368F-5D08-829A-D5B1-23C1989BDC43}"/>
              </a:ext>
            </a:extLst>
          </p:cNvPr>
          <p:cNvCxnSpPr>
            <a:cxnSpLocks/>
          </p:cNvCxnSpPr>
          <p:nvPr/>
        </p:nvCxnSpPr>
        <p:spPr>
          <a:xfrm flipV="1">
            <a:off x="9428441" y="5428899"/>
            <a:ext cx="98425" cy="946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66AE7F2-C83B-5220-A1EC-AA766B457DB2}"/>
              </a:ext>
            </a:extLst>
          </p:cNvPr>
          <p:cNvSpPr/>
          <p:nvPr/>
        </p:nvSpPr>
        <p:spPr>
          <a:xfrm>
            <a:off x="9405581" y="5560246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4C9BA2-6050-BC1D-057D-1CB443F29584}"/>
              </a:ext>
            </a:extLst>
          </p:cNvPr>
          <p:cNvCxnSpPr>
            <a:cxnSpLocks/>
          </p:cNvCxnSpPr>
          <p:nvPr/>
        </p:nvCxnSpPr>
        <p:spPr>
          <a:xfrm flipV="1">
            <a:off x="9437965" y="5603355"/>
            <a:ext cx="0" cy="318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372AE18-F019-91D2-E1F7-7DAA38C115F3}"/>
              </a:ext>
            </a:extLst>
          </p:cNvPr>
          <p:cNvCxnSpPr>
            <a:cxnSpLocks/>
          </p:cNvCxnSpPr>
          <p:nvPr/>
        </p:nvCxnSpPr>
        <p:spPr>
          <a:xfrm flipH="1" flipV="1">
            <a:off x="9750186" y="5420815"/>
            <a:ext cx="1310" cy="352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F63837-46C8-82AC-A3DC-0497F8547851}"/>
              </a:ext>
            </a:extLst>
          </p:cNvPr>
          <p:cNvCxnSpPr>
            <a:cxnSpLocks/>
          </p:cNvCxnSpPr>
          <p:nvPr/>
        </p:nvCxnSpPr>
        <p:spPr>
          <a:xfrm flipV="1">
            <a:off x="8368875" y="2382559"/>
            <a:ext cx="0" cy="1881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7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1300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183530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LCD_D7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593731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	D0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16257" y="3683961"/>
            <a:ext cx="2555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571798" y="3501320"/>
            <a:ext cx="182353" cy="1826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</p:cNvCxnSpPr>
          <p:nvPr/>
        </p:nvCxnSpPr>
        <p:spPr>
          <a:xfrm flipV="1">
            <a:off x="7754151" y="2441575"/>
            <a:ext cx="0" cy="10597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2B54-477E-E523-23EF-8E889229711A}"/>
              </a:ext>
            </a:extLst>
          </p:cNvPr>
          <p:cNvCxnSpPr>
            <a:cxnSpLocks/>
          </p:cNvCxnSpPr>
          <p:nvPr/>
        </p:nvCxnSpPr>
        <p:spPr>
          <a:xfrm flipV="1">
            <a:off x="7754151" y="2287835"/>
            <a:ext cx="134110" cy="1537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7880350" y="2293750"/>
            <a:ext cx="5873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A509B-9DD4-8942-5D5D-C019073B6D69}"/>
              </a:ext>
            </a:extLst>
          </p:cNvPr>
          <p:cNvCxnSpPr>
            <a:cxnSpLocks/>
          </p:cNvCxnSpPr>
          <p:nvPr/>
        </p:nvCxnSpPr>
        <p:spPr>
          <a:xfrm flipV="1">
            <a:off x="8603825" y="2440235"/>
            <a:ext cx="0" cy="2846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6E6847-9144-FCC6-EF6C-6BE713705F13}"/>
              </a:ext>
            </a:extLst>
          </p:cNvPr>
          <p:cNvCxnSpPr>
            <a:cxnSpLocks/>
          </p:cNvCxnSpPr>
          <p:nvPr/>
        </p:nvCxnSpPr>
        <p:spPr>
          <a:xfrm flipV="1">
            <a:off x="8564958" y="2991702"/>
            <a:ext cx="2302" cy="10119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71161-BF08-01F8-8C3A-2353C0E56CAB}"/>
              </a:ext>
            </a:extLst>
          </p:cNvPr>
          <p:cNvCxnSpPr>
            <a:cxnSpLocks/>
          </p:cNvCxnSpPr>
          <p:nvPr/>
        </p:nvCxnSpPr>
        <p:spPr>
          <a:xfrm flipV="1">
            <a:off x="8638063" y="4066898"/>
            <a:ext cx="0" cy="2857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6E4F2-A424-012C-3E22-4C608F89FC8C}"/>
              </a:ext>
            </a:extLst>
          </p:cNvPr>
          <p:cNvCxnSpPr>
            <a:cxnSpLocks/>
          </p:cNvCxnSpPr>
          <p:nvPr/>
        </p:nvCxnSpPr>
        <p:spPr>
          <a:xfrm flipH="1" flipV="1">
            <a:off x="8564958" y="4003675"/>
            <a:ext cx="73105" cy="632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A66FC3F-0DF6-A973-19C8-C7A01EF5DB7D}"/>
              </a:ext>
            </a:extLst>
          </p:cNvPr>
          <p:cNvSpPr/>
          <p:nvPr/>
        </p:nvSpPr>
        <p:spPr>
          <a:xfrm>
            <a:off x="8617160" y="432978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39325-1055-160E-12C7-E28AE363A93F}"/>
              </a:ext>
            </a:extLst>
          </p:cNvPr>
          <p:cNvCxnSpPr>
            <a:cxnSpLocks/>
          </p:cNvCxnSpPr>
          <p:nvPr/>
        </p:nvCxnSpPr>
        <p:spPr>
          <a:xfrm flipV="1">
            <a:off x="8638063" y="4375508"/>
            <a:ext cx="0" cy="1076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>
            <a:cxnSpLocks/>
          </p:cNvCxnSpPr>
          <p:nvPr/>
        </p:nvCxnSpPr>
        <p:spPr>
          <a:xfrm>
            <a:off x="1900552" y="3948072"/>
            <a:ext cx="3115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211152" y="3768970"/>
            <a:ext cx="177286" cy="179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V="1">
            <a:off x="2388438" y="2583563"/>
            <a:ext cx="3138" cy="1185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</p:cNvCxnSpPr>
          <p:nvPr/>
        </p:nvCxnSpPr>
        <p:spPr>
          <a:xfrm flipV="1">
            <a:off x="2388439" y="2387999"/>
            <a:ext cx="200593" cy="1955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DCCD05-6A15-92B4-D28B-3291B6A3E7B8}"/>
              </a:ext>
            </a:extLst>
          </p:cNvPr>
          <p:cNvCxnSpPr>
            <a:cxnSpLocks/>
          </p:cNvCxnSpPr>
          <p:nvPr/>
        </p:nvCxnSpPr>
        <p:spPr>
          <a:xfrm>
            <a:off x="2589032" y="2387698"/>
            <a:ext cx="337697" cy="3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2903869" y="235055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3CACEA-8689-2795-9486-C82F416FB49B}"/>
              </a:ext>
            </a:extLst>
          </p:cNvPr>
          <p:cNvSpPr/>
          <p:nvPr/>
        </p:nvSpPr>
        <p:spPr>
          <a:xfrm>
            <a:off x="2924776" y="254781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CE7DB6-F8AB-B0F3-1C63-61B958B664B0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2943144" y="2389032"/>
            <a:ext cx="4492" cy="158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93369-160A-4380-7FF2-DE04F066AD38}"/>
              </a:ext>
            </a:extLst>
          </p:cNvPr>
          <p:cNvCxnSpPr>
            <a:cxnSpLocks/>
          </p:cNvCxnSpPr>
          <p:nvPr/>
        </p:nvCxnSpPr>
        <p:spPr>
          <a:xfrm flipV="1">
            <a:off x="2947635" y="2570676"/>
            <a:ext cx="0" cy="154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A2566A-51B9-C988-64A9-858F76BD7B87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2907010" y="2991702"/>
            <a:ext cx="1" cy="13277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7CB95C6-729A-014C-F6AF-0B34E57B2314}"/>
              </a:ext>
            </a:extLst>
          </p:cNvPr>
          <p:cNvSpPr/>
          <p:nvPr/>
        </p:nvSpPr>
        <p:spPr>
          <a:xfrm>
            <a:off x="2884151" y="431948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020E1D5-D502-BF53-6010-A576B7EF44A9}"/>
              </a:ext>
            </a:extLst>
          </p:cNvPr>
          <p:cNvCxnSpPr>
            <a:cxnSpLocks/>
          </p:cNvCxnSpPr>
          <p:nvPr/>
        </p:nvCxnSpPr>
        <p:spPr>
          <a:xfrm flipV="1">
            <a:off x="2915251" y="4342349"/>
            <a:ext cx="0" cy="11094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62EE6F-CACA-822C-D225-2B51D61F529E}"/>
              </a:ext>
            </a:extLst>
          </p:cNvPr>
          <p:cNvSpPr/>
          <p:nvPr/>
        </p:nvSpPr>
        <p:spPr>
          <a:xfrm>
            <a:off x="2175564" y="39295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16B3CA-6B57-E3B1-F48D-441E0F4BF69F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2221283" y="3948072"/>
            <a:ext cx="1976067" cy="43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4F5D8C-0794-57D7-7E3D-A4B06EB96D56}"/>
              </a:ext>
            </a:extLst>
          </p:cNvPr>
          <p:cNvCxnSpPr>
            <a:cxnSpLocks/>
          </p:cNvCxnSpPr>
          <p:nvPr/>
        </p:nvCxnSpPr>
        <p:spPr>
          <a:xfrm flipH="1" flipV="1">
            <a:off x="4191362" y="3945887"/>
            <a:ext cx="294913" cy="2867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15F59-B187-24C9-C7B6-69B9E03ADC67}"/>
              </a:ext>
            </a:extLst>
          </p:cNvPr>
          <p:cNvCxnSpPr>
            <a:cxnSpLocks/>
          </p:cNvCxnSpPr>
          <p:nvPr/>
        </p:nvCxnSpPr>
        <p:spPr>
          <a:xfrm flipV="1">
            <a:off x="4486275" y="4232633"/>
            <a:ext cx="0" cy="1325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A53B03-1F1F-8600-0922-4F32BA51515A}"/>
              </a:ext>
            </a:extLst>
          </p:cNvPr>
          <p:cNvSpPr/>
          <p:nvPr/>
        </p:nvSpPr>
        <p:spPr>
          <a:xfrm>
            <a:off x="4463415" y="432978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894EEA-2086-BA42-141B-74D31BB1B31D}"/>
              </a:ext>
            </a:extLst>
          </p:cNvPr>
          <p:cNvCxnSpPr>
            <a:cxnSpLocks/>
          </p:cNvCxnSpPr>
          <p:nvPr/>
        </p:nvCxnSpPr>
        <p:spPr>
          <a:xfrm flipV="1">
            <a:off x="4486274" y="4375508"/>
            <a:ext cx="0" cy="599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A42E03-EA50-7A20-6EF9-9762499DB57A}"/>
              </a:ext>
            </a:extLst>
          </p:cNvPr>
          <p:cNvCxnSpPr>
            <a:cxnSpLocks/>
          </p:cNvCxnSpPr>
          <p:nvPr/>
        </p:nvCxnSpPr>
        <p:spPr>
          <a:xfrm flipV="1">
            <a:off x="4519530" y="4997808"/>
            <a:ext cx="0" cy="5054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60CF09-E923-3CE7-1677-4FFD3235CE9B}"/>
              </a:ext>
            </a:extLst>
          </p:cNvPr>
          <p:cNvSpPr/>
          <p:nvPr/>
        </p:nvSpPr>
        <p:spPr>
          <a:xfrm>
            <a:off x="4496670" y="532673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A670DC-54EC-4A41-B4B5-79227C9A20B4}"/>
              </a:ext>
            </a:extLst>
          </p:cNvPr>
          <p:cNvCxnSpPr>
            <a:cxnSpLocks/>
          </p:cNvCxnSpPr>
          <p:nvPr/>
        </p:nvCxnSpPr>
        <p:spPr>
          <a:xfrm flipH="1" flipV="1">
            <a:off x="4486274" y="4975225"/>
            <a:ext cx="33255" cy="225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950C16-477D-C383-661A-FCCA4470FCD1}"/>
              </a:ext>
            </a:extLst>
          </p:cNvPr>
          <p:cNvCxnSpPr>
            <a:cxnSpLocks/>
          </p:cNvCxnSpPr>
          <p:nvPr/>
        </p:nvCxnSpPr>
        <p:spPr>
          <a:xfrm flipH="1">
            <a:off x="4419600" y="5503228"/>
            <a:ext cx="99929" cy="94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B68F80-6D46-9989-85FE-7F917515B457}"/>
              </a:ext>
            </a:extLst>
          </p:cNvPr>
          <p:cNvCxnSpPr>
            <a:cxnSpLocks/>
          </p:cNvCxnSpPr>
          <p:nvPr/>
        </p:nvCxnSpPr>
        <p:spPr>
          <a:xfrm flipH="1">
            <a:off x="4260077" y="5588952"/>
            <a:ext cx="159523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08A476-3515-9C6B-A07D-65F6FFD9FD2A}"/>
              </a:ext>
            </a:extLst>
          </p:cNvPr>
          <p:cNvSpPr/>
          <p:nvPr/>
        </p:nvSpPr>
        <p:spPr>
          <a:xfrm>
            <a:off x="4213935" y="5566093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9E559A6-80D5-A7BB-E7A3-0713A3669F35}"/>
              </a:ext>
            </a:extLst>
          </p:cNvPr>
          <p:cNvCxnSpPr>
            <a:cxnSpLocks/>
          </p:cNvCxnSpPr>
          <p:nvPr/>
        </p:nvCxnSpPr>
        <p:spPr>
          <a:xfrm flipV="1">
            <a:off x="4238299" y="5588952"/>
            <a:ext cx="0" cy="3060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6D7FCC-5D33-E521-0951-84C645C8EC72}"/>
              </a:ext>
            </a:extLst>
          </p:cNvPr>
          <p:cNvCxnSpPr>
            <a:cxnSpLocks/>
          </p:cNvCxnSpPr>
          <p:nvPr/>
        </p:nvCxnSpPr>
        <p:spPr>
          <a:xfrm>
            <a:off x="4525972" y="5356721"/>
            <a:ext cx="10395" cy="410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2868D6-410B-1859-4E00-E896DE8BD222}"/>
              </a:ext>
            </a:extLst>
          </p:cNvPr>
          <p:cNvCxnSpPr>
            <a:cxnSpLocks/>
          </p:cNvCxnSpPr>
          <p:nvPr/>
        </p:nvCxnSpPr>
        <p:spPr>
          <a:xfrm flipH="1" flipV="1">
            <a:off x="8467725" y="2287835"/>
            <a:ext cx="138327" cy="1475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183530" y="-16611"/>
            <a:ext cx="238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LCD_D1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832866" y="-16611"/>
            <a:ext cx="19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	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12025" y="3372811"/>
            <a:ext cx="19533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507358" y="3196836"/>
            <a:ext cx="188703" cy="1759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</p:cNvCxnSpPr>
          <p:nvPr/>
        </p:nvCxnSpPr>
        <p:spPr>
          <a:xfrm flipV="1">
            <a:off x="7699236" y="2395785"/>
            <a:ext cx="0" cy="8010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2B54-477E-E523-23EF-8E889229711A}"/>
              </a:ext>
            </a:extLst>
          </p:cNvPr>
          <p:cNvCxnSpPr>
            <a:cxnSpLocks/>
          </p:cNvCxnSpPr>
          <p:nvPr/>
        </p:nvCxnSpPr>
        <p:spPr>
          <a:xfrm flipV="1">
            <a:off x="7706667" y="2247961"/>
            <a:ext cx="154633" cy="1478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7861300" y="2247961"/>
            <a:ext cx="965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>
            <a:cxnSpLocks/>
          </p:cNvCxnSpPr>
          <p:nvPr/>
        </p:nvCxnSpPr>
        <p:spPr>
          <a:xfrm>
            <a:off x="1924050" y="3526871"/>
            <a:ext cx="1967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120782" y="3317566"/>
            <a:ext cx="211260" cy="209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H="1" flipV="1">
            <a:off x="2331449" y="2435351"/>
            <a:ext cx="593" cy="882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</p:cNvCxnSpPr>
          <p:nvPr/>
        </p:nvCxnSpPr>
        <p:spPr>
          <a:xfrm flipV="1">
            <a:off x="2331449" y="2275628"/>
            <a:ext cx="166406" cy="159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DCCD05-6A15-92B4-D28B-3291B6A3E7B8}"/>
              </a:ext>
            </a:extLst>
          </p:cNvPr>
          <p:cNvCxnSpPr>
            <a:cxnSpLocks/>
          </p:cNvCxnSpPr>
          <p:nvPr/>
        </p:nvCxnSpPr>
        <p:spPr>
          <a:xfrm>
            <a:off x="2497855" y="2277859"/>
            <a:ext cx="6199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3159468" y="23189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3CACEA-8689-2795-9486-C82F416FB49B}"/>
              </a:ext>
            </a:extLst>
          </p:cNvPr>
          <p:cNvSpPr/>
          <p:nvPr/>
        </p:nvSpPr>
        <p:spPr>
          <a:xfrm>
            <a:off x="3160418" y="244786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CE7DB6-F8AB-B0F3-1C63-61B958B664B0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3182328" y="2364704"/>
            <a:ext cx="950" cy="831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93369-160A-4380-7FF2-DE04F066AD38}"/>
              </a:ext>
            </a:extLst>
          </p:cNvPr>
          <p:cNvCxnSpPr>
            <a:cxnSpLocks/>
          </p:cNvCxnSpPr>
          <p:nvPr/>
        </p:nvCxnSpPr>
        <p:spPr>
          <a:xfrm flipV="1">
            <a:off x="3182327" y="2493582"/>
            <a:ext cx="4410" cy="231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A2566A-51B9-C988-64A9-858F76BD7B87}"/>
              </a:ext>
            </a:extLst>
          </p:cNvPr>
          <p:cNvCxnSpPr>
            <a:cxnSpLocks/>
          </p:cNvCxnSpPr>
          <p:nvPr/>
        </p:nvCxnSpPr>
        <p:spPr>
          <a:xfrm flipV="1">
            <a:off x="3142516" y="2990913"/>
            <a:ext cx="0" cy="10274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7CB95C6-729A-014C-F6AF-0B34E57B2314}"/>
              </a:ext>
            </a:extLst>
          </p:cNvPr>
          <p:cNvSpPr/>
          <p:nvPr/>
        </p:nvSpPr>
        <p:spPr>
          <a:xfrm>
            <a:off x="3192775" y="43187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020E1D5-D502-BF53-6010-A576B7EF44A9}"/>
              </a:ext>
            </a:extLst>
          </p:cNvPr>
          <p:cNvCxnSpPr>
            <a:cxnSpLocks/>
          </p:cNvCxnSpPr>
          <p:nvPr/>
        </p:nvCxnSpPr>
        <p:spPr>
          <a:xfrm flipV="1">
            <a:off x="3214350" y="4341560"/>
            <a:ext cx="0" cy="11094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D17CE-8211-DEFC-3453-E6A492D2DED2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117376" y="2273266"/>
            <a:ext cx="48787" cy="524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A2DD1-5DD5-526F-F43A-85EE0389F052}"/>
              </a:ext>
            </a:extLst>
          </p:cNvPr>
          <p:cNvCxnSpPr>
            <a:cxnSpLocks/>
          </p:cNvCxnSpPr>
          <p:nvPr/>
        </p:nvCxnSpPr>
        <p:spPr>
          <a:xfrm flipV="1">
            <a:off x="3218261" y="4103135"/>
            <a:ext cx="4410" cy="231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D6001-7BA8-4732-B721-310081A2442C}"/>
              </a:ext>
            </a:extLst>
          </p:cNvPr>
          <p:cNvCxnSpPr>
            <a:cxnSpLocks/>
          </p:cNvCxnSpPr>
          <p:nvPr/>
        </p:nvCxnSpPr>
        <p:spPr>
          <a:xfrm flipH="1" flipV="1">
            <a:off x="3141769" y="4018379"/>
            <a:ext cx="80902" cy="847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4CC916-2029-55A7-725B-4F75C4D3857A}"/>
              </a:ext>
            </a:extLst>
          </p:cNvPr>
          <p:cNvCxnSpPr>
            <a:cxnSpLocks/>
          </p:cNvCxnSpPr>
          <p:nvPr/>
        </p:nvCxnSpPr>
        <p:spPr>
          <a:xfrm flipV="1">
            <a:off x="8826500" y="2139950"/>
            <a:ext cx="111125" cy="1142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96CF18-01EB-2B58-34B4-75B1EB534249}"/>
              </a:ext>
            </a:extLst>
          </p:cNvPr>
          <p:cNvCxnSpPr>
            <a:cxnSpLocks/>
          </p:cNvCxnSpPr>
          <p:nvPr/>
        </p:nvCxnSpPr>
        <p:spPr>
          <a:xfrm flipV="1">
            <a:off x="8937625" y="1670050"/>
            <a:ext cx="0" cy="469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9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61E97F1-2F34-CB4F-4D6B-56E8D7F7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93" y="776288"/>
            <a:ext cx="3596923" cy="5400675"/>
          </a:xfrm>
          <a:prstGeom prst="rect">
            <a:avLst/>
          </a:prstGeom>
        </p:spPr>
      </p:pic>
      <p:pic>
        <p:nvPicPr>
          <p:cNvPr id="126" name="Content Placeholder 9">
            <a:extLst>
              <a:ext uri="{FF2B5EF4-FFF2-40B4-BE49-F238E27FC236}">
                <a16:creationId xmlns:a16="http://schemas.microsoft.com/office/drawing/2014/main" id="{D0013456-8FA4-1F5B-E12B-73BB35B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776288"/>
            <a:ext cx="3596923" cy="5400675"/>
          </a:xfrm>
          <a:prstGeom prst="rect">
            <a:avLst/>
          </a:prstGeom>
        </p:spPr>
      </p:pic>
      <p:pic>
        <p:nvPicPr>
          <p:cNvPr id="127" name="Content Placeholder 7">
            <a:extLst>
              <a:ext uri="{FF2B5EF4-FFF2-40B4-BE49-F238E27FC236}">
                <a16:creationId xmlns:a16="http://schemas.microsoft.com/office/drawing/2014/main" id="{A060E63E-D9F7-860C-EDAD-E108A5E8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4" y="776287"/>
            <a:ext cx="3602213" cy="5400675"/>
          </a:xfrm>
          <a:prstGeom prst="rect">
            <a:avLst/>
          </a:prstGeom>
          <a:blipFill dpi="0" rotWithShape="1">
            <a:blip r:embed="rId5">
              <a:alphaModFix amt="3000"/>
            </a:blip>
            <a:srcRect/>
            <a:stretch>
              <a:fillRect/>
            </a:stretch>
          </a:blipFill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92419CA2-41BB-B90B-9AC1-BFA863C11DD8}"/>
              </a:ext>
            </a:extLst>
          </p:cNvPr>
          <p:cNvSpPr/>
          <p:nvPr/>
        </p:nvSpPr>
        <p:spPr>
          <a:xfrm>
            <a:off x="2439498" y="-16611"/>
            <a:ext cx="1874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SD_DI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4C137C-20AE-FB2D-8426-D5220866D6BE}"/>
              </a:ext>
            </a:extLst>
          </p:cNvPr>
          <p:cNvSpPr/>
          <p:nvPr/>
        </p:nvSpPr>
        <p:spPr>
          <a:xfrm>
            <a:off x="7707832" y="-16611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	DO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6CE6D-2412-194D-973B-D70C73A39ED4}"/>
              </a:ext>
            </a:extLst>
          </p:cNvPr>
          <p:cNvCxnSpPr>
            <a:cxnSpLocks/>
          </p:cNvCxnSpPr>
          <p:nvPr/>
        </p:nvCxnSpPr>
        <p:spPr>
          <a:xfrm>
            <a:off x="7302500" y="3058486"/>
            <a:ext cx="1508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62FEE-C138-ABA3-BAF2-95B0928A28F5}"/>
              </a:ext>
            </a:extLst>
          </p:cNvPr>
          <p:cNvCxnSpPr>
            <a:cxnSpLocks/>
          </p:cNvCxnSpPr>
          <p:nvPr/>
        </p:nvCxnSpPr>
        <p:spPr>
          <a:xfrm flipV="1">
            <a:off x="7453383" y="2882511"/>
            <a:ext cx="188703" cy="1759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C7C2C-A01A-D172-7399-EE9C384DF040}"/>
              </a:ext>
            </a:extLst>
          </p:cNvPr>
          <p:cNvCxnSpPr>
            <a:cxnSpLocks/>
            <a:endCxn id="41" idx="6"/>
          </p:cNvCxnSpPr>
          <p:nvPr/>
        </p:nvCxnSpPr>
        <p:spPr>
          <a:xfrm flipH="1" flipV="1">
            <a:off x="7642086" y="2102254"/>
            <a:ext cx="3175" cy="780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88E837-C8E6-1747-D9DC-7248CE246600}"/>
              </a:ext>
            </a:extLst>
          </p:cNvPr>
          <p:cNvCxnSpPr>
            <a:cxnSpLocks/>
          </p:cNvCxnSpPr>
          <p:nvPr/>
        </p:nvCxnSpPr>
        <p:spPr>
          <a:xfrm>
            <a:off x="7619226" y="2101276"/>
            <a:ext cx="164859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DDA1D3-E280-22F1-2240-4F615DB9A2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43" y="762001"/>
            <a:ext cx="3602213" cy="5400675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46E05-5D36-2E58-7403-1E259F8B291D}"/>
              </a:ext>
            </a:extLst>
          </p:cNvPr>
          <p:cNvCxnSpPr>
            <a:cxnSpLocks/>
          </p:cNvCxnSpPr>
          <p:nvPr/>
        </p:nvCxnSpPr>
        <p:spPr>
          <a:xfrm>
            <a:off x="1886567" y="3215595"/>
            <a:ext cx="1967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4180B-6D8B-DB32-93B3-F755C37706A6}"/>
              </a:ext>
            </a:extLst>
          </p:cNvPr>
          <p:cNvCxnSpPr>
            <a:cxnSpLocks/>
          </p:cNvCxnSpPr>
          <p:nvPr/>
        </p:nvCxnSpPr>
        <p:spPr>
          <a:xfrm flipV="1">
            <a:off x="2083299" y="3006290"/>
            <a:ext cx="211260" cy="209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7182A-4149-6BFF-8662-EFB7E8DD3345}"/>
              </a:ext>
            </a:extLst>
          </p:cNvPr>
          <p:cNvCxnSpPr>
            <a:cxnSpLocks/>
          </p:cNvCxnSpPr>
          <p:nvPr/>
        </p:nvCxnSpPr>
        <p:spPr>
          <a:xfrm flipV="1">
            <a:off x="2294559" y="2086928"/>
            <a:ext cx="7430" cy="9193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9FE23-DACA-5A59-0863-15C6AD77C466}"/>
              </a:ext>
            </a:extLst>
          </p:cNvPr>
          <p:cNvCxnSpPr>
            <a:cxnSpLocks/>
            <a:stCxn id="46" idx="6"/>
            <a:endCxn id="18" idx="2"/>
          </p:cNvCxnSpPr>
          <p:nvPr/>
        </p:nvCxnSpPr>
        <p:spPr>
          <a:xfrm flipV="1">
            <a:off x="2331449" y="2116878"/>
            <a:ext cx="1275081" cy="71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DCCD05-6A15-92B4-D28B-3291B6A3E7B8}"/>
              </a:ext>
            </a:extLst>
          </p:cNvPr>
          <p:cNvCxnSpPr>
            <a:cxnSpLocks/>
          </p:cNvCxnSpPr>
          <p:nvPr/>
        </p:nvCxnSpPr>
        <p:spPr>
          <a:xfrm>
            <a:off x="2083299" y="2001634"/>
            <a:ext cx="1645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DADEFB-6050-3082-A1DE-0F67175E4C30}"/>
              </a:ext>
            </a:extLst>
          </p:cNvPr>
          <p:cNvSpPr/>
          <p:nvPr/>
        </p:nvSpPr>
        <p:spPr>
          <a:xfrm>
            <a:off x="2285730" y="210121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4CC916-2029-55A7-725B-4F75C4D3857A}"/>
              </a:ext>
            </a:extLst>
          </p:cNvPr>
          <p:cNvCxnSpPr>
            <a:cxnSpLocks/>
          </p:cNvCxnSpPr>
          <p:nvPr/>
        </p:nvCxnSpPr>
        <p:spPr>
          <a:xfrm flipH="1" flipV="1">
            <a:off x="8166100" y="1762989"/>
            <a:ext cx="72996" cy="721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96CF18-01EB-2B58-34B4-75B1EB534249}"/>
              </a:ext>
            </a:extLst>
          </p:cNvPr>
          <p:cNvCxnSpPr>
            <a:cxnSpLocks/>
          </p:cNvCxnSpPr>
          <p:nvPr/>
        </p:nvCxnSpPr>
        <p:spPr>
          <a:xfrm flipV="1">
            <a:off x="8239096" y="1835150"/>
            <a:ext cx="0" cy="2588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9DC39-DD3C-05EC-5067-B17CCDAA1C16}"/>
              </a:ext>
            </a:extLst>
          </p:cNvPr>
          <p:cNvCxnSpPr>
            <a:cxnSpLocks/>
          </p:cNvCxnSpPr>
          <p:nvPr/>
        </p:nvCxnSpPr>
        <p:spPr>
          <a:xfrm>
            <a:off x="2244725" y="2003425"/>
            <a:ext cx="57264" cy="835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3E0561-6E63-F731-A086-FAF4FEB846D1}"/>
              </a:ext>
            </a:extLst>
          </p:cNvPr>
          <p:cNvSpPr/>
          <p:nvPr/>
        </p:nvSpPr>
        <p:spPr>
          <a:xfrm>
            <a:off x="2066672" y="197877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82A756-B1A9-9954-3678-83D5B5DE34DA}"/>
              </a:ext>
            </a:extLst>
          </p:cNvPr>
          <p:cNvSpPr/>
          <p:nvPr/>
        </p:nvSpPr>
        <p:spPr>
          <a:xfrm>
            <a:off x="3606530" y="20940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3CFCDF-4FB4-C382-539B-75E280271CA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083299" y="1600632"/>
            <a:ext cx="6233" cy="3781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870B818-A18D-32E6-5145-B4B376DA87D8}"/>
              </a:ext>
            </a:extLst>
          </p:cNvPr>
          <p:cNvSpPr/>
          <p:nvPr/>
        </p:nvSpPr>
        <p:spPr>
          <a:xfrm>
            <a:off x="2060821" y="158634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805723-7CAA-0469-2D35-8DDBB2CF0DB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629389" y="1670050"/>
            <a:ext cx="1" cy="4239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3E8DD2-FD80-855F-2350-291FC5CB2646}"/>
              </a:ext>
            </a:extLst>
          </p:cNvPr>
          <p:cNvCxnSpPr>
            <a:cxnSpLocks/>
          </p:cNvCxnSpPr>
          <p:nvPr/>
        </p:nvCxnSpPr>
        <p:spPr>
          <a:xfrm>
            <a:off x="2087828" y="1609204"/>
            <a:ext cx="2807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3027828-65B2-152D-3775-44A5343477D8}"/>
              </a:ext>
            </a:extLst>
          </p:cNvPr>
          <p:cNvSpPr/>
          <p:nvPr/>
        </p:nvSpPr>
        <p:spPr>
          <a:xfrm>
            <a:off x="7596367" y="207939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52C6E6-AB0B-69BA-EF2E-82FC0E5A4D0B}"/>
              </a:ext>
            </a:extLst>
          </p:cNvPr>
          <p:cNvSpPr/>
          <p:nvPr/>
        </p:nvSpPr>
        <p:spPr>
          <a:xfrm>
            <a:off x="8206077" y="207115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6933FE-9978-133A-34E5-400767F80DA5}"/>
              </a:ext>
            </a:extLst>
          </p:cNvPr>
          <p:cNvSpPr/>
          <p:nvPr/>
        </p:nvSpPr>
        <p:spPr>
          <a:xfrm>
            <a:off x="9256607" y="207939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2AA11-AD66-B988-D77E-6AB3812EDF5F}"/>
              </a:ext>
            </a:extLst>
          </p:cNvPr>
          <p:cNvCxnSpPr>
            <a:cxnSpLocks/>
          </p:cNvCxnSpPr>
          <p:nvPr/>
        </p:nvCxnSpPr>
        <p:spPr>
          <a:xfrm flipH="1">
            <a:off x="7946968" y="1762989"/>
            <a:ext cx="2191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9B4C4A-49FC-008C-A3EE-D7E71314A0A6}"/>
              </a:ext>
            </a:extLst>
          </p:cNvPr>
          <p:cNvCxnSpPr>
            <a:cxnSpLocks/>
          </p:cNvCxnSpPr>
          <p:nvPr/>
        </p:nvCxnSpPr>
        <p:spPr>
          <a:xfrm flipV="1">
            <a:off x="9280525" y="1670050"/>
            <a:ext cx="0" cy="4132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6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Office 365</cp:lastModifiedBy>
  <cp:revision>15</cp:revision>
  <dcterms:created xsi:type="dcterms:W3CDTF">2022-08-15T06:26:29Z</dcterms:created>
  <dcterms:modified xsi:type="dcterms:W3CDTF">2022-10-05T07:06:18Z</dcterms:modified>
</cp:coreProperties>
</file>