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02e83df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02e83df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Fractal Generator</a:t>
            </a:r>
            <a:endParaRPr/>
          </a:p>
        </p:txBody>
      </p:sp>
      <p:sp>
        <p:nvSpPr>
          <p:cNvPr id="55" name="Google Shape;55;p13"/>
          <p:cNvSpPr txBox="1"/>
          <p:nvPr>
            <p:ph idx="1" type="body"/>
          </p:nvPr>
        </p:nvSpPr>
        <p:spPr>
          <a:xfrm>
            <a:off x="608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a:t>
            </a:r>
            <a:r>
              <a:rPr lang="en"/>
              <a:t>idea is the input from the user will affect the output from the formed fractal from the base code and create a random fractal everytime the user enter an input that affects the overall shape of the base fractal. The users input will change the shape of the geometrical shape of the fractal.</a:t>
            </a:r>
            <a:br>
              <a:rPr lang="en"/>
            </a:br>
            <a:br>
              <a:rPr lang="en"/>
            </a:br>
            <a:br>
              <a:rPr lang="en"/>
            </a:br>
            <a:br>
              <a:rPr lang="en"/>
            </a:br>
            <a:endParaRPr/>
          </a:p>
        </p:txBody>
      </p:sp>
      <p:pic>
        <p:nvPicPr>
          <p:cNvPr id="56" name="Google Shape;56;p13"/>
          <p:cNvPicPr preferRelativeResize="0"/>
          <p:nvPr/>
        </p:nvPicPr>
        <p:blipFill>
          <a:blip r:embed="rId3">
            <a:alphaModFix/>
          </a:blip>
          <a:stretch>
            <a:fillRect/>
          </a:stretch>
        </p:blipFill>
        <p:spPr>
          <a:xfrm>
            <a:off x="6474238" y="2739000"/>
            <a:ext cx="2358062" cy="203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