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9144000" cy="6858000"/>
  <p:embeddedFontLst>
    <p:embeddedFont>
      <p:font typeface="Palatino Linotype" panose="02040502050505030304" pitchFamily="18" charset="0"/>
      <p:regular r:id="rId33"/>
      <p:bold r:id="rId34"/>
      <p:italic r:id="rId35"/>
      <p:boldItalic r:id="rId36"/>
    </p:embeddedFont>
    <p:embeddedFont>
      <p:font typeface="Roboto" panose="020000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i+IQdFvY652wFDbXbAaQqwmXPP0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DDD9CE-AE38-4C94-B919-496E1D1D8855}">
  <a:tblStyle styleId="{B8DDD9CE-AE38-4C94-B919-496E1D1D8855}"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presProps" Target="presProps.xml"/><Relationship Id="rId20" Type="http://schemas.openxmlformats.org/officeDocument/2006/relationships/slide" Target="slides/slide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80013" y="0"/>
            <a:ext cx="39624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39624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9: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de4febd722_0_30:notes"/>
          <p:cNvSpPr>
            <a:spLocks noGrp="1" noRot="1" noChangeAspect="1"/>
          </p:cNvSpPr>
          <p:nvPr>
            <p:ph type="sldImg" idx="2"/>
          </p:nvPr>
        </p:nvSpPr>
        <p:spPr>
          <a:xfrm>
            <a:off x="3028950" y="857250"/>
            <a:ext cx="30861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de4febd722_0_30:notes"/>
          <p:cNvSpPr txBox="1">
            <a:spLocks noGrp="1"/>
          </p:cNvSpPr>
          <p:nvPr>
            <p:ph type="body" idx="1"/>
          </p:nvPr>
        </p:nvSpPr>
        <p:spPr>
          <a:xfrm>
            <a:off x="914400" y="3300413"/>
            <a:ext cx="73152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2de4febd722_0_30:notes"/>
          <p:cNvSpPr txBox="1">
            <a:spLocks noGrp="1"/>
          </p:cNvSpPr>
          <p:nvPr>
            <p:ph type="sldNum" idx="12"/>
          </p:nvPr>
        </p:nvSpPr>
        <p:spPr>
          <a:xfrm>
            <a:off x="5180013" y="6513513"/>
            <a:ext cx="39624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71cf13cdd6_2_32:notes"/>
          <p:cNvSpPr>
            <a:spLocks noGrp="1" noRot="1" noChangeAspect="1"/>
          </p:cNvSpPr>
          <p:nvPr>
            <p:ph type="sldImg" idx="2"/>
          </p:nvPr>
        </p:nvSpPr>
        <p:spPr>
          <a:xfrm>
            <a:off x="3028950" y="857250"/>
            <a:ext cx="30861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71cf13cdd6_2_32:notes"/>
          <p:cNvSpPr txBox="1">
            <a:spLocks noGrp="1"/>
          </p:cNvSpPr>
          <p:nvPr>
            <p:ph type="body" idx="1"/>
          </p:nvPr>
        </p:nvSpPr>
        <p:spPr>
          <a:xfrm>
            <a:off x="914400" y="3300413"/>
            <a:ext cx="73152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271cf13cdd6_2_32:notes"/>
          <p:cNvSpPr txBox="1">
            <a:spLocks noGrp="1"/>
          </p:cNvSpPr>
          <p:nvPr>
            <p:ph type="sldNum" idx="12"/>
          </p:nvPr>
        </p:nvSpPr>
        <p:spPr>
          <a:xfrm>
            <a:off x="5180013" y="6513513"/>
            <a:ext cx="39624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71d31e9988_0_0:notes"/>
          <p:cNvSpPr>
            <a:spLocks noGrp="1" noRot="1" noChangeAspect="1"/>
          </p:cNvSpPr>
          <p:nvPr>
            <p:ph type="sldImg" idx="2"/>
          </p:nvPr>
        </p:nvSpPr>
        <p:spPr>
          <a:xfrm>
            <a:off x="3028950" y="857250"/>
            <a:ext cx="30861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71d31e9988_0_0:notes"/>
          <p:cNvSpPr txBox="1">
            <a:spLocks noGrp="1"/>
          </p:cNvSpPr>
          <p:nvPr>
            <p:ph type="body" idx="1"/>
          </p:nvPr>
        </p:nvSpPr>
        <p:spPr>
          <a:xfrm>
            <a:off x="914400" y="3300413"/>
            <a:ext cx="73152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g271d31e9988_0_0:notes"/>
          <p:cNvSpPr txBox="1">
            <a:spLocks noGrp="1"/>
          </p:cNvSpPr>
          <p:nvPr>
            <p:ph type="sldNum" idx="12"/>
          </p:nvPr>
        </p:nvSpPr>
        <p:spPr>
          <a:xfrm>
            <a:off x="5180013" y="6513513"/>
            <a:ext cx="39624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71cf13cdd6_2_18:notes"/>
          <p:cNvSpPr>
            <a:spLocks noGrp="1" noRot="1" noChangeAspect="1"/>
          </p:cNvSpPr>
          <p:nvPr>
            <p:ph type="sldImg" idx="2"/>
          </p:nvPr>
        </p:nvSpPr>
        <p:spPr>
          <a:xfrm>
            <a:off x="3028950" y="857250"/>
            <a:ext cx="30861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71cf13cdd6_2_18:notes"/>
          <p:cNvSpPr txBox="1">
            <a:spLocks noGrp="1"/>
          </p:cNvSpPr>
          <p:nvPr>
            <p:ph type="body" idx="1"/>
          </p:nvPr>
        </p:nvSpPr>
        <p:spPr>
          <a:xfrm>
            <a:off x="914400" y="3300413"/>
            <a:ext cx="73152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g271cf13cdd6_2_18:notes"/>
          <p:cNvSpPr txBox="1">
            <a:spLocks noGrp="1"/>
          </p:cNvSpPr>
          <p:nvPr>
            <p:ph type="sldNum" idx="12"/>
          </p:nvPr>
        </p:nvSpPr>
        <p:spPr>
          <a:xfrm>
            <a:off x="5180013" y="6513513"/>
            <a:ext cx="39624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71cf13cdd6_2_24:notes"/>
          <p:cNvSpPr>
            <a:spLocks noGrp="1" noRot="1" noChangeAspect="1"/>
          </p:cNvSpPr>
          <p:nvPr>
            <p:ph type="sldImg" idx="2"/>
          </p:nvPr>
        </p:nvSpPr>
        <p:spPr>
          <a:xfrm>
            <a:off x="3028950" y="857250"/>
            <a:ext cx="30861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71cf13cdd6_2_24:notes"/>
          <p:cNvSpPr txBox="1">
            <a:spLocks noGrp="1"/>
          </p:cNvSpPr>
          <p:nvPr>
            <p:ph type="body" idx="1"/>
          </p:nvPr>
        </p:nvSpPr>
        <p:spPr>
          <a:xfrm>
            <a:off x="914400" y="3300413"/>
            <a:ext cx="73152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g271cf13cdd6_2_24:notes"/>
          <p:cNvSpPr txBox="1">
            <a:spLocks noGrp="1"/>
          </p:cNvSpPr>
          <p:nvPr>
            <p:ph type="sldNum" idx="12"/>
          </p:nvPr>
        </p:nvSpPr>
        <p:spPr>
          <a:xfrm>
            <a:off x="5180013" y="6513513"/>
            <a:ext cx="39624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de4febd722_0_36:notes"/>
          <p:cNvSpPr>
            <a:spLocks noGrp="1" noRot="1" noChangeAspect="1"/>
          </p:cNvSpPr>
          <p:nvPr>
            <p:ph type="sldImg" idx="2"/>
          </p:nvPr>
        </p:nvSpPr>
        <p:spPr>
          <a:xfrm>
            <a:off x="3028950" y="857250"/>
            <a:ext cx="30861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de4febd722_0_36:notes"/>
          <p:cNvSpPr txBox="1">
            <a:spLocks noGrp="1"/>
          </p:cNvSpPr>
          <p:nvPr>
            <p:ph type="body" idx="1"/>
          </p:nvPr>
        </p:nvSpPr>
        <p:spPr>
          <a:xfrm>
            <a:off x="914400" y="3300413"/>
            <a:ext cx="73152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g2de4febd722_0_36:notes"/>
          <p:cNvSpPr txBox="1">
            <a:spLocks noGrp="1"/>
          </p:cNvSpPr>
          <p:nvPr>
            <p:ph type="sldNum" idx="12"/>
          </p:nvPr>
        </p:nvSpPr>
        <p:spPr>
          <a:xfrm>
            <a:off x="5180013" y="6513513"/>
            <a:ext cx="39624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71cf13cdd6_2_9:notes"/>
          <p:cNvSpPr>
            <a:spLocks noGrp="1" noRot="1" noChangeAspect="1"/>
          </p:cNvSpPr>
          <p:nvPr>
            <p:ph type="sldImg" idx="2"/>
          </p:nvPr>
        </p:nvSpPr>
        <p:spPr>
          <a:xfrm>
            <a:off x="3028950" y="857250"/>
            <a:ext cx="30861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71cf13cdd6_2_9:notes"/>
          <p:cNvSpPr txBox="1">
            <a:spLocks noGrp="1"/>
          </p:cNvSpPr>
          <p:nvPr>
            <p:ph type="body" idx="1"/>
          </p:nvPr>
        </p:nvSpPr>
        <p:spPr>
          <a:xfrm>
            <a:off x="914400" y="3300413"/>
            <a:ext cx="73152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g271cf13cdd6_2_9:notes"/>
          <p:cNvSpPr txBox="1">
            <a:spLocks noGrp="1"/>
          </p:cNvSpPr>
          <p:nvPr>
            <p:ph type="sldNum" idx="12"/>
          </p:nvPr>
        </p:nvSpPr>
        <p:spPr>
          <a:xfrm>
            <a:off x="5180013" y="6513513"/>
            <a:ext cx="39624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71c0966c66_0_0:notes"/>
          <p:cNvSpPr>
            <a:spLocks noGrp="1" noRot="1" noChangeAspect="1"/>
          </p:cNvSpPr>
          <p:nvPr>
            <p:ph type="sldImg" idx="2"/>
          </p:nvPr>
        </p:nvSpPr>
        <p:spPr>
          <a:xfrm>
            <a:off x="3028950" y="857250"/>
            <a:ext cx="30861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71c0966c66_0_0:notes"/>
          <p:cNvSpPr txBox="1">
            <a:spLocks noGrp="1"/>
          </p:cNvSpPr>
          <p:nvPr>
            <p:ph type="body" idx="1"/>
          </p:nvPr>
        </p:nvSpPr>
        <p:spPr>
          <a:xfrm>
            <a:off x="914400" y="3300413"/>
            <a:ext cx="73152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g271c0966c66_0_0:notes"/>
          <p:cNvSpPr txBox="1">
            <a:spLocks noGrp="1"/>
          </p:cNvSpPr>
          <p:nvPr>
            <p:ph type="sldNum" idx="12"/>
          </p:nvPr>
        </p:nvSpPr>
        <p:spPr>
          <a:xfrm>
            <a:off x="5180013" y="6513513"/>
            <a:ext cx="39624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71c0966c66_0_11:notes"/>
          <p:cNvSpPr>
            <a:spLocks noGrp="1" noRot="1" noChangeAspect="1"/>
          </p:cNvSpPr>
          <p:nvPr>
            <p:ph type="sldImg" idx="2"/>
          </p:nvPr>
        </p:nvSpPr>
        <p:spPr>
          <a:xfrm>
            <a:off x="3028950" y="857250"/>
            <a:ext cx="30861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71c0966c66_0_11:notes"/>
          <p:cNvSpPr txBox="1">
            <a:spLocks noGrp="1"/>
          </p:cNvSpPr>
          <p:nvPr>
            <p:ph type="body" idx="1"/>
          </p:nvPr>
        </p:nvSpPr>
        <p:spPr>
          <a:xfrm>
            <a:off x="914400" y="3300413"/>
            <a:ext cx="73152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271c0966c66_0_11:notes"/>
          <p:cNvSpPr txBox="1">
            <a:spLocks noGrp="1"/>
          </p:cNvSpPr>
          <p:nvPr>
            <p:ph type="sldNum" idx="12"/>
          </p:nvPr>
        </p:nvSpPr>
        <p:spPr>
          <a:xfrm>
            <a:off x="5180013" y="6513513"/>
            <a:ext cx="39624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71c0966c66_0_18:notes"/>
          <p:cNvSpPr>
            <a:spLocks noGrp="1" noRot="1" noChangeAspect="1"/>
          </p:cNvSpPr>
          <p:nvPr>
            <p:ph type="sldImg" idx="2"/>
          </p:nvPr>
        </p:nvSpPr>
        <p:spPr>
          <a:xfrm>
            <a:off x="3028950" y="857250"/>
            <a:ext cx="30861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71c0966c66_0_18:notes"/>
          <p:cNvSpPr txBox="1">
            <a:spLocks noGrp="1"/>
          </p:cNvSpPr>
          <p:nvPr>
            <p:ph type="body" idx="1"/>
          </p:nvPr>
        </p:nvSpPr>
        <p:spPr>
          <a:xfrm>
            <a:off x="914400" y="3300413"/>
            <a:ext cx="73152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g271c0966c66_0_18:notes"/>
          <p:cNvSpPr txBox="1">
            <a:spLocks noGrp="1"/>
          </p:cNvSpPr>
          <p:nvPr>
            <p:ph type="sldNum" idx="12"/>
          </p:nvPr>
        </p:nvSpPr>
        <p:spPr>
          <a:xfrm>
            <a:off x="5180013" y="6513513"/>
            <a:ext cx="39624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0306b30406_0_8:notes"/>
          <p:cNvSpPr>
            <a:spLocks noGrp="1" noRot="1" noChangeAspect="1"/>
          </p:cNvSpPr>
          <p:nvPr>
            <p:ph type="sldImg" idx="2"/>
          </p:nvPr>
        </p:nvSpPr>
        <p:spPr>
          <a:xfrm>
            <a:off x="3028950" y="857250"/>
            <a:ext cx="30861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0306b30406_0_8:notes"/>
          <p:cNvSpPr txBox="1">
            <a:spLocks noGrp="1"/>
          </p:cNvSpPr>
          <p:nvPr>
            <p:ph type="body" idx="1"/>
          </p:nvPr>
        </p:nvSpPr>
        <p:spPr>
          <a:xfrm>
            <a:off x="914400" y="3300413"/>
            <a:ext cx="73152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g20306b30406_0_8:notes"/>
          <p:cNvSpPr txBox="1">
            <a:spLocks noGrp="1"/>
          </p:cNvSpPr>
          <p:nvPr>
            <p:ph type="sldNum" idx="12"/>
          </p:nvPr>
        </p:nvSpPr>
        <p:spPr>
          <a:xfrm>
            <a:off x="5180013" y="6513513"/>
            <a:ext cx="39624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0306b30406_0_17:notes"/>
          <p:cNvSpPr>
            <a:spLocks noGrp="1" noRot="1" noChangeAspect="1"/>
          </p:cNvSpPr>
          <p:nvPr>
            <p:ph type="sldImg" idx="2"/>
          </p:nvPr>
        </p:nvSpPr>
        <p:spPr>
          <a:xfrm>
            <a:off x="3028950" y="857250"/>
            <a:ext cx="30861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0306b30406_0_17:notes"/>
          <p:cNvSpPr txBox="1">
            <a:spLocks noGrp="1"/>
          </p:cNvSpPr>
          <p:nvPr>
            <p:ph type="body" idx="1"/>
          </p:nvPr>
        </p:nvSpPr>
        <p:spPr>
          <a:xfrm>
            <a:off x="914400" y="3300413"/>
            <a:ext cx="73152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g20306b30406_0_17:notes"/>
          <p:cNvSpPr txBox="1">
            <a:spLocks noGrp="1"/>
          </p:cNvSpPr>
          <p:nvPr>
            <p:ph type="sldNum" idx="12"/>
          </p:nvPr>
        </p:nvSpPr>
        <p:spPr>
          <a:xfrm>
            <a:off x="5180013" y="6513513"/>
            <a:ext cx="39624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71cf13cdd6_1_7:notes"/>
          <p:cNvSpPr>
            <a:spLocks noGrp="1" noRot="1" noChangeAspect="1"/>
          </p:cNvSpPr>
          <p:nvPr>
            <p:ph type="sldImg" idx="2"/>
          </p:nvPr>
        </p:nvSpPr>
        <p:spPr>
          <a:xfrm>
            <a:off x="3028950" y="857250"/>
            <a:ext cx="30861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71cf13cdd6_1_7:notes"/>
          <p:cNvSpPr txBox="1">
            <a:spLocks noGrp="1"/>
          </p:cNvSpPr>
          <p:nvPr>
            <p:ph type="body" idx="1"/>
          </p:nvPr>
        </p:nvSpPr>
        <p:spPr>
          <a:xfrm>
            <a:off x="914400" y="3300413"/>
            <a:ext cx="73152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g271cf13cdd6_1_7:notes"/>
          <p:cNvSpPr txBox="1">
            <a:spLocks noGrp="1"/>
          </p:cNvSpPr>
          <p:nvPr>
            <p:ph type="sldNum" idx="12"/>
          </p:nvPr>
        </p:nvSpPr>
        <p:spPr>
          <a:xfrm>
            <a:off x="5180013" y="6513513"/>
            <a:ext cx="39624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71cf13cdd6_1_0:notes"/>
          <p:cNvSpPr>
            <a:spLocks noGrp="1" noRot="1" noChangeAspect="1"/>
          </p:cNvSpPr>
          <p:nvPr>
            <p:ph type="sldImg" idx="2"/>
          </p:nvPr>
        </p:nvSpPr>
        <p:spPr>
          <a:xfrm>
            <a:off x="3028950" y="857250"/>
            <a:ext cx="30861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71cf13cdd6_1_0:notes"/>
          <p:cNvSpPr txBox="1">
            <a:spLocks noGrp="1"/>
          </p:cNvSpPr>
          <p:nvPr>
            <p:ph type="body" idx="1"/>
          </p:nvPr>
        </p:nvSpPr>
        <p:spPr>
          <a:xfrm>
            <a:off x="914400" y="3300413"/>
            <a:ext cx="73152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g271cf13cdd6_1_0:notes"/>
          <p:cNvSpPr txBox="1">
            <a:spLocks noGrp="1"/>
          </p:cNvSpPr>
          <p:nvPr>
            <p:ph type="sldNum" idx="12"/>
          </p:nvPr>
        </p:nvSpPr>
        <p:spPr>
          <a:xfrm>
            <a:off x="5180013" y="6513513"/>
            <a:ext cx="39624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3: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1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0306b30406_0_2:notes"/>
          <p:cNvSpPr>
            <a:spLocks noGrp="1" noRot="1" noChangeAspect="1"/>
          </p:cNvSpPr>
          <p:nvPr>
            <p:ph type="sldImg" idx="2"/>
          </p:nvPr>
        </p:nvSpPr>
        <p:spPr>
          <a:xfrm>
            <a:off x="3028950" y="857250"/>
            <a:ext cx="30861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0306b30406_0_2:notes"/>
          <p:cNvSpPr txBox="1">
            <a:spLocks noGrp="1"/>
          </p:cNvSpPr>
          <p:nvPr>
            <p:ph type="body" idx="1"/>
          </p:nvPr>
        </p:nvSpPr>
        <p:spPr>
          <a:xfrm>
            <a:off x="914400" y="3300413"/>
            <a:ext cx="73152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g20306b30406_0_2:notes"/>
          <p:cNvSpPr txBox="1">
            <a:spLocks noGrp="1"/>
          </p:cNvSpPr>
          <p:nvPr>
            <p:ph type="sldNum" idx="12"/>
          </p:nvPr>
        </p:nvSpPr>
        <p:spPr>
          <a:xfrm>
            <a:off x="5180013" y="6513513"/>
            <a:ext cx="39624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4: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1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20308b47e08_0_0:notes"/>
          <p:cNvSpPr>
            <a:spLocks noGrp="1" noRot="1" noChangeAspect="1"/>
          </p:cNvSpPr>
          <p:nvPr>
            <p:ph type="sldImg" idx="2"/>
          </p:nvPr>
        </p:nvSpPr>
        <p:spPr>
          <a:xfrm>
            <a:off x="3028950" y="857250"/>
            <a:ext cx="30861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20308b47e08_0_0:notes"/>
          <p:cNvSpPr txBox="1">
            <a:spLocks noGrp="1"/>
          </p:cNvSpPr>
          <p:nvPr>
            <p:ph type="body" idx="1"/>
          </p:nvPr>
        </p:nvSpPr>
        <p:spPr>
          <a:xfrm>
            <a:off x="914400" y="3300413"/>
            <a:ext cx="73152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g20308b47e08_0_0:notes"/>
          <p:cNvSpPr txBox="1">
            <a:spLocks noGrp="1"/>
          </p:cNvSpPr>
          <p:nvPr>
            <p:ph type="sldNum" idx="12"/>
          </p:nvPr>
        </p:nvSpPr>
        <p:spPr>
          <a:xfrm>
            <a:off x="5180013" y="6513513"/>
            <a:ext cx="39624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3: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 name="Google Shape;80;p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5: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1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4: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de4febd722_0_14:notes"/>
          <p:cNvSpPr>
            <a:spLocks noGrp="1" noRot="1" noChangeAspect="1"/>
          </p:cNvSpPr>
          <p:nvPr>
            <p:ph type="sldImg" idx="2"/>
          </p:nvPr>
        </p:nvSpPr>
        <p:spPr>
          <a:xfrm>
            <a:off x="3028950" y="857250"/>
            <a:ext cx="30861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de4febd722_0_14:notes"/>
          <p:cNvSpPr txBox="1">
            <a:spLocks noGrp="1"/>
          </p:cNvSpPr>
          <p:nvPr>
            <p:ph type="body" idx="1"/>
          </p:nvPr>
        </p:nvSpPr>
        <p:spPr>
          <a:xfrm>
            <a:off x="914400" y="3300413"/>
            <a:ext cx="73152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g2de4febd722_0_14:notes"/>
          <p:cNvSpPr txBox="1">
            <a:spLocks noGrp="1"/>
          </p:cNvSpPr>
          <p:nvPr>
            <p:ph type="sldNum" idx="12"/>
          </p:nvPr>
        </p:nvSpPr>
        <p:spPr>
          <a:xfrm>
            <a:off x="5180013" y="6513513"/>
            <a:ext cx="39624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de4febd722_0_4:notes"/>
          <p:cNvSpPr txBox="1">
            <a:spLocks noGrp="1"/>
          </p:cNvSpPr>
          <p:nvPr>
            <p:ph type="body" idx="1"/>
          </p:nvPr>
        </p:nvSpPr>
        <p:spPr>
          <a:xfrm>
            <a:off x="914400" y="3300413"/>
            <a:ext cx="73152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g2de4febd722_0_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7: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p8: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8: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17"/>
          <p:cNvSpPr txBox="1">
            <a:spLocks noGrp="1"/>
          </p:cNvSpPr>
          <p:nvPr>
            <p:ph type="title"/>
          </p:nvPr>
        </p:nvSpPr>
        <p:spPr>
          <a:xfrm>
            <a:off x="3113150" y="2947288"/>
            <a:ext cx="2917698" cy="57531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600" b="0" i="0">
                <a:solidFill>
                  <a:srgbClr val="54211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7"/>
          <p:cNvSpPr txBox="1">
            <a:spLocks noGrp="1"/>
          </p:cNvSpPr>
          <p:nvPr>
            <p:ph type="body" idx="1"/>
          </p:nvPr>
        </p:nvSpPr>
        <p:spPr>
          <a:xfrm>
            <a:off x="264477" y="1169606"/>
            <a:ext cx="8615044" cy="2333625"/>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000" b="0" i="0">
                <a:solidFill>
                  <a:schemeClr val="dk1"/>
                </a:solidFill>
                <a:latin typeface="Palatino Linotype"/>
                <a:ea typeface="Palatino Linotype"/>
                <a:cs typeface="Palatino Linotype"/>
                <a:sym typeface="Palatino Linotyp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9" name="Google Shape;29;p17"/>
          <p:cNvSpPr txBox="1">
            <a:spLocks noGrp="1"/>
          </p:cNvSpPr>
          <p:nvPr>
            <p:ph type="ftr" idx="11"/>
          </p:nvPr>
        </p:nvSpPr>
        <p:spPr>
          <a:xfrm>
            <a:off x="1407160" y="6640050"/>
            <a:ext cx="7042784" cy="15176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950" b="0" i="0">
                <a:solidFill>
                  <a:srgbClr val="001F5F"/>
                </a:solidFill>
                <a:latin typeface="Palatino Linotype"/>
                <a:ea typeface="Palatino Linotype"/>
                <a:cs typeface="Palatino Linotype"/>
                <a:sym typeface="Palatino Linotyp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7"/>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7"/>
          <p:cNvSpPr txBox="1">
            <a:spLocks noGrp="1"/>
          </p:cNvSpPr>
          <p:nvPr>
            <p:ph type="sldNum" idx="12"/>
          </p:nvPr>
        </p:nvSpPr>
        <p:spPr>
          <a:xfrm>
            <a:off x="8754491" y="6640050"/>
            <a:ext cx="209550" cy="151765"/>
          </a:xfrm>
          <a:prstGeom prst="rect">
            <a:avLst/>
          </a:prstGeom>
          <a:noFill/>
          <a:ln>
            <a:noFill/>
          </a:ln>
        </p:spPr>
        <p:txBody>
          <a:bodyPr spcFirstLastPara="1" wrap="square" lIns="0" tIns="0" rIns="0" bIns="0" anchor="t" anchorCtr="0">
            <a:spAutoFit/>
          </a:bodyPr>
          <a:lstStyle>
            <a:lvl1pPr marL="38100" marR="0" lvl="0" indent="0" algn="l">
              <a:lnSpc>
                <a:spcPct val="105789"/>
              </a:lnSpc>
              <a:spcBef>
                <a:spcPts val="0"/>
              </a:spcBef>
              <a:buNone/>
              <a:defRPr sz="950" b="0" i="0">
                <a:solidFill>
                  <a:srgbClr val="B3A786"/>
                </a:solidFill>
                <a:latin typeface="Palatino Linotype"/>
                <a:ea typeface="Palatino Linotype"/>
                <a:cs typeface="Palatino Linotype"/>
                <a:sym typeface="Palatino Linotype"/>
              </a:defRPr>
            </a:lvl1pPr>
            <a:lvl2pPr marL="38100" marR="0" lvl="1" indent="0" algn="l">
              <a:lnSpc>
                <a:spcPct val="105789"/>
              </a:lnSpc>
              <a:spcBef>
                <a:spcPts val="0"/>
              </a:spcBef>
              <a:buNone/>
              <a:defRPr sz="950" b="0" i="0">
                <a:solidFill>
                  <a:srgbClr val="B3A786"/>
                </a:solidFill>
                <a:latin typeface="Palatino Linotype"/>
                <a:ea typeface="Palatino Linotype"/>
                <a:cs typeface="Palatino Linotype"/>
                <a:sym typeface="Palatino Linotype"/>
              </a:defRPr>
            </a:lvl2pPr>
            <a:lvl3pPr marL="38100" marR="0" lvl="2" indent="0" algn="l">
              <a:lnSpc>
                <a:spcPct val="105789"/>
              </a:lnSpc>
              <a:spcBef>
                <a:spcPts val="0"/>
              </a:spcBef>
              <a:buNone/>
              <a:defRPr sz="950" b="0" i="0">
                <a:solidFill>
                  <a:srgbClr val="B3A786"/>
                </a:solidFill>
                <a:latin typeface="Palatino Linotype"/>
                <a:ea typeface="Palatino Linotype"/>
                <a:cs typeface="Palatino Linotype"/>
                <a:sym typeface="Palatino Linotype"/>
              </a:defRPr>
            </a:lvl3pPr>
            <a:lvl4pPr marL="38100" marR="0" lvl="3" indent="0" algn="l">
              <a:lnSpc>
                <a:spcPct val="105789"/>
              </a:lnSpc>
              <a:spcBef>
                <a:spcPts val="0"/>
              </a:spcBef>
              <a:buNone/>
              <a:defRPr sz="950" b="0" i="0">
                <a:solidFill>
                  <a:srgbClr val="B3A786"/>
                </a:solidFill>
                <a:latin typeface="Palatino Linotype"/>
                <a:ea typeface="Palatino Linotype"/>
                <a:cs typeface="Palatino Linotype"/>
                <a:sym typeface="Palatino Linotype"/>
              </a:defRPr>
            </a:lvl4pPr>
            <a:lvl5pPr marL="38100" marR="0" lvl="4" indent="0" algn="l">
              <a:lnSpc>
                <a:spcPct val="105789"/>
              </a:lnSpc>
              <a:spcBef>
                <a:spcPts val="0"/>
              </a:spcBef>
              <a:buNone/>
              <a:defRPr sz="950" b="0" i="0">
                <a:solidFill>
                  <a:srgbClr val="B3A786"/>
                </a:solidFill>
                <a:latin typeface="Palatino Linotype"/>
                <a:ea typeface="Palatino Linotype"/>
                <a:cs typeface="Palatino Linotype"/>
                <a:sym typeface="Palatino Linotype"/>
              </a:defRPr>
            </a:lvl5pPr>
            <a:lvl6pPr marL="38100" marR="0" lvl="5" indent="0" algn="l">
              <a:lnSpc>
                <a:spcPct val="105789"/>
              </a:lnSpc>
              <a:spcBef>
                <a:spcPts val="0"/>
              </a:spcBef>
              <a:buNone/>
              <a:defRPr sz="950" b="0" i="0">
                <a:solidFill>
                  <a:srgbClr val="B3A786"/>
                </a:solidFill>
                <a:latin typeface="Palatino Linotype"/>
                <a:ea typeface="Palatino Linotype"/>
                <a:cs typeface="Palatino Linotype"/>
                <a:sym typeface="Palatino Linotype"/>
              </a:defRPr>
            </a:lvl6pPr>
            <a:lvl7pPr marL="38100" marR="0" lvl="6" indent="0" algn="l">
              <a:lnSpc>
                <a:spcPct val="105789"/>
              </a:lnSpc>
              <a:spcBef>
                <a:spcPts val="0"/>
              </a:spcBef>
              <a:buNone/>
              <a:defRPr sz="950" b="0" i="0">
                <a:solidFill>
                  <a:srgbClr val="B3A786"/>
                </a:solidFill>
                <a:latin typeface="Palatino Linotype"/>
                <a:ea typeface="Palatino Linotype"/>
                <a:cs typeface="Palatino Linotype"/>
                <a:sym typeface="Palatino Linotype"/>
              </a:defRPr>
            </a:lvl7pPr>
            <a:lvl8pPr marL="38100" marR="0" lvl="7" indent="0" algn="l">
              <a:lnSpc>
                <a:spcPct val="105789"/>
              </a:lnSpc>
              <a:spcBef>
                <a:spcPts val="0"/>
              </a:spcBef>
              <a:buNone/>
              <a:defRPr sz="950" b="0" i="0">
                <a:solidFill>
                  <a:srgbClr val="B3A786"/>
                </a:solidFill>
                <a:latin typeface="Palatino Linotype"/>
                <a:ea typeface="Palatino Linotype"/>
                <a:cs typeface="Palatino Linotype"/>
                <a:sym typeface="Palatino Linotype"/>
              </a:defRPr>
            </a:lvl8pPr>
            <a:lvl9pPr marL="38100" marR="0" lvl="8" indent="0" algn="l">
              <a:lnSpc>
                <a:spcPct val="105789"/>
              </a:lnSpc>
              <a:spcBef>
                <a:spcPts val="0"/>
              </a:spcBef>
              <a:buNone/>
              <a:defRPr sz="950" b="0" i="0">
                <a:solidFill>
                  <a:srgbClr val="B3A786"/>
                </a:solidFill>
                <a:latin typeface="Palatino Linotype"/>
                <a:ea typeface="Palatino Linotype"/>
                <a:cs typeface="Palatino Linotype"/>
                <a:sym typeface="Palatino Linotype"/>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2"/>
        <p:cNvGrpSpPr/>
        <p:nvPr/>
      </p:nvGrpSpPr>
      <p:grpSpPr>
        <a:xfrm>
          <a:off x="0" y="0"/>
          <a:ext cx="0" cy="0"/>
          <a:chOff x="0" y="0"/>
          <a:chExt cx="0" cy="0"/>
        </a:xfrm>
      </p:grpSpPr>
      <p:sp>
        <p:nvSpPr>
          <p:cNvPr id="33" name="Google Shape;33;p18"/>
          <p:cNvSpPr txBox="1">
            <a:spLocks noGrp="1"/>
          </p:cNvSpPr>
          <p:nvPr>
            <p:ph type="title"/>
          </p:nvPr>
        </p:nvSpPr>
        <p:spPr>
          <a:xfrm>
            <a:off x="3113150" y="2947288"/>
            <a:ext cx="2917698" cy="57531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600" b="0" i="0">
                <a:solidFill>
                  <a:srgbClr val="54211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8"/>
          <p:cNvSpPr txBox="1">
            <a:spLocks noGrp="1"/>
          </p:cNvSpPr>
          <p:nvPr>
            <p:ph type="ftr" idx="11"/>
          </p:nvPr>
        </p:nvSpPr>
        <p:spPr>
          <a:xfrm>
            <a:off x="1407160" y="6640050"/>
            <a:ext cx="7042784" cy="15176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950" b="0" i="0">
                <a:solidFill>
                  <a:srgbClr val="001F5F"/>
                </a:solidFill>
                <a:latin typeface="Palatino Linotype"/>
                <a:ea typeface="Palatino Linotype"/>
                <a:cs typeface="Palatino Linotype"/>
                <a:sym typeface="Palatino Linotyp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8"/>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8"/>
          <p:cNvSpPr txBox="1">
            <a:spLocks noGrp="1"/>
          </p:cNvSpPr>
          <p:nvPr>
            <p:ph type="sldNum" idx="12"/>
          </p:nvPr>
        </p:nvSpPr>
        <p:spPr>
          <a:xfrm>
            <a:off x="8754491" y="6640050"/>
            <a:ext cx="209550" cy="151765"/>
          </a:xfrm>
          <a:prstGeom prst="rect">
            <a:avLst/>
          </a:prstGeom>
          <a:noFill/>
          <a:ln>
            <a:noFill/>
          </a:ln>
        </p:spPr>
        <p:txBody>
          <a:bodyPr spcFirstLastPara="1" wrap="square" lIns="0" tIns="0" rIns="0" bIns="0" anchor="t" anchorCtr="0">
            <a:spAutoFit/>
          </a:bodyPr>
          <a:lstStyle>
            <a:lvl1pPr marL="38100" marR="0" lvl="0" indent="0" algn="l">
              <a:lnSpc>
                <a:spcPct val="105789"/>
              </a:lnSpc>
              <a:spcBef>
                <a:spcPts val="0"/>
              </a:spcBef>
              <a:buNone/>
              <a:defRPr sz="950" b="0" i="0">
                <a:solidFill>
                  <a:srgbClr val="B3A786"/>
                </a:solidFill>
                <a:latin typeface="Palatino Linotype"/>
                <a:ea typeface="Palatino Linotype"/>
                <a:cs typeface="Palatino Linotype"/>
                <a:sym typeface="Palatino Linotype"/>
              </a:defRPr>
            </a:lvl1pPr>
            <a:lvl2pPr marL="38100" marR="0" lvl="1" indent="0" algn="l">
              <a:lnSpc>
                <a:spcPct val="105789"/>
              </a:lnSpc>
              <a:spcBef>
                <a:spcPts val="0"/>
              </a:spcBef>
              <a:buNone/>
              <a:defRPr sz="950" b="0" i="0">
                <a:solidFill>
                  <a:srgbClr val="B3A786"/>
                </a:solidFill>
                <a:latin typeface="Palatino Linotype"/>
                <a:ea typeface="Palatino Linotype"/>
                <a:cs typeface="Palatino Linotype"/>
                <a:sym typeface="Palatino Linotype"/>
              </a:defRPr>
            </a:lvl2pPr>
            <a:lvl3pPr marL="38100" marR="0" lvl="2" indent="0" algn="l">
              <a:lnSpc>
                <a:spcPct val="105789"/>
              </a:lnSpc>
              <a:spcBef>
                <a:spcPts val="0"/>
              </a:spcBef>
              <a:buNone/>
              <a:defRPr sz="950" b="0" i="0">
                <a:solidFill>
                  <a:srgbClr val="B3A786"/>
                </a:solidFill>
                <a:latin typeface="Palatino Linotype"/>
                <a:ea typeface="Palatino Linotype"/>
                <a:cs typeface="Palatino Linotype"/>
                <a:sym typeface="Palatino Linotype"/>
              </a:defRPr>
            </a:lvl3pPr>
            <a:lvl4pPr marL="38100" marR="0" lvl="3" indent="0" algn="l">
              <a:lnSpc>
                <a:spcPct val="105789"/>
              </a:lnSpc>
              <a:spcBef>
                <a:spcPts val="0"/>
              </a:spcBef>
              <a:buNone/>
              <a:defRPr sz="950" b="0" i="0">
                <a:solidFill>
                  <a:srgbClr val="B3A786"/>
                </a:solidFill>
                <a:latin typeface="Palatino Linotype"/>
                <a:ea typeface="Palatino Linotype"/>
                <a:cs typeface="Palatino Linotype"/>
                <a:sym typeface="Palatino Linotype"/>
              </a:defRPr>
            </a:lvl4pPr>
            <a:lvl5pPr marL="38100" marR="0" lvl="4" indent="0" algn="l">
              <a:lnSpc>
                <a:spcPct val="105789"/>
              </a:lnSpc>
              <a:spcBef>
                <a:spcPts val="0"/>
              </a:spcBef>
              <a:buNone/>
              <a:defRPr sz="950" b="0" i="0">
                <a:solidFill>
                  <a:srgbClr val="B3A786"/>
                </a:solidFill>
                <a:latin typeface="Palatino Linotype"/>
                <a:ea typeface="Palatino Linotype"/>
                <a:cs typeface="Palatino Linotype"/>
                <a:sym typeface="Palatino Linotype"/>
              </a:defRPr>
            </a:lvl5pPr>
            <a:lvl6pPr marL="38100" marR="0" lvl="5" indent="0" algn="l">
              <a:lnSpc>
                <a:spcPct val="105789"/>
              </a:lnSpc>
              <a:spcBef>
                <a:spcPts val="0"/>
              </a:spcBef>
              <a:buNone/>
              <a:defRPr sz="950" b="0" i="0">
                <a:solidFill>
                  <a:srgbClr val="B3A786"/>
                </a:solidFill>
                <a:latin typeface="Palatino Linotype"/>
                <a:ea typeface="Palatino Linotype"/>
                <a:cs typeface="Palatino Linotype"/>
                <a:sym typeface="Palatino Linotype"/>
              </a:defRPr>
            </a:lvl6pPr>
            <a:lvl7pPr marL="38100" marR="0" lvl="6" indent="0" algn="l">
              <a:lnSpc>
                <a:spcPct val="105789"/>
              </a:lnSpc>
              <a:spcBef>
                <a:spcPts val="0"/>
              </a:spcBef>
              <a:buNone/>
              <a:defRPr sz="950" b="0" i="0">
                <a:solidFill>
                  <a:srgbClr val="B3A786"/>
                </a:solidFill>
                <a:latin typeface="Palatino Linotype"/>
                <a:ea typeface="Palatino Linotype"/>
                <a:cs typeface="Palatino Linotype"/>
                <a:sym typeface="Palatino Linotype"/>
              </a:defRPr>
            </a:lvl7pPr>
            <a:lvl8pPr marL="38100" marR="0" lvl="7" indent="0" algn="l">
              <a:lnSpc>
                <a:spcPct val="105789"/>
              </a:lnSpc>
              <a:spcBef>
                <a:spcPts val="0"/>
              </a:spcBef>
              <a:buNone/>
              <a:defRPr sz="950" b="0" i="0">
                <a:solidFill>
                  <a:srgbClr val="B3A786"/>
                </a:solidFill>
                <a:latin typeface="Palatino Linotype"/>
                <a:ea typeface="Palatino Linotype"/>
                <a:cs typeface="Palatino Linotype"/>
                <a:sym typeface="Palatino Linotype"/>
              </a:defRPr>
            </a:lvl8pPr>
            <a:lvl9pPr marL="38100" marR="0" lvl="8" indent="0" algn="l">
              <a:lnSpc>
                <a:spcPct val="105789"/>
              </a:lnSpc>
              <a:spcBef>
                <a:spcPts val="0"/>
              </a:spcBef>
              <a:buNone/>
              <a:defRPr sz="950" b="0" i="0">
                <a:solidFill>
                  <a:srgbClr val="B3A786"/>
                </a:solidFill>
                <a:latin typeface="Palatino Linotype"/>
                <a:ea typeface="Palatino Linotype"/>
                <a:cs typeface="Palatino Linotype"/>
                <a:sym typeface="Palatino Linotype"/>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7"/>
        <p:cNvGrpSpPr/>
        <p:nvPr/>
      </p:nvGrpSpPr>
      <p:grpSpPr>
        <a:xfrm>
          <a:off x="0" y="0"/>
          <a:ext cx="0" cy="0"/>
          <a:chOff x="0" y="0"/>
          <a:chExt cx="0" cy="0"/>
        </a:xfrm>
      </p:grpSpPr>
      <p:sp>
        <p:nvSpPr>
          <p:cNvPr id="38" name="Google Shape;38;p19"/>
          <p:cNvSpPr txBox="1">
            <a:spLocks noGrp="1"/>
          </p:cNvSpPr>
          <p:nvPr>
            <p:ph type="ctrTitle"/>
          </p:nvPr>
        </p:nvSpPr>
        <p:spPr>
          <a:xfrm>
            <a:off x="685800" y="2125980"/>
            <a:ext cx="7772400" cy="14401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9"/>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9"/>
          <p:cNvSpPr txBox="1">
            <a:spLocks noGrp="1"/>
          </p:cNvSpPr>
          <p:nvPr>
            <p:ph type="ftr" idx="11"/>
          </p:nvPr>
        </p:nvSpPr>
        <p:spPr>
          <a:xfrm>
            <a:off x="1407160" y="6640050"/>
            <a:ext cx="7042784" cy="15176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950" b="0" i="0">
                <a:solidFill>
                  <a:srgbClr val="001F5F"/>
                </a:solidFill>
                <a:latin typeface="Palatino Linotype"/>
                <a:ea typeface="Palatino Linotype"/>
                <a:cs typeface="Palatino Linotype"/>
                <a:sym typeface="Palatino Linotyp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9"/>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9"/>
          <p:cNvSpPr txBox="1">
            <a:spLocks noGrp="1"/>
          </p:cNvSpPr>
          <p:nvPr>
            <p:ph type="sldNum" idx="12"/>
          </p:nvPr>
        </p:nvSpPr>
        <p:spPr>
          <a:xfrm>
            <a:off x="8754491" y="6640050"/>
            <a:ext cx="209550" cy="151765"/>
          </a:xfrm>
          <a:prstGeom prst="rect">
            <a:avLst/>
          </a:prstGeom>
          <a:noFill/>
          <a:ln>
            <a:noFill/>
          </a:ln>
        </p:spPr>
        <p:txBody>
          <a:bodyPr spcFirstLastPara="1" wrap="square" lIns="0" tIns="0" rIns="0" bIns="0" anchor="t" anchorCtr="0">
            <a:spAutoFit/>
          </a:bodyPr>
          <a:lstStyle>
            <a:lvl1pPr marL="38100" marR="0" lvl="0" indent="0" algn="l">
              <a:lnSpc>
                <a:spcPct val="105789"/>
              </a:lnSpc>
              <a:spcBef>
                <a:spcPts val="0"/>
              </a:spcBef>
              <a:buNone/>
              <a:defRPr sz="950" b="0" i="0">
                <a:solidFill>
                  <a:srgbClr val="B3A786"/>
                </a:solidFill>
                <a:latin typeface="Palatino Linotype"/>
                <a:ea typeface="Palatino Linotype"/>
                <a:cs typeface="Palatino Linotype"/>
                <a:sym typeface="Palatino Linotype"/>
              </a:defRPr>
            </a:lvl1pPr>
            <a:lvl2pPr marL="38100" marR="0" lvl="1" indent="0" algn="l">
              <a:lnSpc>
                <a:spcPct val="105789"/>
              </a:lnSpc>
              <a:spcBef>
                <a:spcPts val="0"/>
              </a:spcBef>
              <a:buNone/>
              <a:defRPr sz="950" b="0" i="0">
                <a:solidFill>
                  <a:srgbClr val="B3A786"/>
                </a:solidFill>
                <a:latin typeface="Palatino Linotype"/>
                <a:ea typeface="Palatino Linotype"/>
                <a:cs typeface="Palatino Linotype"/>
                <a:sym typeface="Palatino Linotype"/>
              </a:defRPr>
            </a:lvl2pPr>
            <a:lvl3pPr marL="38100" marR="0" lvl="2" indent="0" algn="l">
              <a:lnSpc>
                <a:spcPct val="105789"/>
              </a:lnSpc>
              <a:spcBef>
                <a:spcPts val="0"/>
              </a:spcBef>
              <a:buNone/>
              <a:defRPr sz="950" b="0" i="0">
                <a:solidFill>
                  <a:srgbClr val="B3A786"/>
                </a:solidFill>
                <a:latin typeface="Palatino Linotype"/>
                <a:ea typeface="Palatino Linotype"/>
                <a:cs typeface="Palatino Linotype"/>
                <a:sym typeface="Palatino Linotype"/>
              </a:defRPr>
            </a:lvl3pPr>
            <a:lvl4pPr marL="38100" marR="0" lvl="3" indent="0" algn="l">
              <a:lnSpc>
                <a:spcPct val="105789"/>
              </a:lnSpc>
              <a:spcBef>
                <a:spcPts val="0"/>
              </a:spcBef>
              <a:buNone/>
              <a:defRPr sz="950" b="0" i="0">
                <a:solidFill>
                  <a:srgbClr val="B3A786"/>
                </a:solidFill>
                <a:latin typeface="Palatino Linotype"/>
                <a:ea typeface="Palatino Linotype"/>
                <a:cs typeface="Palatino Linotype"/>
                <a:sym typeface="Palatino Linotype"/>
              </a:defRPr>
            </a:lvl4pPr>
            <a:lvl5pPr marL="38100" marR="0" lvl="4" indent="0" algn="l">
              <a:lnSpc>
                <a:spcPct val="105789"/>
              </a:lnSpc>
              <a:spcBef>
                <a:spcPts val="0"/>
              </a:spcBef>
              <a:buNone/>
              <a:defRPr sz="950" b="0" i="0">
                <a:solidFill>
                  <a:srgbClr val="B3A786"/>
                </a:solidFill>
                <a:latin typeface="Palatino Linotype"/>
                <a:ea typeface="Palatino Linotype"/>
                <a:cs typeface="Palatino Linotype"/>
                <a:sym typeface="Palatino Linotype"/>
              </a:defRPr>
            </a:lvl5pPr>
            <a:lvl6pPr marL="38100" marR="0" lvl="5" indent="0" algn="l">
              <a:lnSpc>
                <a:spcPct val="105789"/>
              </a:lnSpc>
              <a:spcBef>
                <a:spcPts val="0"/>
              </a:spcBef>
              <a:buNone/>
              <a:defRPr sz="950" b="0" i="0">
                <a:solidFill>
                  <a:srgbClr val="B3A786"/>
                </a:solidFill>
                <a:latin typeface="Palatino Linotype"/>
                <a:ea typeface="Palatino Linotype"/>
                <a:cs typeface="Palatino Linotype"/>
                <a:sym typeface="Palatino Linotype"/>
              </a:defRPr>
            </a:lvl6pPr>
            <a:lvl7pPr marL="38100" marR="0" lvl="6" indent="0" algn="l">
              <a:lnSpc>
                <a:spcPct val="105789"/>
              </a:lnSpc>
              <a:spcBef>
                <a:spcPts val="0"/>
              </a:spcBef>
              <a:buNone/>
              <a:defRPr sz="950" b="0" i="0">
                <a:solidFill>
                  <a:srgbClr val="B3A786"/>
                </a:solidFill>
                <a:latin typeface="Palatino Linotype"/>
                <a:ea typeface="Palatino Linotype"/>
                <a:cs typeface="Palatino Linotype"/>
                <a:sym typeface="Palatino Linotype"/>
              </a:defRPr>
            </a:lvl7pPr>
            <a:lvl8pPr marL="38100" marR="0" lvl="7" indent="0" algn="l">
              <a:lnSpc>
                <a:spcPct val="105789"/>
              </a:lnSpc>
              <a:spcBef>
                <a:spcPts val="0"/>
              </a:spcBef>
              <a:buNone/>
              <a:defRPr sz="950" b="0" i="0">
                <a:solidFill>
                  <a:srgbClr val="B3A786"/>
                </a:solidFill>
                <a:latin typeface="Palatino Linotype"/>
                <a:ea typeface="Palatino Linotype"/>
                <a:cs typeface="Palatino Linotype"/>
                <a:sym typeface="Palatino Linotype"/>
              </a:defRPr>
            </a:lvl8pPr>
            <a:lvl9pPr marL="38100" marR="0" lvl="8" indent="0" algn="l">
              <a:lnSpc>
                <a:spcPct val="105789"/>
              </a:lnSpc>
              <a:spcBef>
                <a:spcPts val="0"/>
              </a:spcBef>
              <a:buNone/>
              <a:defRPr sz="950" b="0" i="0">
                <a:solidFill>
                  <a:srgbClr val="B3A786"/>
                </a:solidFill>
                <a:latin typeface="Palatino Linotype"/>
                <a:ea typeface="Palatino Linotype"/>
                <a:cs typeface="Palatino Linotype"/>
                <a:sym typeface="Palatino Linotype"/>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3"/>
        <p:cNvGrpSpPr/>
        <p:nvPr/>
      </p:nvGrpSpPr>
      <p:grpSpPr>
        <a:xfrm>
          <a:off x="0" y="0"/>
          <a:ext cx="0" cy="0"/>
          <a:chOff x="0" y="0"/>
          <a:chExt cx="0" cy="0"/>
        </a:xfrm>
      </p:grpSpPr>
      <p:sp>
        <p:nvSpPr>
          <p:cNvPr id="44" name="Google Shape;44;p20"/>
          <p:cNvSpPr txBox="1">
            <a:spLocks noGrp="1"/>
          </p:cNvSpPr>
          <p:nvPr>
            <p:ph type="title"/>
          </p:nvPr>
        </p:nvSpPr>
        <p:spPr>
          <a:xfrm>
            <a:off x="3113150" y="2947288"/>
            <a:ext cx="2917698" cy="57531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600" b="0" i="0">
                <a:solidFill>
                  <a:srgbClr val="54211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20"/>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20"/>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7" name="Google Shape;47;p20"/>
          <p:cNvSpPr txBox="1">
            <a:spLocks noGrp="1"/>
          </p:cNvSpPr>
          <p:nvPr>
            <p:ph type="ftr" idx="11"/>
          </p:nvPr>
        </p:nvSpPr>
        <p:spPr>
          <a:xfrm>
            <a:off x="1407160" y="6640050"/>
            <a:ext cx="7042784" cy="15176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950" b="0" i="0">
                <a:solidFill>
                  <a:srgbClr val="001F5F"/>
                </a:solidFill>
                <a:latin typeface="Palatino Linotype"/>
                <a:ea typeface="Palatino Linotype"/>
                <a:cs typeface="Palatino Linotype"/>
                <a:sym typeface="Palatino Linotyp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0"/>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0"/>
          <p:cNvSpPr txBox="1">
            <a:spLocks noGrp="1"/>
          </p:cNvSpPr>
          <p:nvPr>
            <p:ph type="sldNum" idx="12"/>
          </p:nvPr>
        </p:nvSpPr>
        <p:spPr>
          <a:xfrm>
            <a:off x="8754491" y="6640050"/>
            <a:ext cx="209550" cy="151765"/>
          </a:xfrm>
          <a:prstGeom prst="rect">
            <a:avLst/>
          </a:prstGeom>
          <a:noFill/>
          <a:ln>
            <a:noFill/>
          </a:ln>
        </p:spPr>
        <p:txBody>
          <a:bodyPr spcFirstLastPara="1" wrap="square" lIns="0" tIns="0" rIns="0" bIns="0" anchor="t" anchorCtr="0">
            <a:spAutoFit/>
          </a:bodyPr>
          <a:lstStyle>
            <a:lvl1pPr marL="38100" marR="0" lvl="0" indent="0" algn="l">
              <a:lnSpc>
                <a:spcPct val="105789"/>
              </a:lnSpc>
              <a:spcBef>
                <a:spcPts val="0"/>
              </a:spcBef>
              <a:buNone/>
              <a:defRPr sz="950" b="0" i="0">
                <a:solidFill>
                  <a:srgbClr val="B3A786"/>
                </a:solidFill>
                <a:latin typeface="Palatino Linotype"/>
                <a:ea typeface="Palatino Linotype"/>
                <a:cs typeface="Palatino Linotype"/>
                <a:sym typeface="Palatino Linotype"/>
              </a:defRPr>
            </a:lvl1pPr>
            <a:lvl2pPr marL="38100" marR="0" lvl="1" indent="0" algn="l">
              <a:lnSpc>
                <a:spcPct val="105789"/>
              </a:lnSpc>
              <a:spcBef>
                <a:spcPts val="0"/>
              </a:spcBef>
              <a:buNone/>
              <a:defRPr sz="950" b="0" i="0">
                <a:solidFill>
                  <a:srgbClr val="B3A786"/>
                </a:solidFill>
                <a:latin typeface="Palatino Linotype"/>
                <a:ea typeface="Palatino Linotype"/>
                <a:cs typeface="Palatino Linotype"/>
                <a:sym typeface="Palatino Linotype"/>
              </a:defRPr>
            </a:lvl2pPr>
            <a:lvl3pPr marL="38100" marR="0" lvl="2" indent="0" algn="l">
              <a:lnSpc>
                <a:spcPct val="105789"/>
              </a:lnSpc>
              <a:spcBef>
                <a:spcPts val="0"/>
              </a:spcBef>
              <a:buNone/>
              <a:defRPr sz="950" b="0" i="0">
                <a:solidFill>
                  <a:srgbClr val="B3A786"/>
                </a:solidFill>
                <a:latin typeface="Palatino Linotype"/>
                <a:ea typeface="Palatino Linotype"/>
                <a:cs typeface="Palatino Linotype"/>
                <a:sym typeface="Palatino Linotype"/>
              </a:defRPr>
            </a:lvl3pPr>
            <a:lvl4pPr marL="38100" marR="0" lvl="3" indent="0" algn="l">
              <a:lnSpc>
                <a:spcPct val="105789"/>
              </a:lnSpc>
              <a:spcBef>
                <a:spcPts val="0"/>
              </a:spcBef>
              <a:buNone/>
              <a:defRPr sz="950" b="0" i="0">
                <a:solidFill>
                  <a:srgbClr val="B3A786"/>
                </a:solidFill>
                <a:latin typeface="Palatino Linotype"/>
                <a:ea typeface="Palatino Linotype"/>
                <a:cs typeface="Palatino Linotype"/>
                <a:sym typeface="Palatino Linotype"/>
              </a:defRPr>
            </a:lvl4pPr>
            <a:lvl5pPr marL="38100" marR="0" lvl="4" indent="0" algn="l">
              <a:lnSpc>
                <a:spcPct val="105789"/>
              </a:lnSpc>
              <a:spcBef>
                <a:spcPts val="0"/>
              </a:spcBef>
              <a:buNone/>
              <a:defRPr sz="950" b="0" i="0">
                <a:solidFill>
                  <a:srgbClr val="B3A786"/>
                </a:solidFill>
                <a:latin typeface="Palatino Linotype"/>
                <a:ea typeface="Palatino Linotype"/>
                <a:cs typeface="Palatino Linotype"/>
                <a:sym typeface="Palatino Linotype"/>
              </a:defRPr>
            </a:lvl5pPr>
            <a:lvl6pPr marL="38100" marR="0" lvl="5" indent="0" algn="l">
              <a:lnSpc>
                <a:spcPct val="105789"/>
              </a:lnSpc>
              <a:spcBef>
                <a:spcPts val="0"/>
              </a:spcBef>
              <a:buNone/>
              <a:defRPr sz="950" b="0" i="0">
                <a:solidFill>
                  <a:srgbClr val="B3A786"/>
                </a:solidFill>
                <a:latin typeface="Palatino Linotype"/>
                <a:ea typeface="Palatino Linotype"/>
                <a:cs typeface="Palatino Linotype"/>
                <a:sym typeface="Palatino Linotype"/>
              </a:defRPr>
            </a:lvl6pPr>
            <a:lvl7pPr marL="38100" marR="0" lvl="6" indent="0" algn="l">
              <a:lnSpc>
                <a:spcPct val="105789"/>
              </a:lnSpc>
              <a:spcBef>
                <a:spcPts val="0"/>
              </a:spcBef>
              <a:buNone/>
              <a:defRPr sz="950" b="0" i="0">
                <a:solidFill>
                  <a:srgbClr val="B3A786"/>
                </a:solidFill>
                <a:latin typeface="Palatino Linotype"/>
                <a:ea typeface="Palatino Linotype"/>
                <a:cs typeface="Palatino Linotype"/>
                <a:sym typeface="Palatino Linotype"/>
              </a:defRPr>
            </a:lvl7pPr>
            <a:lvl8pPr marL="38100" marR="0" lvl="7" indent="0" algn="l">
              <a:lnSpc>
                <a:spcPct val="105789"/>
              </a:lnSpc>
              <a:spcBef>
                <a:spcPts val="0"/>
              </a:spcBef>
              <a:buNone/>
              <a:defRPr sz="950" b="0" i="0">
                <a:solidFill>
                  <a:srgbClr val="B3A786"/>
                </a:solidFill>
                <a:latin typeface="Palatino Linotype"/>
                <a:ea typeface="Palatino Linotype"/>
                <a:cs typeface="Palatino Linotype"/>
                <a:sym typeface="Palatino Linotype"/>
              </a:defRPr>
            </a:lvl8pPr>
            <a:lvl9pPr marL="38100" marR="0" lvl="8" indent="0" algn="l">
              <a:lnSpc>
                <a:spcPct val="105789"/>
              </a:lnSpc>
              <a:spcBef>
                <a:spcPts val="0"/>
              </a:spcBef>
              <a:buNone/>
              <a:defRPr sz="950" b="0" i="0">
                <a:solidFill>
                  <a:srgbClr val="B3A786"/>
                </a:solidFill>
                <a:latin typeface="Palatino Linotype"/>
                <a:ea typeface="Palatino Linotype"/>
                <a:cs typeface="Palatino Linotype"/>
                <a:sym typeface="Palatino Linotype"/>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50"/>
        <p:cNvGrpSpPr/>
        <p:nvPr/>
      </p:nvGrpSpPr>
      <p:grpSpPr>
        <a:xfrm>
          <a:off x="0" y="0"/>
          <a:ext cx="0" cy="0"/>
          <a:chOff x="0" y="0"/>
          <a:chExt cx="0" cy="0"/>
        </a:xfrm>
      </p:grpSpPr>
      <p:sp>
        <p:nvSpPr>
          <p:cNvPr id="51" name="Google Shape;51;p21"/>
          <p:cNvSpPr txBox="1">
            <a:spLocks noGrp="1"/>
          </p:cNvSpPr>
          <p:nvPr>
            <p:ph type="ftr" idx="11"/>
          </p:nvPr>
        </p:nvSpPr>
        <p:spPr>
          <a:xfrm>
            <a:off x="1407160" y="6640050"/>
            <a:ext cx="7042784" cy="15176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950" b="0" i="0">
                <a:solidFill>
                  <a:srgbClr val="001F5F"/>
                </a:solidFill>
                <a:latin typeface="Palatino Linotype"/>
                <a:ea typeface="Palatino Linotype"/>
                <a:cs typeface="Palatino Linotype"/>
                <a:sym typeface="Palatino Linotyp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1"/>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1"/>
          <p:cNvSpPr txBox="1">
            <a:spLocks noGrp="1"/>
          </p:cNvSpPr>
          <p:nvPr>
            <p:ph type="sldNum" idx="12"/>
          </p:nvPr>
        </p:nvSpPr>
        <p:spPr>
          <a:xfrm>
            <a:off x="8754491" y="6640050"/>
            <a:ext cx="209550" cy="151765"/>
          </a:xfrm>
          <a:prstGeom prst="rect">
            <a:avLst/>
          </a:prstGeom>
          <a:noFill/>
          <a:ln>
            <a:noFill/>
          </a:ln>
        </p:spPr>
        <p:txBody>
          <a:bodyPr spcFirstLastPara="1" wrap="square" lIns="0" tIns="0" rIns="0" bIns="0" anchor="t" anchorCtr="0">
            <a:spAutoFit/>
          </a:bodyPr>
          <a:lstStyle>
            <a:lvl1pPr marL="38100" marR="0" lvl="0" indent="0" algn="l">
              <a:lnSpc>
                <a:spcPct val="105789"/>
              </a:lnSpc>
              <a:spcBef>
                <a:spcPts val="0"/>
              </a:spcBef>
              <a:buNone/>
              <a:defRPr sz="950" b="0" i="0">
                <a:solidFill>
                  <a:srgbClr val="B3A786"/>
                </a:solidFill>
                <a:latin typeface="Palatino Linotype"/>
                <a:ea typeface="Palatino Linotype"/>
                <a:cs typeface="Palatino Linotype"/>
                <a:sym typeface="Palatino Linotype"/>
              </a:defRPr>
            </a:lvl1pPr>
            <a:lvl2pPr marL="38100" marR="0" lvl="1" indent="0" algn="l">
              <a:lnSpc>
                <a:spcPct val="105789"/>
              </a:lnSpc>
              <a:spcBef>
                <a:spcPts val="0"/>
              </a:spcBef>
              <a:buNone/>
              <a:defRPr sz="950" b="0" i="0">
                <a:solidFill>
                  <a:srgbClr val="B3A786"/>
                </a:solidFill>
                <a:latin typeface="Palatino Linotype"/>
                <a:ea typeface="Palatino Linotype"/>
                <a:cs typeface="Palatino Linotype"/>
                <a:sym typeface="Palatino Linotype"/>
              </a:defRPr>
            </a:lvl2pPr>
            <a:lvl3pPr marL="38100" marR="0" lvl="2" indent="0" algn="l">
              <a:lnSpc>
                <a:spcPct val="105789"/>
              </a:lnSpc>
              <a:spcBef>
                <a:spcPts val="0"/>
              </a:spcBef>
              <a:buNone/>
              <a:defRPr sz="950" b="0" i="0">
                <a:solidFill>
                  <a:srgbClr val="B3A786"/>
                </a:solidFill>
                <a:latin typeface="Palatino Linotype"/>
                <a:ea typeface="Palatino Linotype"/>
                <a:cs typeface="Palatino Linotype"/>
                <a:sym typeface="Palatino Linotype"/>
              </a:defRPr>
            </a:lvl3pPr>
            <a:lvl4pPr marL="38100" marR="0" lvl="3" indent="0" algn="l">
              <a:lnSpc>
                <a:spcPct val="105789"/>
              </a:lnSpc>
              <a:spcBef>
                <a:spcPts val="0"/>
              </a:spcBef>
              <a:buNone/>
              <a:defRPr sz="950" b="0" i="0">
                <a:solidFill>
                  <a:srgbClr val="B3A786"/>
                </a:solidFill>
                <a:latin typeface="Palatino Linotype"/>
                <a:ea typeface="Palatino Linotype"/>
                <a:cs typeface="Palatino Linotype"/>
                <a:sym typeface="Palatino Linotype"/>
              </a:defRPr>
            </a:lvl4pPr>
            <a:lvl5pPr marL="38100" marR="0" lvl="4" indent="0" algn="l">
              <a:lnSpc>
                <a:spcPct val="105789"/>
              </a:lnSpc>
              <a:spcBef>
                <a:spcPts val="0"/>
              </a:spcBef>
              <a:buNone/>
              <a:defRPr sz="950" b="0" i="0">
                <a:solidFill>
                  <a:srgbClr val="B3A786"/>
                </a:solidFill>
                <a:latin typeface="Palatino Linotype"/>
                <a:ea typeface="Palatino Linotype"/>
                <a:cs typeface="Palatino Linotype"/>
                <a:sym typeface="Palatino Linotype"/>
              </a:defRPr>
            </a:lvl5pPr>
            <a:lvl6pPr marL="38100" marR="0" lvl="5" indent="0" algn="l">
              <a:lnSpc>
                <a:spcPct val="105789"/>
              </a:lnSpc>
              <a:spcBef>
                <a:spcPts val="0"/>
              </a:spcBef>
              <a:buNone/>
              <a:defRPr sz="950" b="0" i="0">
                <a:solidFill>
                  <a:srgbClr val="B3A786"/>
                </a:solidFill>
                <a:latin typeface="Palatino Linotype"/>
                <a:ea typeface="Palatino Linotype"/>
                <a:cs typeface="Palatino Linotype"/>
                <a:sym typeface="Palatino Linotype"/>
              </a:defRPr>
            </a:lvl6pPr>
            <a:lvl7pPr marL="38100" marR="0" lvl="6" indent="0" algn="l">
              <a:lnSpc>
                <a:spcPct val="105789"/>
              </a:lnSpc>
              <a:spcBef>
                <a:spcPts val="0"/>
              </a:spcBef>
              <a:buNone/>
              <a:defRPr sz="950" b="0" i="0">
                <a:solidFill>
                  <a:srgbClr val="B3A786"/>
                </a:solidFill>
                <a:latin typeface="Palatino Linotype"/>
                <a:ea typeface="Palatino Linotype"/>
                <a:cs typeface="Palatino Linotype"/>
                <a:sym typeface="Palatino Linotype"/>
              </a:defRPr>
            </a:lvl7pPr>
            <a:lvl8pPr marL="38100" marR="0" lvl="7" indent="0" algn="l">
              <a:lnSpc>
                <a:spcPct val="105789"/>
              </a:lnSpc>
              <a:spcBef>
                <a:spcPts val="0"/>
              </a:spcBef>
              <a:buNone/>
              <a:defRPr sz="950" b="0" i="0">
                <a:solidFill>
                  <a:srgbClr val="B3A786"/>
                </a:solidFill>
                <a:latin typeface="Palatino Linotype"/>
                <a:ea typeface="Palatino Linotype"/>
                <a:cs typeface="Palatino Linotype"/>
                <a:sym typeface="Palatino Linotype"/>
              </a:defRPr>
            </a:lvl8pPr>
            <a:lvl9pPr marL="38100" marR="0" lvl="8" indent="0" algn="l">
              <a:lnSpc>
                <a:spcPct val="105789"/>
              </a:lnSpc>
              <a:spcBef>
                <a:spcPts val="0"/>
              </a:spcBef>
              <a:buNone/>
              <a:defRPr sz="950" b="0" i="0">
                <a:solidFill>
                  <a:srgbClr val="B3A786"/>
                </a:solidFill>
                <a:latin typeface="Palatino Linotype"/>
                <a:ea typeface="Palatino Linotype"/>
                <a:cs typeface="Palatino Linotype"/>
                <a:sym typeface="Palatino Linotype"/>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6"/>
          <p:cNvPicPr preferRelativeResize="0"/>
          <p:nvPr/>
        </p:nvPicPr>
        <p:blipFill rotWithShape="1">
          <a:blip r:embed="rId7">
            <a:alphaModFix/>
          </a:blip>
          <a:srcRect/>
          <a:stretch/>
        </p:blipFill>
        <p:spPr>
          <a:xfrm>
            <a:off x="0" y="0"/>
            <a:ext cx="9143999" cy="6857998"/>
          </a:xfrm>
          <a:prstGeom prst="rect">
            <a:avLst/>
          </a:prstGeom>
          <a:noFill/>
          <a:ln>
            <a:noFill/>
          </a:ln>
        </p:spPr>
      </p:pic>
      <p:sp>
        <p:nvSpPr>
          <p:cNvPr id="11" name="Google Shape;11;p16"/>
          <p:cNvSpPr/>
          <p:nvPr/>
        </p:nvSpPr>
        <p:spPr>
          <a:xfrm>
            <a:off x="0" y="0"/>
            <a:ext cx="819150" cy="819150"/>
          </a:xfrm>
          <a:custGeom>
            <a:avLst/>
            <a:gdLst/>
            <a:ahLst/>
            <a:cxnLst/>
            <a:rect l="l" t="t" r="r" b="b"/>
            <a:pathLst>
              <a:path w="819150" h="819150" extrusionOk="0">
                <a:moveTo>
                  <a:pt x="818680" y="0"/>
                </a:moveTo>
                <a:lnTo>
                  <a:pt x="504" y="0"/>
                </a:lnTo>
                <a:lnTo>
                  <a:pt x="0" y="818769"/>
                </a:lnTo>
                <a:lnTo>
                  <a:pt x="49917" y="817372"/>
                </a:lnTo>
                <a:lnTo>
                  <a:pt x="99396" y="812800"/>
                </a:lnTo>
                <a:lnTo>
                  <a:pt x="148310" y="805307"/>
                </a:lnTo>
                <a:lnTo>
                  <a:pt x="196532" y="795020"/>
                </a:lnTo>
                <a:lnTo>
                  <a:pt x="243941" y="781685"/>
                </a:lnTo>
                <a:lnTo>
                  <a:pt x="290410" y="765683"/>
                </a:lnTo>
                <a:lnTo>
                  <a:pt x="335813" y="746887"/>
                </a:lnTo>
                <a:lnTo>
                  <a:pt x="380034" y="725424"/>
                </a:lnTo>
                <a:lnTo>
                  <a:pt x="422935" y="701294"/>
                </a:lnTo>
                <a:lnTo>
                  <a:pt x="464388" y="674497"/>
                </a:lnTo>
                <a:lnTo>
                  <a:pt x="504278" y="645160"/>
                </a:lnTo>
                <a:lnTo>
                  <a:pt x="542480" y="613410"/>
                </a:lnTo>
                <a:lnTo>
                  <a:pt x="578866" y="579120"/>
                </a:lnTo>
                <a:lnTo>
                  <a:pt x="613092" y="542798"/>
                </a:lnTo>
                <a:lnTo>
                  <a:pt x="644880" y="504571"/>
                </a:lnTo>
                <a:lnTo>
                  <a:pt x="674179" y="464692"/>
                </a:lnTo>
                <a:lnTo>
                  <a:pt x="700938" y="423163"/>
                </a:lnTo>
                <a:lnTo>
                  <a:pt x="725093" y="380238"/>
                </a:lnTo>
                <a:lnTo>
                  <a:pt x="746607" y="336042"/>
                </a:lnTo>
                <a:lnTo>
                  <a:pt x="765416" y="290575"/>
                </a:lnTo>
                <a:lnTo>
                  <a:pt x="781469" y="244094"/>
                </a:lnTo>
                <a:lnTo>
                  <a:pt x="794727" y="196723"/>
                </a:lnTo>
                <a:lnTo>
                  <a:pt x="805129" y="148463"/>
                </a:lnTo>
                <a:lnTo>
                  <a:pt x="812622" y="99441"/>
                </a:lnTo>
                <a:lnTo>
                  <a:pt x="817156" y="49910"/>
                </a:lnTo>
                <a:lnTo>
                  <a:pt x="818680" y="0"/>
                </a:lnTo>
                <a:close/>
              </a:path>
            </a:pathLst>
          </a:custGeom>
          <a:solidFill>
            <a:srgbClr val="FCF8F3">
              <a:alpha val="32549"/>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6"/>
          <p:cNvSpPr/>
          <p:nvPr/>
        </p:nvSpPr>
        <p:spPr>
          <a:xfrm>
            <a:off x="4763" y="4825"/>
            <a:ext cx="819150" cy="819150"/>
          </a:xfrm>
          <a:custGeom>
            <a:avLst/>
            <a:gdLst/>
            <a:ahLst/>
            <a:cxnLst/>
            <a:rect l="l" t="t" r="r" b="b"/>
            <a:pathLst>
              <a:path w="819150" h="819150" extrusionOk="0">
                <a:moveTo>
                  <a:pt x="818679" y="0"/>
                </a:moveTo>
                <a:lnTo>
                  <a:pt x="817155" y="49910"/>
                </a:lnTo>
                <a:lnTo>
                  <a:pt x="812621" y="99441"/>
                </a:lnTo>
                <a:lnTo>
                  <a:pt x="805128" y="148335"/>
                </a:lnTo>
                <a:lnTo>
                  <a:pt x="794727" y="196596"/>
                </a:lnTo>
                <a:lnTo>
                  <a:pt x="781481" y="244094"/>
                </a:lnTo>
                <a:lnTo>
                  <a:pt x="765415" y="290575"/>
                </a:lnTo>
                <a:lnTo>
                  <a:pt x="746607" y="335915"/>
                </a:lnTo>
                <a:lnTo>
                  <a:pt x="725093" y="380238"/>
                </a:lnTo>
                <a:lnTo>
                  <a:pt x="700937" y="423163"/>
                </a:lnTo>
                <a:lnTo>
                  <a:pt x="674178" y="464565"/>
                </a:lnTo>
                <a:lnTo>
                  <a:pt x="644880" y="504444"/>
                </a:lnTo>
                <a:lnTo>
                  <a:pt x="613091" y="542671"/>
                </a:lnTo>
                <a:lnTo>
                  <a:pt x="578865" y="579120"/>
                </a:lnTo>
                <a:lnTo>
                  <a:pt x="542479" y="613283"/>
                </a:lnTo>
                <a:lnTo>
                  <a:pt x="504278" y="645160"/>
                </a:lnTo>
                <a:lnTo>
                  <a:pt x="464387" y="674370"/>
                </a:lnTo>
                <a:lnTo>
                  <a:pt x="422934" y="701166"/>
                </a:lnTo>
                <a:lnTo>
                  <a:pt x="380034" y="725297"/>
                </a:lnTo>
                <a:lnTo>
                  <a:pt x="335812" y="746760"/>
                </a:lnTo>
                <a:lnTo>
                  <a:pt x="290410" y="765556"/>
                </a:lnTo>
                <a:lnTo>
                  <a:pt x="243941" y="781685"/>
                </a:lnTo>
                <a:lnTo>
                  <a:pt x="196531" y="794893"/>
                </a:lnTo>
                <a:lnTo>
                  <a:pt x="148310" y="805307"/>
                </a:lnTo>
                <a:lnTo>
                  <a:pt x="99396" y="812800"/>
                </a:lnTo>
                <a:lnTo>
                  <a:pt x="49918" y="817245"/>
                </a:lnTo>
                <a:lnTo>
                  <a:pt x="0" y="818769"/>
                </a:lnTo>
                <a:lnTo>
                  <a:pt x="504" y="0"/>
                </a:lnTo>
                <a:lnTo>
                  <a:pt x="818679" y="0"/>
                </a:lnTo>
                <a:close/>
              </a:path>
            </a:pathLst>
          </a:custGeom>
          <a:noFill/>
          <a:ln w="9525" cap="flat" cmpd="sng">
            <a:solidFill>
              <a:srgbClr val="D1C19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 name="Google Shape;13;p16"/>
          <p:cNvPicPr preferRelativeResize="0"/>
          <p:nvPr/>
        </p:nvPicPr>
        <p:blipFill rotWithShape="1">
          <a:blip r:embed="rId8">
            <a:alphaModFix/>
          </a:blip>
          <a:srcRect/>
          <a:stretch/>
        </p:blipFill>
        <p:spPr>
          <a:xfrm>
            <a:off x="133350" y="9525"/>
            <a:ext cx="1781175" cy="1781175"/>
          </a:xfrm>
          <a:prstGeom prst="rect">
            <a:avLst/>
          </a:prstGeom>
          <a:noFill/>
          <a:ln>
            <a:noFill/>
          </a:ln>
        </p:spPr>
      </p:pic>
      <p:sp>
        <p:nvSpPr>
          <p:cNvPr id="14" name="Google Shape;14;p16"/>
          <p:cNvSpPr/>
          <p:nvPr/>
        </p:nvSpPr>
        <p:spPr>
          <a:xfrm>
            <a:off x="176212" y="23875"/>
            <a:ext cx="1695450" cy="1704975"/>
          </a:xfrm>
          <a:custGeom>
            <a:avLst/>
            <a:gdLst/>
            <a:ahLst/>
            <a:cxnLst/>
            <a:rect l="l" t="t" r="r" b="b"/>
            <a:pathLst>
              <a:path w="1695450" h="1704975" extrusionOk="0">
                <a:moveTo>
                  <a:pt x="0" y="852297"/>
                </a:moveTo>
                <a:lnTo>
                  <a:pt x="1346" y="803910"/>
                </a:lnTo>
                <a:lnTo>
                  <a:pt x="5321" y="756285"/>
                </a:lnTo>
                <a:lnTo>
                  <a:pt x="11861" y="709422"/>
                </a:lnTo>
                <a:lnTo>
                  <a:pt x="20891" y="663321"/>
                </a:lnTo>
                <a:lnTo>
                  <a:pt x="32346" y="618236"/>
                </a:lnTo>
                <a:lnTo>
                  <a:pt x="46151" y="574166"/>
                </a:lnTo>
                <a:lnTo>
                  <a:pt x="62242" y="531113"/>
                </a:lnTo>
                <a:lnTo>
                  <a:pt x="80530" y="489203"/>
                </a:lnTo>
                <a:lnTo>
                  <a:pt x="100952" y="448563"/>
                </a:lnTo>
                <a:lnTo>
                  <a:pt x="123443" y="409066"/>
                </a:lnTo>
                <a:lnTo>
                  <a:pt x="147929" y="371094"/>
                </a:lnTo>
                <a:lnTo>
                  <a:pt x="174320" y="334390"/>
                </a:lnTo>
                <a:lnTo>
                  <a:pt x="202577" y="299339"/>
                </a:lnTo>
                <a:lnTo>
                  <a:pt x="232600" y="265810"/>
                </a:lnTo>
                <a:lnTo>
                  <a:pt x="264337" y="233806"/>
                </a:lnTo>
                <a:lnTo>
                  <a:pt x="297700" y="203707"/>
                </a:lnTo>
                <a:lnTo>
                  <a:pt x="332625" y="175259"/>
                </a:lnTo>
                <a:lnTo>
                  <a:pt x="369049" y="148717"/>
                </a:lnTo>
                <a:lnTo>
                  <a:pt x="406882" y="124078"/>
                </a:lnTo>
                <a:lnTo>
                  <a:pt x="446074" y="101473"/>
                </a:lnTo>
                <a:lnTo>
                  <a:pt x="486537" y="80899"/>
                </a:lnTo>
                <a:lnTo>
                  <a:pt x="528205" y="62483"/>
                </a:lnTo>
                <a:lnTo>
                  <a:pt x="571004" y="46354"/>
                </a:lnTo>
                <a:lnTo>
                  <a:pt x="614870" y="32512"/>
                </a:lnTo>
                <a:lnTo>
                  <a:pt x="659726" y="20954"/>
                </a:lnTo>
                <a:lnTo>
                  <a:pt x="705497" y="11810"/>
                </a:lnTo>
                <a:lnTo>
                  <a:pt x="752106" y="5333"/>
                </a:lnTo>
                <a:lnTo>
                  <a:pt x="799503" y="1270"/>
                </a:lnTo>
                <a:lnTo>
                  <a:pt x="847597" y="0"/>
                </a:lnTo>
                <a:lnTo>
                  <a:pt x="899299" y="1524"/>
                </a:lnTo>
                <a:lnTo>
                  <a:pt x="950531" y="6223"/>
                </a:lnTo>
                <a:lnTo>
                  <a:pt x="1001179" y="14097"/>
                </a:lnTo>
                <a:lnTo>
                  <a:pt x="1051115" y="24892"/>
                </a:lnTo>
                <a:lnTo>
                  <a:pt x="1100264" y="38607"/>
                </a:lnTo>
                <a:lnTo>
                  <a:pt x="1148270" y="55372"/>
                </a:lnTo>
                <a:lnTo>
                  <a:pt x="1195387" y="74929"/>
                </a:lnTo>
                <a:lnTo>
                  <a:pt x="1241107" y="97408"/>
                </a:lnTo>
                <a:lnTo>
                  <a:pt x="1285557" y="122554"/>
                </a:lnTo>
                <a:lnTo>
                  <a:pt x="1328483" y="150368"/>
                </a:lnTo>
                <a:lnTo>
                  <a:pt x="1369758" y="180848"/>
                </a:lnTo>
                <a:lnTo>
                  <a:pt x="1409255" y="213995"/>
                </a:lnTo>
                <a:lnTo>
                  <a:pt x="1446974" y="249554"/>
                </a:lnTo>
                <a:lnTo>
                  <a:pt x="1482407" y="287527"/>
                </a:lnTo>
                <a:lnTo>
                  <a:pt x="1515300" y="327278"/>
                </a:lnTo>
                <a:lnTo>
                  <a:pt x="1545653" y="368808"/>
                </a:lnTo>
                <a:lnTo>
                  <a:pt x="1573339" y="411988"/>
                </a:lnTo>
                <a:lnTo>
                  <a:pt x="1598358" y="456564"/>
                </a:lnTo>
                <a:lnTo>
                  <a:pt x="1620583" y="502665"/>
                </a:lnTo>
                <a:lnTo>
                  <a:pt x="1640014" y="549910"/>
                </a:lnTo>
                <a:lnTo>
                  <a:pt x="1656651" y="598297"/>
                </a:lnTo>
                <a:lnTo>
                  <a:pt x="1670367" y="647700"/>
                </a:lnTo>
                <a:lnTo>
                  <a:pt x="1681162" y="697864"/>
                </a:lnTo>
                <a:lnTo>
                  <a:pt x="1688909" y="748791"/>
                </a:lnTo>
                <a:lnTo>
                  <a:pt x="1693608" y="800353"/>
                </a:lnTo>
                <a:lnTo>
                  <a:pt x="1695259" y="852297"/>
                </a:lnTo>
                <a:lnTo>
                  <a:pt x="1693862" y="900684"/>
                </a:lnTo>
                <a:lnTo>
                  <a:pt x="1689925" y="948309"/>
                </a:lnTo>
                <a:lnTo>
                  <a:pt x="1683321" y="995172"/>
                </a:lnTo>
                <a:lnTo>
                  <a:pt x="1674304" y="1041273"/>
                </a:lnTo>
                <a:lnTo>
                  <a:pt x="1662874" y="1086358"/>
                </a:lnTo>
                <a:lnTo>
                  <a:pt x="1649031" y="1130427"/>
                </a:lnTo>
                <a:lnTo>
                  <a:pt x="1633029" y="1173479"/>
                </a:lnTo>
                <a:lnTo>
                  <a:pt x="1614614" y="1215389"/>
                </a:lnTo>
                <a:lnTo>
                  <a:pt x="1594294" y="1256029"/>
                </a:lnTo>
                <a:lnTo>
                  <a:pt x="1571815" y="1295527"/>
                </a:lnTo>
                <a:lnTo>
                  <a:pt x="1547304" y="1333500"/>
                </a:lnTo>
                <a:lnTo>
                  <a:pt x="1520888" y="1370202"/>
                </a:lnTo>
                <a:lnTo>
                  <a:pt x="1492694" y="1405254"/>
                </a:lnTo>
                <a:lnTo>
                  <a:pt x="1462595" y="1438910"/>
                </a:lnTo>
                <a:lnTo>
                  <a:pt x="1430845" y="1470787"/>
                </a:lnTo>
                <a:lnTo>
                  <a:pt x="1397571" y="1501013"/>
                </a:lnTo>
                <a:lnTo>
                  <a:pt x="1362519" y="1529334"/>
                </a:lnTo>
                <a:lnTo>
                  <a:pt x="1326197" y="1555877"/>
                </a:lnTo>
                <a:lnTo>
                  <a:pt x="1288351" y="1580514"/>
                </a:lnTo>
                <a:lnTo>
                  <a:pt x="1249108" y="1603121"/>
                </a:lnTo>
                <a:lnTo>
                  <a:pt x="1208722" y="1623695"/>
                </a:lnTo>
                <a:lnTo>
                  <a:pt x="1166939" y="1642110"/>
                </a:lnTo>
                <a:lnTo>
                  <a:pt x="1124140" y="1658239"/>
                </a:lnTo>
                <a:lnTo>
                  <a:pt x="1080338" y="1672082"/>
                </a:lnTo>
                <a:lnTo>
                  <a:pt x="1035481" y="1683639"/>
                </a:lnTo>
                <a:lnTo>
                  <a:pt x="989711" y="1692783"/>
                </a:lnTo>
                <a:lnTo>
                  <a:pt x="943089" y="1699260"/>
                </a:lnTo>
                <a:lnTo>
                  <a:pt x="895705" y="1703324"/>
                </a:lnTo>
                <a:lnTo>
                  <a:pt x="847597" y="1704721"/>
                </a:lnTo>
                <a:lnTo>
                  <a:pt x="799503" y="1703324"/>
                </a:lnTo>
                <a:lnTo>
                  <a:pt x="752106" y="1699260"/>
                </a:lnTo>
                <a:lnTo>
                  <a:pt x="705497" y="1692783"/>
                </a:lnTo>
                <a:lnTo>
                  <a:pt x="659726" y="1683639"/>
                </a:lnTo>
                <a:lnTo>
                  <a:pt x="614870" y="1672082"/>
                </a:lnTo>
                <a:lnTo>
                  <a:pt x="571004" y="1658239"/>
                </a:lnTo>
                <a:lnTo>
                  <a:pt x="528205" y="1642110"/>
                </a:lnTo>
                <a:lnTo>
                  <a:pt x="486537" y="1623695"/>
                </a:lnTo>
                <a:lnTo>
                  <a:pt x="446074" y="1603121"/>
                </a:lnTo>
                <a:lnTo>
                  <a:pt x="406882" y="1580514"/>
                </a:lnTo>
                <a:lnTo>
                  <a:pt x="369049" y="1555877"/>
                </a:lnTo>
                <a:lnTo>
                  <a:pt x="332625" y="1529334"/>
                </a:lnTo>
                <a:lnTo>
                  <a:pt x="297700" y="1501013"/>
                </a:lnTo>
                <a:lnTo>
                  <a:pt x="264337" y="1470787"/>
                </a:lnTo>
                <a:lnTo>
                  <a:pt x="232600" y="1438910"/>
                </a:lnTo>
                <a:lnTo>
                  <a:pt x="202577" y="1405254"/>
                </a:lnTo>
                <a:lnTo>
                  <a:pt x="174320" y="1370202"/>
                </a:lnTo>
                <a:lnTo>
                  <a:pt x="147929" y="1333500"/>
                </a:lnTo>
                <a:lnTo>
                  <a:pt x="123443" y="1295527"/>
                </a:lnTo>
                <a:lnTo>
                  <a:pt x="100952" y="1256029"/>
                </a:lnTo>
                <a:lnTo>
                  <a:pt x="80530" y="1215389"/>
                </a:lnTo>
                <a:lnTo>
                  <a:pt x="62242" y="1173479"/>
                </a:lnTo>
                <a:lnTo>
                  <a:pt x="46151" y="1130427"/>
                </a:lnTo>
                <a:lnTo>
                  <a:pt x="32346" y="1086358"/>
                </a:lnTo>
                <a:lnTo>
                  <a:pt x="20891" y="1041273"/>
                </a:lnTo>
                <a:lnTo>
                  <a:pt x="11861" y="995172"/>
                </a:lnTo>
                <a:lnTo>
                  <a:pt x="5321" y="948309"/>
                </a:lnTo>
                <a:lnTo>
                  <a:pt x="1346" y="900684"/>
                </a:lnTo>
                <a:lnTo>
                  <a:pt x="0" y="852297"/>
                </a:lnTo>
                <a:close/>
              </a:path>
            </a:pathLst>
          </a:custGeom>
          <a:noFill/>
          <a:ln w="27275" cap="flat" cmpd="sng">
            <a:solidFill>
              <a:srgbClr val="FFF4D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5" name="Google Shape;15;p16"/>
          <p:cNvPicPr preferRelativeResize="0"/>
          <p:nvPr/>
        </p:nvPicPr>
        <p:blipFill rotWithShape="1">
          <a:blip r:embed="rId9">
            <a:alphaModFix/>
          </a:blip>
          <a:srcRect/>
          <a:stretch/>
        </p:blipFill>
        <p:spPr>
          <a:xfrm>
            <a:off x="171450" y="1047750"/>
            <a:ext cx="1152525" cy="1143000"/>
          </a:xfrm>
          <a:prstGeom prst="rect">
            <a:avLst/>
          </a:prstGeom>
          <a:noFill/>
          <a:ln>
            <a:noFill/>
          </a:ln>
        </p:spPr>
      </p:pic>
      <p:pic>
        <p:nvPicPr>
          <p:cNvPr id="16" name="Google Shape;16;p16"/>
          <p:cNvPicPr preferRelativeResize="0"/>
          <p:nvPr/>
        </p:nvPicPr>
        <p:blipFill rotWithShape="1">
          <a:blip r:embed="rId10">
            <a:alphaModFix/>
          </a:blip>
          <a:srcRect/>
          <a:stretch/>
        </p:blipFill>
        <p:spPr>
          <a:xfrm>
            <a:off x="190500" y="1047750"/>
            <a:ext cx="1114425" cy="1114425"/>
          </a:xfrm>
          <a:prstGeom prst="rect">
            <a:avLst/>
          </a:prstGeom>
          <a:noFill/>
          <a:ln>
            <a:noFill/>
          </a:ln>
        </p:spPr>
      </p:pic>
      <p:sp>
        <p:nvSpPr>
          <p:cNvPr id="17" name="Google Shape;17;p16"/>
          <p:cNvSpPr/>
          <p:nvPr/>
        </p:nvSpPr>
        <p:spPr>
          <a:xfrm>
            <a:off x="195262" y="1052575"/>
            <a:ext cx="1114425" cy="1114425"/>
          </a:xfrm>
          <a:custGeom>
            <a:avLst/>
            <a:gdLst/>
            <a:ahLst/>
            <a:cxnLst/>
            <a:rect l="l" t="t" r="r" b="b"/>
            <a:pathLst>
              <a:path w="1114425" h="1114425" extrusionOk="0">
                <a:moveTo>
                  <a:pt x="118224" y="204977"/>
                </a:moveTo>
                <a:lnTo>
                  <a:pt x="149453" y="169037"/>
                </a:lnTo>
                <a:lnTo>
                  <a:pt x="183095" y="136525"/>
                </a:lnTo>
                <a:lnTo>
                  <a:pt x="218948" y="107314"/>
                </a:lnTo>
                <a:lnTo>
                  <a:pt x="256768" y="81661"/>
                </a:lnTo>
                <a:lnTo>
                  <a:pt x="296316" y="59309"/>
                </a:lnTo>
                <a:lnTo>
                  <a:pt x="337362" y="40639"/>
                </a:lnTo>
                <a:lnTo>
                  <a:pt x="379666" y="25273"/>
                </a:lnTo>
                <a:lnTo>
                  <a:pt x="422998" y="13588"/>
                </a:lnTo>
                <a:lnTo>
                  <a:pt x="467131" y="5461"/>
                </a:lnTo>
                <a:lnTo>
                  <a:pt x="511809" y="888"/>
                </a:lnTo>
                <a:lnTo>
                  <a:pt x="556818" y="0"/>
                </a:lnTo>
                <a:lnTo>
                  <a:pt x="601903" y="2666"/>
                </a:lnTo>
                <a:lnTo>
                  <a:pt x="646849" y="8889"/>
                </a:lnTo>
                <a:lnTo>
                  <a:pt x="691413" y="18923"/>
                </a:lnTo>
                <a:lnTo>
                  <a:pt x="735355" y="32638"/>
                </a:lnTo>
                <a:lnTo>
                  <a:pt x="778446" y="50164"/>
                </a:lnTo>
                <a:lnTo>
                  <a:pt x="820458" y="71374"/>
                </a:lnTo>
                <a:lnTo>
                  <a:pt x="861148" y="96265"/>
                </a:lnTo>
                <a:lnTo>
                  <a:pt x="900277" y="125095"/>
                </a:lnTo>
                <a:lnTo>
                  <a:pt x="937539" y="157734"/>
                </a:lnTo>
                <a:lnTo>
                  <a:pt x="971638" y="193166"/>
                </a:lnTo>
                <a:lnTo>
                  <a:pt x="1002436" y="231266"/>
                </a:lnTo>
                <a:lnTo>
                  <a:pt x="1029779" y="271652"/>
                </a:lnTo>
                <a:lnTo>
                  <a:pt x="1053553" y="314071"/>
                </a:lnTo>
                <a:lnTo>
                  <a:pt x="1073619" y="358521"/>
                </a:lnTo>
                <a:lnTo>
                  <a:pt x="1089850" y="404495"/>
                </a:lnTo>
                <a:lnTo>
                  <a:pt x="1102042" y="451865"/>
                </a:lnTo>
                <a:lnTo>
                  <a:pt x="1110170" y="500379"/>
                </a:lnTo>
                <a:lnTo>
                  <a:pt x="1113980" y="549401"/>
                </a:lnTo>
                <a:lnTo>
                  <a:pt x="1113472" y="598043"/>
                </a:lnTo>
                <a:lnTo>
                  <a:pt x="1108773" y="646176"/>
                </a:lnTo>
                <a:lnTo>
                  <a:pt x="1099883" y="693547"/>
                </a:lnTo>
                <a:lnTo>
                  <a:pt x="1087056" y="739775"/>
                </a:lnTo>
                <a:lnTo>
                  <a:pt x="1070076" y="784733"/>
                </a:lnTo>
                <a:lnTo>
                  <a:pt x="1049235" y="828039"/>
                </a:lnTo>
                <a:lnTo>
                  <a:pt x="1024534" y="869569"/>
                </a:lnTo>
                <a:lnTo>
                  <a:pt x="996061" y="908812"/>
                </a:lnTo>
                <a:lnTo>
                  <a:pt x="964844" y="944879"/>
                </a:lnTo>
                <a:lnTo>
                  <a:pt x="931202" y="977391"/>
                </a:lnTo>
                <a:lnTo>
                  <a:pt x="895337" y="1006601"/>
                </a:lnTo>
                <a:lnTo>
                  <a:pt x="857529" y="1032256"/>
                </a:lnTo>
                <a:lnTo>
                  <a:pt x="817981" y="1054608"/>
                </a:lnTo>
                <a:lnTo>
                  <a:pt x="776935" y="1073277"/>
                </a:lnTo>
                <a:lnTo>
                  <a:pt x="734618" y="1088644"/>
                </a:lnTo>
                <a:lnTo>
                  <a:pt x="691286" y="1100327"/>
                </a:lnTo>
                <a:lnTo>
                  <a:pt x="647166" y="1108456"/>
                </a:lnTo>
                <a:lnTo>
                  <a:pt x="602488" y="1113027"/>
                </a:lnTo>
                <a:lnTo>
                  <a:pt x="557479" y="1113916"/>
                </a:lnTo>
                <a:lnTo>
                  <a:pt x="512394" y="1111250"/>
                </a:lnTo>
                <a:lnTo>
                  <a:pt x="467448" y="1105027"/>
                </a:lnTo>
                <a:lnTo>
                  <a:pt x="422884" y="1094994"/>
                </a:lnTo>
                <a:lnTo>
                  <a:pt x="378942" y="1081277"/>
                </a:lnTo>
                <a:lnTo>
                  <a:pt x="335838" y="1063752"/>
                </a:lnTo>
                <a:lnTo>
                  <a:pt x="293839" y="1042543"/>
                </a:lnTo>
                <a:lnTo>
                  <a:pt x="253149" y="1017651"/>
                </a:lnTo>
                <a:lnTo>
                  <a:pt x="214020" y="988822"/>
                </a:lnTo>
                <a:lnTo>
                  <a:pt x="177406" y="956945"/>
                </a:lnTo>
                <a:lnTo>
                  <a:pt x="144145" y="922527"/>
                </a:lnTo>
                <a:lnTo>
                  <a:pt x="114249" y="886078"/>
                </a:lnTo>
                <a:lnTo>
                  <a:pt x="87757" y="847725"/>
                </a:lnTo>
                <a:lnTo>
                  <a:pt x="64693" y="807720"/>
                </a:lnTo>
                <a:lnTo>
                  <a:pt x="45097" y="766318"/>
                </a:lnTo>
                <a:lnTo>
                  <a:pt x="28981" y="723773"/>
                </a:lnTo>
                <a:lnTo>
                  <a:pt x="16395" y="680085"/>
                </a:lnTo>
                <a:lnTo>
                  <a:pt x="7340" y="635888"/>
                </a:lnTo>
                <a:lnTo>
                  <a:pt x="1866" y="591058"/>
                </a:lnTo>
                <a:lnTo>
                  <a:pt x="0" y="545973"/>
                </a:lnTo>
                <a:lnTo>
                  <a:pt x="1765" y="501014"/>
                </a:lnTo>
                <a:lnTo>
                  <a:pt x="7188" y="456184"/>
                </a:lnTo>
                <a:lnTo>
                  <a:pt x="16306" y="411734"/>
                </a:lnTo>
                <a:lnTo>
                  <a:pt x="29133" y="368173"/>
                </a:lnTo>
                <a:lnTo>
                  <a:pt x="45720" y="325374"/>
                </a:lnTo>
                <a:lnTo>
                  <a:pt x="66078" y="283845"/>
                </a:lnTo>
                <a:lnTo>
                  <a:pt x="90233" y="243586"/>
                </a:lnTo>
                <a:lnTo>
                  <a:pt x="118224" y="204977"/>
                </a:lnTo>
                <a:close/>
              </a:path>
              <a:path w="1114425" h="1114425" extrusionOk="0">
                <a:moveTo>
                  <a:pt x="219976" y="286638"/>
                </a:moveTo>
                <a:lnTo>
                  <a:pt x="193408" y="324103"/>
                </a:lnTo>
                <a:lnTo>
                  <a:pt x="171564" y="363600"/>
                </a:lnTo>
                <a:lnTo>
                  <a:pt x="154368" y="404622"/>
                </a:lnTo>
                <a:lnTo>
                  <a:pt x="141808" y="446786"/>
                </a:lnTo>
                <a:lnTo>
                  <a:pt x="133807" y="489965"/>
                </a:lnTo>
                <a:lnTo>
                  <a:pt x="130340" y="533526"/>
                </a:lnTo>
                <a:lnTo>
                  <a:pt x="131356" y="577088"/>
                </a:lnTo>
                <a:lnTo>
                  <a:pt x="136791" y="620522"/>
                </a:lnTo>
                <a:lnTo>
                  <a:pt x="146634" y="663321"/>
                </a:lnTo>
                <a:lnTo>
                  <a:pt x="160807" y="705231"/>
                </a:lnTo>
                <a:lnTo>
                  <a:pt x="179273" y="745616"/>
                </a:lnTo>
                <a:lnTo>
                  <a:pt x="202006" y="784351"/>
                </a:lnTo>
                <a:lnTo>
                  <a:pt x="228930" y="821054"/>
                </a:lnTo>
                <a:lnTo>
                  <a:pt x="260019" y="855218"/>
                </a:lnTo>
                <a:lnTo>
                  <a:pt x="295224" y="886587"/>
                </a:lnTo>
                <a:lnTo>
                  <a:pt x="333502" y="914146"/>
                </a:lnTo>
                <a:lnTo>
                  <a:pt x="373595" y="937006"/>
                </a:lnTo>
                <a:lnTo>
                  <a:pt x="415150" y="955294"/>
                </a:lnTo>
                <a:lnTo>
                  <a:pt x="457796" y="968883"/>
                </a:lnTo>
                <a:lnTo>
                  <a:pt x="501167" y="978026"/>
                </a:lnTo>
                <a:lnTo>
                  <a:pt x="544893" y="982726"/>
                </a:lnTo>
                <a:lnTo>
                  <a:pt x="588606" y="982852"/>
                </a:lnTo>
                <a:lnTo>
                  <a:pt x="631964" y="978535"/>
                </a:lnTo>
                <a:lnTo>
                  <a:pt x="674573" y="969899"/>
                </a:lnTo>
                <a:lnTo>
                  <a:pt x="716089" y="956818"/>
                </a:lnTo>
                <a:lnTo>
                  <a:pt x="756132" y="939419"/>
                </a:lnTo>
                <a:lnTo>
                  <a:pt x="794346" y="917701"/>
                </a:lnTo>
                <a:lnTo>
                  <a:pt x="830351" y="891794"/>
                </a:lnTo>
                <a:lnTo>
                  <a:pt x="863803" y="861695"/>
                </a:lnTo>
                <a:lnTo>
                  <a:pt x="894321" y="827277"/>
                </a:lnTo>
                <a:lnTo>
                  <a:pt x="920889" y="789813"/>
                </a:lnTo>
                <a:lnTo>
                  <a:pt x="942733" y="750315"/>
                </a:lnTo>
                <a:lnTo>
                  <a:pt x="959916" y="709295"/>
                </a:lnTo>
                <a:lnTo>
                  <a:pt x="972489" y="667131"/>
                </a:lnTo>
                <a:lnTo>
                  <a:pt x="980490" y="623951"/>
                </a:lnTo>
                <a:lnTo>
                  <a:pt x="983957" y="580389"/>
                </a:lnTo>
                <a:lnTo>
                  <a:pt x="982941" y="536828"/>
                </a:lnTo>
                <a:lnTo>
                  <a:pt x="977506" y="493395"/>
                </a:lnTo>
                <a:lnTo>
                  <a:pt x="967663" y="450596"/>
                </a:lnTo>
                <a:lnTo>
                  <a:pt x="953490" y="408686"/>
                </a:lnTo>
                <a:lnTo>
                  <a:pt x="935012" y="368300"/>
                </a:lnTo>
                <a:lnTo>
                  <a:pt x="912291" y="329564"/>
                </a:lnTo>
                <a:lnTo>
                  <a:pt x="885367" y="292862"/>
                </a:lnTo>
                <a:lnTo>
                  <a:pt x="854278" y="258699"/>
                </a:lnTo>
                <a:lnTo>
                  <a:pt x="819073" y="227329"/>
                </a:lnTo>
                <a:lnTo>
                  <a:pt x="780796" y="199771"/>
                </a:lnTo>
                <a:lnTo>
                  <a:pt x="740702" y="176911"/>
                </a:lnTo>
                <a:lnTo>
                  <a:pt x="699147" y="158623"/>
                </a:lnTo>
                <a:lnTo>
                  <a:pt x="656501" y="145034"/>
                </a:lnTo>
                <a:lnTo>
                  <a:pt x="613130" y="135889"/>
                </a:lnTo>
                <a:lnTo>
                  <a:pt x="569404" y="131190"/>
                </a:lnTo>
                <a:lnTo>
                  <a:pt x="525678" y="131063"/>
                </a:lnTo>
                <a:lnTo>
                  <a:pt x="482333" y="135382"/>
                </a:lnTo>
                <a:lnTo>
                  <a:pt x="439712" y="144018"/>
                </a:lnTo>
                <a:lnTo>
                  <a:pt x="398208" y="157099"/>
                </a:lnTo>
                <a:lnTo>
                  <a:pt x="358165" y="174498"/>
                </a:lnTo>
                <a:lnTo>
                  <a:pt x="319951" y="196214"/>
                </a:lnTo>
                <a:lnTo>
                  <a:pt x="283933" y="222123"/>
                </a:lnTo>
                <a:lnTo>
                  <a:pt x="250494" y="252222"/>
                </a:lnTo>
                <a:lnTo>
                  <a:pt x="219976" y="286638"/>
                </a:lnTo>
                <a:close/>
              </a:path>
            </a:pathLst>
          </a:custGeom>
          <a:noFill/>
          <a:ln w="9525" cap="flat" cmpd="sng">
            <a:solidFill>
              <a:srgbClr val="C5B39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6"/>
          <p:cNvSpPr/>
          <p:nvPr/>
        </p:nvSpPr>
        <p:spPr>
          <a:xfrm>
            <a:off x="1009650" y="53"/>
            <a:ext cx="8134350" cy="6857365"/>
          </a:xfrm>
          <a:custGeom>
            <a:avLst/>
            <a:gdLst/>
            <a:ahLst/>
            <a:cxnLst/>
            <a:rect l="l" t="t" r="r" b="b"/>
            <a:pathLst>
              <a:path w="8134350" h="6857365" extrusionOk="0">
                <a:moveTo>
                  <a:pt x="8134350" y="0"/>
                </a:moveTo>
                <a:lnTo>
                  <a:pt x="0" y="0"/>
                </a:lnTo>
                <a:lnTo>
                  <a:pt x="0" y="6857365"/>
                </a:lnTo>
                <a:lnTo>
                  <a:pt x="8134350" y="6857365"/>
                </a:lnTo>
                <a:lnTo>
                  <a:pt x="813435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 name="Google Shape;19;p16"/>
          <p:cNvPicPr preferRelativeResize="0"/>
          <p:nvPr/>
        </p:nvPicPr>
        <p:blipFill rotWithShape="1">
          <a:blip r:embed="rId11">
            <a:alphaModFix/>
          </a:blip>
          <a:srcRect/>
          <a:stretch/>
        </p:blipFill>
        <p:spPr>
          <a:xfrm>
            <a:off x="942975" y="0"/>
            <a:ext cx="142875" cy="6857998"/>
          </a:xfrm>
          <a:prstGeom prst="rect">
            <a:avLst/>
          </a:prstGeom>
          <a:noFill/>
          <a:ln>
            <a:noFill/>
          </a:ln>
        </p:spPr>
      </p:pic>
      <p:sp>
        <p:nvSpPr>
          <p:cNvPr id="20" name="Google Shape;20;p16"/>
          <p:cNvSpPr/>
          <p:nvPr/>
        </p:nvSpPr>
        <p:spPr>
          <a:xfrm>
            <a:off x="1019175" y="53"/>
            <a:ext cx="66675" cy="6857365"/>
          </a:xfrm>
          <a:custGeom>
            <a:avLst/>
            <a:gdLst/>
            <a:ahLst/>
            <a:cxnLst/>
            <a:rect l="l" t="t" r="r" b="b"/>
            <a:pathLst>
              <a:path w="66675" h="6857365" extrusionOk="0">
                <a:moveTo>
                  <a:pt x="66215" y="0"/>
                </a:moveTo>
                <a:lnTo>
                  <a:pt x="0" y="0"/>
                </a:lnTo>
                <a:lnTo>
                  <a:pt x="0" y="6857365"/>
                </a:lnTo>
                <a:lnTo>
                  <a:pt x="66215" y="6857365"/>
                </a:lnTo>
                <a:lnTo>
                  <a:pt x="66215"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 name="Google Shape;21;p16"/>
          <p:cNvSpPr txBox="1">
            <a:spLocks noGrp="1"/>
          </p:cNvSpPr>
          <p:nvPr>
            <p:ph type="title"/>
          </p:nvPr>
        </p:nvSpPr>
        <p:spPr>
          <a:xfrm>
            <a:off x="3113150" y="2947288"/>
            <a:ext cx="2917698" cy="57531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3600" b="0" i="0" u="none" strike="noStrike" cap="none">
                <a:solidFill>
                  <a:srgbClr val="542113"/>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Google Shape;22;p16"/>
          <p:cNvSpPr txBox="1">
            <a:spLocks noGrp="1"/>
          </p:cNvSpPr>
          <p:nvPr>
            <p:ph type="body" idx="1"/>
          </p:nvPr>
        </p:nvSpPr>
        <p:spPr>
          <a:xfrm>
            <a:off x="264477" y="1169606"/>
            <a:ext cx="8615044" cy="2333625"/>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2000" b="0" i="0" u="none" strike="noStrike" cap="none">
                <a:solidFill>
                  <a:schemeClr val="dk1"/>
                </a:solidFill>
                <a:latin typeface="Palatino Linotype"/>
                <a:ea typeface="Palatino Linotype"/>
                <a:cs typeface="Palatino Linotype"/>
                <a:sym typeface="Palatino Linotype"/>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3" name="Google Shape;23;p16"/>
          <p:cNvSpPr txBox="1">
            <a:spLocks noGrp="1"/>
          </p:cNvSpPr>
          <p:nvPr>
            <p:ph type="ftr" idx="11"/>
          </p:nvPr>
        </p:nvSpPr>
        <p:spPr>
          <a:xfrm>
            <a:off x="1407160" y="6640050"/>
            <a:ext cx="7042784" cy="15176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950" b="0" i="0">
                <a:solidFill>
                  <a:srgbClr val="001F5F"/>
                </a:solidFill>
                <a:latin typeface="Palatino Linotype"/>
                <a:ea typeface="Palatino Linotype"/>
                <a:cs typeface="Palatino Linotype"/>
                <a:sym typeface="Palatino Linotype"/>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6"/>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16"/>
          <p:cNvSpPr txBox="1">
            <a:spLocks noGrp="1"/>
          </p:cNvSpPr>
          <p:nvPr>
            <p:ph type="sldNum" idx="12"/>
          </p:nvPr>
        </p:nvSpPr>
        <p:spPr>
          <a:xfrm>
            <a:off x="8754491" y="6640050"/>
            <a:ext cx="209550" cy="151765"/>
          </a:xfrm>
          <a:prstGeom prst="rect">
            <a:avLst/>
          </a:prstGeom>
          <a:noFill/>
          <a:ln>
            <a:noFill/>
          </a:ln>
        </p:spPr>
        <p:txBody>
          <a:bodyPr spcFirstLastPara="1" wrap="square" lIns="0" tIns="0" rIns="0" bIns="0" anchor="t" anchorCtr="0">
            <a:spAutoFit/>
          </a:bodyPr>
          <a:lstStyle>
            <a:lvl1pPr marL="38100" marR="0" lvl="0" indent="0" algn="l" rtl="0">
              <a:lnSpc>
                <a:spcPct val="105789"/>
              </a:lnSpc>
              <a:spcBef>
                <a:spcPts val="0"/>
              </a:spcBef>
              <a:buNone/>
              <a:defRPr sz="950" b="0" i="0" u="none">
                <a:solidFill>
                  <a:srgbClr val="B3A786"/>
                </a:solidFill>
                <a:latin typeface="Palatino Linotype"/>
                <a:ea typeface="Palatino Linotype"/>
                <a:cs typeface="Palatino Linotype"/>
                <a:sym typeface="Palatino Linotype"/>
              </a:defRPr>
            </a:lvl1pPr>
            <a:lvl2pPr marL="38100" marR="0" lvl="1" indent="0" algn="l" rtl="0">
              <a:lnSpc>
                <a:spcPct val="105789"/>
              </a:lnSpc>
              <a:spcBef>
                <a:spcPts val="0"/>
              </a:spcBef>
              <a:buNone/>
              <a:defRPr sz="950" b="0" i="0" u="none">
                <a:solidFill>
                  <a:srgbClr val="B3A786"/>
                </a:solidFill>
                <a:latin typeface="Palatino Linotype"/>
                <a:ea typeface="Palatino Linotype"/>
                <a:cs typeface="Palatino Linotype"/>
                <a:sym typeface="Palatino Linotype"/>
              </a:defRPr>
            </a:lvl2pPr>
            <a:lvl3pPr marL="38100" marR="0" lvl="2" indent="0" algn="l" rtl="0">
              <a:lnSpc>
                <a:spcPct val="105789"/>
              </a:lnSpc>
              <a:spcBef>
                <a:spcPts val="0"/>
              </a:spcBef>
              <a:buNone/>
              <a:defRPr sz="950" b="0" i="0" u="none">
                <a:solidFill>
                  <a:srgbClr val="B3A786"/>
                </a:solidFill>
                <a:latin typeface="Palatino Linotype"/>
                <a:ea typeface="Palatino Linotype"/>
                <a:cs typeface="Palatino Linotype"/>
                <a:sym typeface="Palatino Linotype"/>
              </a:defRPr>
            </a:lvl3pPr>
            <a:lvl4pPr marL="38100" marR="0" lvl="3" indent="0" algn="l" rtl="0">
              <a:lnSpc>
                <a:spcPct val="105789"/>
              </a:lnSpc>
              <a:spcBef>
                <a:spcPts val="0"/>
              </a:spcBef>
              <a:buNone/>
              <a:defRPr sz="950" b="0" i="0" u="none">
                <a:solidFill>
                  <a:srgbClr val="B3A786"/>
                </a:solidFill>
                <a:latin typeface="Palatino Linotype"/>
                <a:ea typeface="Palatino Linotype"/>
                <a:cs typeface="Palatino Linotype"/>
                <a:sym typeface="Palatino Linotype"/>
              </a:defRPr>
            </a:lvl4pPr>
            <a:lvl5pPr marL="38100" marR="0" lvl="4" indent="0" algn="l" rtl="0">
              <a:lnSpc>
                <a:spcPct val="105789"/>
              </a:lnSpc>
              <a:spcBef>
                <a:spcPts val="0"/>
              </a:spcBef>
              <a:buNone/>
              <a:defRPr sz="950" b="0" i="0" u="none">
                <a:solidFill>
                  <a:srgbClr val="B3A786"/>
                </a:solidFill>
                <a:latin typeface="Palatino Linotype"/>
                <a:ea typeface="Palatino Linotype"/>
                <a:cs typeface="Palatino Linotype"/>
                <a:sym typeface="Palatino Linotype"/>
              </a:defRPr>
            </a:lvl5pPr>
            <a:lvl6pPr marL="38100" marR="0" lvl="5" indent="0" algn="l" rtl="0">
              <a:lnSpc>
                <a:spcPct val="105789"/>
              </a:lnSpc>
              <a:spcBef>
                <a:spcPts val="0"/>
              </a:spcBef>
              <a:buNone/>
              <a:defRPr sz="950" b="0" i="0" u="none">
                <a:solidFill>
                  <a:srgbClr val="B3A786"/>
                </a:solidFill>
                <a:latin typeface="Palatino Linotype"/>
                <a:ea typeface="Palatino Linotype"/>
                <a:cs typeface="Palatino Linotype"/>
                <a:sym typeface="Palatino Linotype"/>
              </a:defRPr>
            </a:lvl6pPr>
            <a:lvl7pPr marL="38100" marR="0" lvl="6" indent="0" algn="l" rtl="0">
              <a:lnSpc>
                <a:spcPct val="105789"/>
              </a:lnSpc>
              <a:spcBef>
                <a:spcPts val="0"/>
              </a:spcBef>
              <a:buNone/>
              <a:defRPr sz="950" b="0" i="0" u="none">
                <a:solidFill>
                  <a:srgbClr val="B3A786"/>
                </a:solidFill>
                <a:latin typeface="Palatino Linotype"/>
                <a:ea typeface="Palatino Linotype"/>
                <a:cs typeface="Palatino Linotype"/>
                <a:sym typeface="Palatino Linotype"/>
              </a:defRPr>
            </a:lvl7pPr>
            <a:lvl8pPr marL="38100" marR="0" lvl="7" indent="0" algn="l" rtl="0">
              <a:lnSpc>
                <a:spcPct val="105789"/>
              </a:lnSpc>
              <a:spcBef>
                <a:spcPts val="0"/>
              </a:spcBef>
              <a:buNone/>
              <a:defRPr sz="950" b="0" i="0" u="none">
                <a:solidFill>
                  <a:srgbClr val="B3A786"/>
                </a:solidFill>
                <a:latin typeface="Palatino Linotype"/>
                <a:ea typeface="Palatino Linotype"/>
                <a:cs typeface="Palatino Linotype"/>
                <a:sym typeface="Palatino Linotype"/>
              </a:defRPr>
            </a:lvl8pPr>
            <a:lvl9pPr marL="38100" marR="0" lvl="8" indent="0" algn="l" rtl="0">
              <a:lnSpc>
                <a:spcPct val="105789"/>
              </a:lnSpc>
              <a:spcBef>
                <a:spcPts val="0"/>
              </a:spcBef>
              <a:buNone/>
              <a:defRPr sz="950" b="0" i="0" u="none">
                <a:solidFill>
                  <a:srgbClr val="B3A786"/>
                </a:solidFill>
                <a:latin typeface="Palatino Linotype"/>
                <a:ea typeface="Palatino Linotype"/>
                <a:cs typeface="Palatino Linotype"/>
                <a:sym typeface="Palatino Linotype"/>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9.jpg"/><Relationship Id="rId4" Type="http://schemas.openxmlformats.org/officeDocument/2006/relationships/image" Target="../media/image18.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
          <p:cNvSpPr/>
          <p:nvPr/>
        </p:nvSpPr>
        <p:spPr>
          <a:xfrm>
            <a:off x="7134225" y="5314950"/>
            <a:ext cx="962025" cy="866775"/>
          </a:xfrm>
          <a:custGeom>
            <a:avLst/>
            <a:gdLst/>
            <a:ahLst/>
            <a:cxnLst/>
            <a:rect l="l" t="t" r="r" b="b"/>
            <a:pathLst>
              <a:path w="962025" h="866775" extrusionOk="0">
                <a:moveTo>
                  <a:pt x="961898" y="0"/>
                </a:moveTo>
                <a:lnTo>
                  <a:pt x="0" y="0"/>
                </a:lnTo>
                <a:lnTo>
                  <a:pt x="0" y="866305"/>
                </a:lnTo>
                <a:lnTo>
                  <a:pt x="961898" y="0"/>
                </a:lnTo>
                <a:close/>
              </a:path>
            </a:pathLst>
          </a:custGeom>
          <a:solidFill>
            <a:srgbClr val="F0F0F0">
              <a:alpha val="1647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1"/>
          <p:cNvSpPr txBox="1"/>
          <p:nvPr/>
        </p:nvSpPr>
        <p:spPr>
          <a:xfrm>
            <a:off x="1258569" y="5215001"/>
            <a:ext cx="2627631" cy="300703"/>
          </a:xfrm>
          <a:prstGeom prst="rect">
            <a:avLst/>
          </a:prstGeom>
          <a:noFill/>
          <a:ln>
            <a:noFill/>
          </a:ln>
        </p:spPr>
        <p:txBody>
          <a:bodyPr spcFirstLastPara="1" wrap="square" lIns="0" tIns="61575" rIns="0" bIns="0" anchor="t" anchorCtr="0">
            <a:spAutoFit/>
          </a:bodyPr>
          <a:lstStyle/>
          <a:p>
            <a:pPr marL="12066" marR="0" lvl="0" algn="l" rtl="0">
              <a:lnSpc>
                <a:spcPct val="100000"/>
              </a:lnSpc>
              <a:spcBef>
                <a:spcPts val="0"/>
              </a:spcBef>
              <a:spcAft>
                <a:spcPts val="0"/>
              </a:spcAft>
              <a:buClr>
                <a:schemeClr val="dk1"/>
              </a:buClr>
              <a:buSzPts val="1550"/>
            </a:pPr>
            <a:r>
              <a:rPr lang="en-US" sz="1550" dirty="0">
                <a:solidFill>
                  <a:schemeClr val="dk1"/>
                </a:solidFill>
                <a:latin typeface="Palatino Linotype"/>
                <a:ea typeface="Palatino Linotype"/>
                <a:cs typeface="Palatino Linotype"/>
                <a:sym typeface="Palatino Linotype"/>
              </a:rPr>
              <a:t>Ayush Singh </a:t>
            </a:r>
            <a:endParaRPr sz="1550" dirty="0">
              <a:solidFill>
                <a:schemeClr val="dk1"/>
              </a:solidFill>
              <a:latin typeface="Palatino Linotype"/>
              <a:ea typeface="Palatino Linotype"/>
              <a:cs typeface="Palatino Linotype"/>
              <a:sym typeface="Palatino Linotype"/>
            </a:endParaRPr>
          </a:p>
        </p:txBody>
      </p:sp>
      <p:sp>
        <p:nvSpPr>
          <p:cNvPr id="62" name="Google Shape;62;p1"/>
          <p:cNvSpPr txBox="1"/>
          <p:nvPr/>
        </p:nvSpPr>
        <p:spPr>
          <a:xfrm>
            <a:off x="1228089" y="2956051"/>
            <a:ext cx="7664831" cy="897875"/>
          </a:xfrm>
          <a:prstGeom prst="rect">
            <a:avLst/>
          </a:prstGeom>
          <a:noFill/>
          <a:ln>
            <a:noFill/>
          </a:ln>
        </p:spPr>
        <p:txBody>
          <a:bodyPr spcFirstLastPara="1" wrap="square" lIns="0" tIns="11425" rIns="0" bIns="0" anchor="t" anchorCtr="0">
            <a:spAutoFit/>
          </a:bodyPr>
          <a:lstStyle/>
          <a:p>
            <a:pPr marL="393700" marR="5080" lvl="0" indent="-381635" algn="ctr" rtl="0">
              <a:lnSpc>
                <a:spcPct val="107000"/>
              </a:lnSpc>
              <a:spcBef>
                <a:spcPts val="0"/>
              </a:spcBef>
              <a:spcAft>
                <a:spcPts val="0"/>
              </a:spcAft>
              <a:buNone/>
            </a:pPr>
            <a:r>
              <a:rPr lang="en-US" sz="2750" b="1">
                <a:solidFill>
                  <a:schemeClr val="dk1"/>
                </a:solidFill>
                <a:latin typeface="Palatino Linotype"/>
                <a:ea typeface="Palatino Linotype"/>
                <a:cs typeface="Palatino Linotype"/>
                <a:sym typeface="Palatino Linotype"/>
              </a:rPr>
              <a:t>Enhancing Crop Yield with Artificial Intelligence-Based Leaf Disease Diagnosis</a:t>
            </a:r>
            <a:endParaRPr sz="2750">
              <a:solidFill>
                <a:schemeClr val="dk1"/>
              </a:solidFill>
              <a:latin typeface="Palatino Linotype"/>
              <a:ea typeface="Palatino Linotype"/>
              <a:cs typeface="Palatino Linotype"/>
              <a:sym typeface="Palatino Linotype"/>
            </a:endParaRPr>
          </a:p>
        </p:txBody>
      </p:sp>
      <p:sp>
        <p:nvSpPr>
          <p:cNvPr id="65" name="Google Shape;65;p1"/>
          <p:cNvSpPr txBox="1">
            <a:spLocks noGrp="1"/>
          </p:cNvSpPr>
          <p:nvPr>
            <p:ph type="title"/>
          </p:nvPr>
        </p:nvSpPr>
        <p:spPr>
          <a:xfrm>
            <a:off x="1558925" y="0"/>
            <a:ext cx="6978015" cy="570782"/>
          </a:xfrm>
          <a:prstGeom prst="rect">
            <a:avLst/>
          </a:prstGeom>
          <a:noFill/>
          <a:ln>
            <a:noFill/>
          </a:ln>
        </p:spPr>
        <p:txBody>
          <a:bodyPr spcFirstLastPara="1" wrap="square" lIns="0" tIns="12050" rIns="0" bIns="0" anchor="t" anchorCtr="0">
            <a:spAutoFit/>
          </a:bodyPr>
          <a:lstStyle/>
          <a:p>
            <a:pPr marL="12700" marR="5080" lvl="0" indent="600710" algn="l" rtl="0">
              <a:lnSpc>
                <a:spcPct val="121000"/>
              </a:lnSpc>
              <a:spcBef>
                <a:spcPts val="0"/>
              </a:spcBef>
              <a:spcAft>
                <a:spcPts val="0"/>
              </a:spcAft>
              <a:buNone/>
            </a:pPr>
            <a:endParaRPr sz="3000" dirty="0">
              <a:latin typeface="Palatino Linotype"/>
              <a:ea typeface="Palatino Linotype"/>
              <a:cs typeface="Palatino Linotype"/>
              <a:sym typeface="Palatino Linotype"/>
            </a:endParaRPr>
          </a:p>
        </p:txBody>
      </p:sp>
      <p:pic>
        <p:nvPicPr>
          <p:cNvPr id="66" name="Google Shape;66;p1"/>
          <p:cNvPicPr preferRelativeResize="0"/>
          <p:nvPr/>
        </p:nvPicPr>
        <p:blipFill rotWithShape="1">
          <a:blip r:embed="rId3">
            <a:alphaModFix/>
          </a:blip>
          <a:srcRect/>
          <a:stretch/>
        </p:blipFill>
        <p:spPr>
          <a:xfrm>
            <a:off x="0" y="0"/>
            <a:ext cx="1038224" cy="981075"/>
          </a:xfrm>
          <a:prstGeom prst="rect">
            <a:avLst/>
          </a:prstGeom>
          <a:noFill/>
          <a:ln>
            <a:noFill/>
          </a:ln>
        </p:spPr>
      </p:pic>
      <p:sp>
        <p:nvSpPr>
          <p:cNvPr id="68" name="Google Shape;68;p1"/>
          <p:cNvSpPr txBox="1"/>
          <p:nvPr/>
        </p:nvSpPr>
        <p:spPr>
          <a:xfrm>
            <a:off x="8754491" y="6640050"/>
            <a:ext cx="138430" cy="151765"/>
          </a:xfrm>
          <a:prstGeom prst="rect">
            <a:avLst/>
          </a:prstGeom>
          <a:noFill/>
          <a:ln>
            <a:noFill/>
          </a:ln>
        </p:spPr>
        <p:txBody>
          <a:bodyPr spcFirstLastPara="1" wrap="square" lIns="0" tIns="0" rIns="0" bIns="0" anchor="t" anchorCtr="0">
            <a:spAutoFit/>
          </a:bodyPr>
          <a:lstStyle/>
          <a:p>
            <a:pPr marL="38100" marR="0" lvl="0" indent="0" algn="l" rtl="0">
              <a:lnSpc>
                <a:spcPct val="105789"/>
              </a:lnSpc>
              <a:spcBef>
                <a:spcPts val="0"/>
              </a:spcBef>
              <a:spcAft>
                <a:spcPts val="0"/>
              </a:spcAft>
              <a:buNone/>
            </a:pPr>
            <a:fld id="{00000000-1234-1234-1234-123412341234}" type="slidenum">
              <a:rPr lang="en-US" sz="950">
                <a:solidFill>
                  <a:srgbClr val="B3A786"/>
                </a:solidFill>
                <a:latin typeface="Palatino Linotype"/>
                <a:ea typeface="Palatino Linotype"/>
                <a:cs typeface="Palatino Linotype"/>
                <a:sym typeface="Palatino Linotype"/>
              </a:rPr>
              <a:t>1</a:t>
            </a:fld>
            <a:endParaRPr sz="950">
              <a:solidFill>
                <a:schemeClr val="dk1"/>
              </a:solidFill>
              <a:latin typeface="Palatino Linotype"/>
              <a:ea typeface="Palatino Linotype"/>
              <a:cs typeface="Palatino Linotype"/>
              <a:sym typeface="Palatino Linotyp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9"/>
          <p:cNvPicPr preferRelativeResize="0"/>
          <p:nvPr/>
        </p:nvPicPr>
        <p:blipFill rotWithShape="1">
          <a:blip r:embed="rId3">
            <a:alphaModFix/>
          </a:blip>
          <a:srcRect/>
          <a:stretch/>
        </p:blipFill>
        <p:spPr>
          <a:xfrm>
            <a:off x="0" y="0"/>
            <a:ext cx="1038224" cy="981075"/>
          </a:xfrm>
          <a:prstGeom prst="rect">
            <a:avLst/>
          </a:prstGeom>
          <a:noFill/>
          <a:ln>
            <a:noFill/>
          </a:ln>
        </p:spPr>
      </p:pic>
      <p:sp>
        <p:nvSpPr>
          <p:cNvPr id="162" name="Google Shape;162;p9"/>
          <p:cNvSpPr txBox="1">
            <a:spLocks noGrp="1"/>
          </p:cNvSpPr>
          <p:nvPr>
            <p:ph type="title"/>
          </p:nvPr>
        </p:nvSpPr>
        <p:spPr>
          <a:xfrm>
            <a:off x="1290319" y="164464"/>
            <a:ext cx="336613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Use Case Diagram</a:t>
            </a:r>
            <a:endParaRPr/>
          </a:p>
        </p:txBody>
      </p:sp>
      <p:sp>
        <p:nvSpPr>
          <p:cNvPr id="163" name="Google Shape;163;p9"/>
          <p:cNvSpPr txBox="1">
            <a:spLocks noGrp="1"/>
          </p:cNvSpPr>
          <p:nvPr>
            <p:ph type="ftr" idx="11"/>
          </p:nvPr>
        </p:nvSpPr>
        <p:spPr>
          <a:xfrm>
            <a:off x="1407160" y="6640050"/>
            <a:ext cx="7042784" cy="163763"/>
          </a:xfrm>
          <a:prstGeom prst="rect">
            <a:avLst/>
          </a:prstGeom>
          <a:noFill/>
          <a:ln>
            <a:noFill/>
          </a:ln>
        </p:spPr>
        <p:txBody>
          <a:bodyPr spcFirstLastPara="1" wrap="square" lIns="0" tIns="0" rIns="0" bIns="0" anchor="t" anchorCtr="0">
            <a:spAutoFit/>
          </a:bodyPr>
          <a:lstStyle/>
          <a:p>
            <a:pPr marL="12700" lvl="0" indent="0" algn="l" rtl="0">
              <a:lnSpc>
                <a:spcPct val="111666"/>
              </a:lnSpc>
              <a:spcBef>
                <a:spcPts val="0"/>
              </a:spcBef>
              <a:spcAft>
                <a:spcPts val="0"/>
              </a:spcAft>
              <a:buNone/>
            </a:pPr>
            <a:endParaRPr dirty="0"/>
          </a:p>
        </p:txBody>
      </p:sp>
      <p:sp>
        <p:nvSpPr>
          <p:cNvPr id="164" name="Google Shape;164;p9"/>
          <p:cNvSpPr txBox="1">
            <a:spLocks noGrp="1"/>
          </p:cNvSpPr>
          <p:nvPr>
            <p:ph type="sldNum" idx="12"/>
          </p:nvPr>
        </p:nvSpPr>
        <p:spPr>
          <a:xfrm>
            <a:off x="8754491" y="6640050"/>
            <a:ext cx="209550" cy="151765"/>
          </a:xfrm>
          <a:prstGeom prst="rect">
            <a:avLst/>
          </a:prstGeom>
          <a:noFill/>
          <a:ln>
            <a:noFill/>
          </a:ln>
        </p:spPr>
        <p:txBody>
          <a:bodyPr spcFirstLastPara="1" wrap="square" lIns="0" tIns="0" rIns="0" bIns="0" anchor="t" anchorCtr="0">
            <a:spAutoFit/>
          </a:bodyPr>
          <a:lstStyle/>
          <a:p>
            <a:pPr marL="38100" lvl="0" indent="0" algn="l" rtl="0">
              <a:lnSpc>
                <a:spcPct val="111666"/>
              </a:lnSpc>
              <a:spcBef>
                <a:spcPts val="0"/>
              </a:spcBef>
              <a:spcAft>
                <a:spcPts val="0"/>
              </a:spcAft>
              <a:buNone/>
            </a:pPr>
            <a:fld id="{00000000-1234-1234-1234-123412341234}" type="slidenum">
              <a:rPr lang="en-US"/>
              <a:t>10</a:t>
            </a:fld>
            <a:endParaRPr/>
          </a:p>
        </p:txBody>
      </p:sp>
      <p:pic>
        <p:nvPicPr>
          <p:cNvPr id="165" name="Google Shape;165;p9"/>
          <p:cNvPicPr preferRelativeResize="0"/>
          <p:nvPr/>
        </p:nvPicPr>
        <p:blipFill rotWithShape="1">
          <a:blip r:embed="rId4">
            <a:alphaModFix/>
          </a:blip>
          <a:srcRect/>
          <a:stretch/>
        </p:blipFill>
        <p:spPr>
          <a:xfrm>
            <a:off x="1401298" y="754428"/>
            <a:ext cx="6849744" cy="5390256"/>
          </a:xfrm>
          <a:prstGeom prst="rect">
            <a:avLst/>
          </a:prstGeom>
          <a:noFill/>
          <a:ln>
            <a:noFill/>
          </a:ln>
        </p:spPr>
      </p:pic>
      <p:sp>
        <p:nvSpPr>
          <p:cNvPr id="166" name="Google Shape;166;p9"/>
          <p:cNvSpPr txBox="1"/>
          <p:nvPr/>
        </p:nvSpPr>
        <p:spPr>
          <a:xfrm>
            <a:off x="1401298" y="6176288"/>
            <a:ext cx="720930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Fig 2: Usage of our model by an orchardist to improve production.</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2de4febd722_0_30"/>
          <p:cNvSpPr txBox="1">
            <a:spLocks noGrp="1"/>
          </p:cNvSpPr>
          <p:nvPr>
            <p:ph type="title"/>
          </p:nvPr>
        </p:nvSpPr>
        <p:spPr>
          <a:xfrm>
            <a:off x="3429000" y="262613"/>
            <a:ext cx="2917800" cy="5541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System Design</a:t>
            </a:r>
            <a:endParaRPr/>
          </a:p>
        </p:txBody>
      </p:sp>
      <p:pic>
        <p:nvPicPr>
          <p:cNvPr id="173" name="Google Shape;173;g2de4febd722_0_30"/>
          <p:cNvPicPr preferRelativeResize="0"/>
          <p:nvPr/>
        </p:nvPicPr>
        <p:blipFill>
          <a:blip r:embed="rId3">
            <a:alphaModFix/>
          </a:blip>
          <a:stretch>
            <a:fillRect/>
          </a:stretch>
        </p:blipFill>
        <p:spPr>
          <a:xfrm>
            <a:off x="1121875" y="930950"/>
            <a:ext cx="7844025" cy="5456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271cf13cdd6_2_32"/>
          <p:cNvSpPr txBox="1">
            <a:spLocks noGrp="1"/>
          </p:cNvSpPr>
          <p:nvPr>
            <p:ph type="title"/>
          </p:nvPr>
        </p:nvSpPr>
        <p:spPr>
          <a:xfrm>
            <a:off x="3519125" y="333400"/>
            <a:ext cx="2917800" cy="5541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Project Plan</a:t>
            </a:r>
            <a:endParaRPr/>
          </a:p>
        </p:txBody>
      </p:sp>
      <p:pic>
        <p:nvPicPr>
          <p:cNvPr id="180" name="Google Shape;180;g271cf13cdd6_2_32"/>
          <p:cNvPicPr preferRelativeResize="0"/>
          <p:nvPr/>
        </p:nvPicPr>
        <p:blipFill>
          <a:blip r:embed="rId3">
            <a:alphaModFix/>
          </a:blip>
          <a:stretch>
            <a:fillRect/>
          </a:stretch>
        </p:blipFill>
        <p:spPr>
          <a:xfrm>
            <a:off x="1236200" y="1039900"/>
            <a:ext cx="7171449" cy="5539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271d31e9988_0_0"/>
          <p:cNvSpPr txBox="1">
            <a:spLocks noGrp="1"/>
          </p:cNvSpPr>
          <p:nvPr>
            <p:ph type="title"/>
          </p:nvPr>
        </p:nvSpPr>
        <p:spPr>
          <a:xfrm>
            <a:off x="3170175" y="181275"/>
            <a:ext cx="4246800" cy="5541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VGG-19 Architecture</a:t>
            </a:r>
            <a:endParaRPr/>
          </a:p>
        </p:txBody>
      </p:sp>
      <p:pic>
        <p:nvPicPr>
          <p:cNvPr id="187" name="Google Shape;187;g271d31e9988_0_0"/>
          <p:cNvPicPr preferRelativeResize="0"/>
          <p:nvPr/>
        </p:nvPicPr>
        <p:blipFill>
          <a:blip r:embed="rId3">
            <a:alphaModFix/>
          </a:blip>
          <a:stretch>
            <a:fillRect/>
          </a:stretch>
        </p:blipFill>
        <p:spPr>
          <a:xfrm>
            <a:off x="1831825" y="1904075"/>
            <a:ext cx="6616451" cy="42034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271cf13cdd6_2_18"/>
          <p:cNvSpPr txBox="1">
            <a:spLocks noGrp="1"/>
          </p:cNvSpPr>
          <p:nvPr>
            <p:ph type="title"/>
          </p:nvPr>
        </p:nvSpPr>
        <p:spPr>
          <a:xfrm>
            <a:off x="3902025" y="224475"/>
            <a:ext cx="3686100" cy="5541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ViT Architecture</a:t>
            </a:r>
            <a:endParaRPr/>
          </a:p>
        </p:txBody>
      </p:sp>
      <p:pic>
        <p:nvPicPr>
          <p:cNvPr id="194" name="Google Shape;194;g271cf13cdd6_2_18"/>
          <p:cNvPicPr preferRelativeResize="0"/>
          <p:nvPr/>
        </p:nvPicPr>
        <p:blipFill>
          <a:blip r:embed="rId3">
            <a:alphaModFix/>
          </a:blip>
          <a:stretch>
            <a:fillRect/>
          </a:stretch>
        </p:blipFill>
        <p:spPr>
          <a:xfrm>
            <a:off x="2326900" y="1399225"/>
            <a:ext cx="5944976" cy="5064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271cf13cdd6_2_24"/>
          <p:cNvSpPr txBox="1">
            <a:spLocks noGrp="1"/>
          </p:cNvSpPr>
          <p:nvPr>
            <p:ph type="title"/>
          </p:nvPr>
        </p:nvSpPr>
        <p:spPr>
          <a:xfrm>
            <a:off x="3340250" y="176625"/>
            <a:ext cx="3948300" cy="5541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SVM Architecture</a:t>
            </a:r>
            <a:endParaRPr/>
          </a:p>
        </p:txBody>
      </p:sp>
      <p:pic>
        <p:nvPicPr>
          <p:cNvPr id="201" name="Google Shape;201;g271cf13cdd6_2_24"/>
          <p:cNvPicPr preferRelativeResize="0"/>
          <p:nvPr/>
        </p:nvPicPr>
        <p:blipFill>
          <a:blip r:embed="rId3">
            <a:alphaModFix/>
          </a:blip>
          <a:stretch>
            <a:fillRect/>
          </a:stretch>
        </p:blipFill>
        <p:spPr>
          <a:xfrm>
            <a:off x="1782126" y="2511898"/>
            <a:ext cx="6639176" cy="2687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2"/>
          <p:cNvSpPr txBox="1">
            <a:spLocks noGrp="1"/>
          </p:cNvSpPr>
          <p:nvPr>
            <p:ph type="body" idx="1"/>
          </p:nvPr>
        </p:nvSpPr>
        <p:spPr>
          <a:xfrm>
            <a:off x="264477" y="1169606"/>
            <a:ext cx="8615100" cy="1969800"/>
          </a:xfrm>
          <a:prstGeom prst="rect">
            <a:avLst/>
          </a:prstGeom>
          <a:noFill/>
          <a:ln>
            <a:noFill/>
          </a:ln>
        </p:spPr>
        <p:txBody>
          <a:bodyPr spcFirstLastPara="1" wrap="square" lIns="0" tIns="19050" rIns="0" bIns="0" anchor="t" anchorCtr="0">
            <a:spAutoFit/>
          </a:bodyPr>
          <a:lstStyle/>
          <a:p>
            <a:pPr marL="854075" marR="5080" lvl="0" indent="0" algn="l" rtl="0">
              <a:lnSpc>
                <a:spcPct val="151000"/>
              </a:lnSpc>
              <a:spcBef>
                <a:spcPts val="0"/>
              </a:spcBef>
              <a:spcAft>
                <a:spcPts val="0"/>
              </a:spcAft>
              <a:buNone/>
            </a:pPr>
            <a:r>
              <a:rPr lang="en-US" sz="1800"/>
              <a:t>The dataset contains 1730 images which belongs to three classes,  Apple Scrab, Cedar Apple Rust and Healthy respectively. </a:t>
            </a:r>
            <a:r>
              <a:rPr lang="en-US" sz="1800" b="0" i="0">
                <a:latin typeface="Palatino Linotype"/>
                <a:ea typeface="Palatino Linotype"/>
                <a:cs typeface="Palatino Linotype"/>
                <a:sym typeface="Palatino Linotype"/>
              </a:rPr>
              <a:t>This dataset is derived from the Kaggle Plant Pathology Challenge competition for the FGVC7 workshop at CVPR 2020 in Seattle, Washington State</a:t>
            </a:r>
            <a:r>
              <a:rPr lang="en-US" sz="1800"/>
              <a:t>. For training complete dataset is used at each epoch.</a:t>
            </a:r>
            <a:endParaRPr sz="1800"/>
          </a:p>
        </p:txBody>
      </p:sp>
      <p:pic>
        <p:nvPicPr>
          <p:cNvPr id="207" name="Google Shape;207;p12"/>
          <p:cNvPicPr preferRelativeResize="0"/>
          <p:nvPr/>
        </p:nvPicPr>
        <p:blipFill rotWithShape="1">
          <a:blip r:embed="rId3">
            <a:alphaModFix/>
          </a:blip>
          <a:srcRect/>
          <a:stretch/>
        </p:blipFill>
        <p:spPr>
          <a:xfrm>
            <a:off x="0" y="0"/>
            <a:ext cx="1038224" cy="981075"/>
          </a:xfrm>
          <a:prstGeom prst="rect">
            <a:avLst/>
          </a:prstGeom>
          <a:noFill/>
          <a:ln>
            <a:noFill/>
          </a:ln>
        </p:spPr>
      </p:pic>
      <p:sp>
        <p:nvSpPr>
          <p:cNvPr id="208" name="Google Shape;208;p12"/>
          <p:cNvSpPr txBox="1">
            <a:spLocks noGrp="1"/>
          </p:cNvSpPr>
          <p:nvPr>
            <p:ph type="title"/>
          </p:nvPr>
        </p:nvSpPr>
        <p:spPr>
          <a:xfrm>
            <a:off x="1290319" y="164464"/>
            <a:ext cx="3326129"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Dataset Overview</a:t>
            </a:r>
            <a:endParaRPr/>
          </a:p>
        </p:txBody>
      </p:sp>
      <p:sp>
        <p:nvSpPr>
          <p:cNvPr id="209" name="Google Shape;209;p12"/>
          <p:cNvSpPr txBox="1"/>
          <p:nvPr/>
        </p:nvSpPr>
        <p:spPr>
          <a:xfrm>
            <a:off x="2901314" y="6153784"/>
            <a:ext cx="4086225" cy="254557"/>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None/>
            </a:pPr>
            <a:r>
              <a:rPr lang="en-US" sz="1550">
                <a:solidFill>
                  <a:schemeClr val="dk1"/>
                </a:solidFill>
                <a:latin typeface="Palatino Linotype"/>
                <a:ea typeface="Palatino Linotype"/>
                <a:cs typeface="Palatino Linotype"/>
                <a:sym typeface="Palatino Linotype"/>
              </a:rPr>
              <a:t>Fig 5 : Images from the Apple leaf dataset</a:t>
            </a:r>
            <a:endParaRPr sz="1550">
              <a:solidFill>
                <a:schemeClr val="dk1"/>
              </a:solidFill>
              <a:latin typeface="Palatino Linotype"/>
              <a:ea typeface="Palatino Linotype"/>
              <a:cs typeface="Palatino Linotype"/>
              <a:sym typeface="Palatino Linotype"/>
            </a:endParaRPr>
          </a:p>
        </p:txBody>
      </p:sp>
      <p:sp>
        <p:nvSpPr>
          <p:cNvPr id="210" name="Google Shape;210;p12"/>
          <p:cNvSpPr txBox="1">
            <a:spLocks noGrp="1"/>
          </p:cNvSpPr>
          <p:nvPr>
            <p:ph type="ftr" idx="11"/>
          </p:nvPr>
        </p:nvSpPr>
        <p:spPr>
          <a:xfrm>
            <a:off x="1407160" y="6640050"/>
            <a:ext cx="7042784" cy="163763"/>
          </a:xfrm>
          <a:prstGeom prst="rect">
            <a:avLst/>
          </a:prstGeom>
          <a:noFill/>
          <a:ln>
            <a:noFill/>
          </a:ln>
        </p:spPr>
        <p:txBody>
          <a:bodyPr spcFirstLastPara="1" wrap="square" lIns="0" tIns="0" rIns="0" bIns="0" anchor="t" anchorCtr="0">
            <a:spAutoFit/>
          </a:bodyPr>
          <a:lstStyle/>
          <a:p>
            <a:pPr marL="12700" lvl="0" indent="0" algn="l" rtl="0">
              <a:lnSpc>
                <a:spcPct val="111666"/>
              </a:lnSpc>
              <a:spcBef>
                <a:spcPts val="0"/>
              </a:spcBef>
              <a:spcAft>
                <a:spcPts val="0"/>
              </a:spcAft>
              <a:buNone/>
            </a:pPr>
            <a:endParaRPr dirty="0"/>
          </a:p>
        </p:txBody>
      </p:sp>
      <p:sp>
        <p:nvSpPr>
          <p:cNvPr id="211" name="Google Shape;211;p12"/>
          <p:cNvSpPr txBox="1">
            <a:spLocks noGrp="1"/>
          </p:cNvSpPr>
          <p:nvPr>
            <p:ph type="sldNum" idx="12"/>
          </p:nvPr>
        </p:nvSpPr>
        <p:spPr>
          <a:xfrm>
            <a:off x="8754491" y="6640050"/>
            <a:ext cx="209550" cy="151765"/>
          </a:xfrm>
          <a:prstGeom prst="rect">
            <a:avLst/>
          </a:prstGeom>
          <a:noFill/>
          <a:ln>
            <a:noFill/>
          </a:ln>
        </p:spPr>
        <p:txBody>
          <a:bodyPr spcFirstLastPara="1" wrap="square" lIns="0" tIns="0" rIns="0" bIns="0" anchor="t" anchorCtr="0">
            <a:spAutoFit/>
          </a:bodyPr>
          <a:lstStyle/>
          <a:p>
            <a:pPr marL="38100" lvl="0" indent="0" algn="l" rtl="0">
              <a:lnSpc>
                <a:spcPct val="111666"/>
              </a:lnSpc>
              <a:spcBef>
                <a:spcPts val="0"/>
              </a:spcBef>
              <a:spcAft>
                <a:spcPts val="0"/>
              </a:spcAft>
              <a:buNone/>
            </a:pPr>
            <a:fld id="{00000000-1234-1234-1234-123412341234}" type="slidenum">
              <a:rPr lang="en-US"/>
              <a:t>16</a:t>
            </a:fld>
            <a:endParaRPr/>
          </a:p>
        </p:txBody>
      </p:sp>
      <p:pic>
        <p:nvPicPr>
          <p:cNvPr id="212" name="Google Shape;212;p12"/>
          <p:cNvPicPr preferRelativeResize="0"/>
          <p:nvPr/>
        </p:nvPicPr>
        <p:blipFill rotWithShape="1">
          <a:blip r:embed="rId4">
            <a:alphaModFix/>
          </a:blip>
          <a:srcRect/>
          <a:stretch/>
        </p:blipFill>
        <p:spPr>
          <a:xfrm>
            <a:off x="1407160" y="3282875"/>
            <a:ext cx="7244081" cy="287090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2de4febd722_0_36"/>
          <p:cNvSpPr txBox="1">
            <a:spLocks noGrp="1"/>
          </p:cNvSpPr>
          <p:nvPr>
            <p:ph type="title"/>
          </p:nvPr>
        </p:nvSpPr>
        <p:spPr>
          <a:xfrm>
            <a:off x="3304000" y="593438"/>
            <a:ext cx="2917800" cy="5541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Code</a:t>
            </a:r>
            <a:endParaRPr/>
          </a:p>
        </p:txBody>
      </p:sp>
      <p:sp>
        <p:nvSpPr>
          <p:cNvPr id="219" name="Google Shape;219;g2de4febd722_0_36"/>
          <p:cNvSpPr txBox="1">
            <a:spLocks noGrp="1"/>
          </p:cNvSpPr>
          <p:nvPr>
            <p:ph type="body" idx="1"/>
          </p:nvPr>
        </p:nvSpPr>
        <p:spPr>
          <a:xfrm>
            <a:off x="1745350" y="3943350"/>
            <a:ext cx="6869700" cy="307800"/>
          </a:xfrm>
          <a:prstGeom prst="rect">
            <a:avLst/>
          </a:prstGeom>
        </p:spPr>
        <p:txBody>
          <a:bodyPr spcFirstLastPara="1" wrap="square" lIns="0" tIns="0" rIns="0" bIns="0" anchor="t" anchorCtr="0">
            <a:spAutoFit/>
          </a:bodyPr>
          <a:lstStyle/>
          <a:p>
            <a:pPr marL="0" lvl="0" indent="0" algn="l" rtl="0">
              <a:spcBef>
                <a:spcPts val="0"/>
              </a:spcBef>
              <a:spcAft>
                <a:spcPts val="0"/>
              </a:spcAft>
              <a:buNone/>
            </a:pPr>
            <a:endParaRPr/>
          </a:p>
        </p:txBody>
      </p:sp>
      <p:pic>
        <p:nvPicPr>
          <p:cNvPr id="220" name="Google Shape;220;g2de4febd722_0_36"/>
          <p:cNvPicPr preferRelativeResize="0"/>
          <p:nvPr/>
        </p:nvPicPr>
        <p:blipFill>
          <a:blip r:embed="rId3">
            <a:alphaModFix/>
          </a:blip>
          <a:stretch>
            <a:fillRect/>
          </a:stretch>
        </p:blipFill>
        <p:spPr>
          <a:xfrm>
            <a:off x="1185500" y="1429500"/>
            <a:ext cx="7812276" cy="3715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271cf13cdd6_2_9"/>
          <p:cNvSpPr txBox="1">
            <a:spLocks noGrp="1"/>
          </p:cNvSpPr>
          <p:nvPr>
            <p:ph type="title"/>
          </p:nvPr>
        </p:nvSpPr>
        <p:spPr>
          <a:xfrm>
            <a:off x="3028275" y="237188"/>
            <a:ext cx="2917800" cy="5541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Code</a:t>
            </a:r>
            <a:endParaRPr/>
          </a:p>
        </p:txBody>
      </p:sp>
      <p:sp>
        <p:nvSpPr>
          <p:cNvPr id="227" name="Google Shape;227;g271cf13cdd6_2_9"/>
          <p:cNvSpPr txBox="1">
            <a:spLocks noGrp="1"/>
          </p:cNvSpPr>
          <p:nvPr>
            <p:ph type="body" idx="1"/>
          </p:nvPr>
        </p:nvSpPr>
        <p:spPr>
          <a:xfrm>
            <a:off x="2190675" y="3179925"/>
            <a:ext cx="4593000" cy="307800"/>
          </a:xfrm>
          <a:prstGeom prst="rect">
            <a:avLst/>
          </a:prstGeom>
        </p:spPr>
        <p:txBody>
          <a:bodyPr spcFirstLastPara="1" wrap="square" lIns="0" tIns="0" rIns="0" bIns="0" anchor="t" anchorCtr="0">
            <a:spAutoFit/>
          </a:bodyPr>
          <a:lstStyle/>
          <a:p>
            <a:pPr marL="0" lvl="0" indent="0" algn="l" rtl="0">
              <a:spcBef>
                <a:spcPts val="0"/>
              </a:spcBef>
              <a:spcAft>
                <a:spcPts val="0"/>
              </a:spcAft>
              <a:buNone/>
            </a:pPr>
            <a:endParaRPr/>
          </a:p>
        </p:txBody>
      </p:sp>
      <p:pic>
        <p:nvPicPr>
          <p:cNvPr id="228" name="Google Shape;228;g271cf13cdd6_2_9"/>
          <p:cNvPicPr preferRelativeResize="0"/>
          <p:nvPr/>
        </p:nvPicPr>
        <p:blipFill>
          <a:blip r:embed="rId3">
            <a:alphaModFix/>
          </a:blip>
          <a:stretch>
            <a:fillRect/>
          </a:stretch>
        </p:blipFill>
        <p:spPr>
          <a:xfrm>
            <a:off x="1284800" y="1370175"/>
            <a:ext cx="6686550" cy="752475"/>
          </a:xfrm>
          <a:prstGeom prst="rect">
            <a:avLst/>
          </a:prstGeom>
          <a:noFill/>
          <a:ln>
            <a:noFill/>
          </a:ln>
        </p:spPr>
      </p:pic>
      <p:pic>
        <p:nvPicPr>
          <p:cNvPr id="229" name="Google Shape;229;g271cf13cdd6_2_9"/>
          <p:cNvPicPr preferRelativeResize="0"/>
          <p:nvPr/>
        </p:nvPicPr>
        <p:blipFill>
          <a:blip r:embed="rId3">
            <a:alphaModFix/>
          </a:blip>
          <a:stretch>
            <a:fillRect/>
          </a:stretch>
        </p:blipFill>
        <p:spPr>
          <a:xfrm>
            <a:off x="1284800" y="2216600"/>
            <a:ext cx="6686550" cy="752475"/>
          </a:xfrm>
          <a:prstGeom prst="rect">
            <a:avLst/>
          </a:prstGeom>
          <a:noFill/>
          <a:ln>
            <a:noFill/>
          </a:ln>
        </p:spPr>
      </p:pic>
      <p:pic>
        <p:nvPicPr>
          <p:cNvPr id="230" name="Google Shape;230;g271cf13cdd6_2_9"/>
          <p:cNvPicPr preferRelativeResize="0"/>
          <p:nvPr/>
        </p:nvPicPr>
        <p:blipFill>
          <a:blip r:embed="rId4">
            <a:alphaModFix/>
          </a:blip>
          <a:stretch>
            <a:fillRect/>
          </a:stretch>
        </p:blipFill>
        <p:spPr>
          <a:xfrm>
            <a:off x="1284800" y="3179925"/>
            <a:ext cx="6580575" cy="2305050"/>
          </a:xfrm>
          <a:prstGeom prst="rect">
            <a:avLst/>
          </a:prstGeom>
          <a:noFill/>
          <a:ln>
            <a:noFill/>
          </a:ln>
        </p:spPr>
      </p:pic>
      <p:pic>
        <p:nvPicPr>
          <p:cNvPr id="231" name="Google Shape;231;g271cf13cdd6_2_9"/>
          <p:cNvPicPr preferRelativeResize="0"/>
          <p:nvPr/>
        </p:nvPicPr>
        <p:blipFill>
          <a:blip r:embed="rId5">
            <a:alphaModFix/>
          </a:blip>
          <a:stretch>
            <a:fillRect/>
          </a:stretch>
        </p:blipFill>
        <p:spPr>
          <a:xfrm>
            <a:off x="1284800" y="5695825"/>
            <a:ext cx="5220775" cy="790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g271c0966c66_0_0"/>
          <p:cNvSpPr txBox="1">
            <a:spLocks noGrp="1"/>
          </p:cNvSpPr>
          <p:nvPr>
            <p:ph type="title"/>
          </p:nvPr>
        </p:nvSpPr>
        <p:spPr>
          <a:xfrm>
            <a:off x="2298800" y="415300"/>
            <a:ext cx="6030900" cy="5541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Deliverables/benefits</a:t>
            </a:r>
            <a:endParaRPr/>
          </a:p>
        </p:txBody>
      </p:sp>
      <p:sp>
        <p:nvSpPr>
          <p:cNvPr id="238" name="Google Shape;238;g271c0966c66_0_0"/>
          <p:cNvSpPr txBox="1">
            <a:spLocks noGrp="1"/>
          </p:cNvSpPr>
          <p:nvPr>
            <p:ph type="body" idx="1"/>
          </p:nvPr>
        </p:nvSpPr>
        <p:spPr>
          <a:xfrm>
            <a:off x="1147350" y="1503200"/>
            <a:ext cx="7774200" cy="3457200"/>
          </a:xfrm>
          <a:prstGeom prst="rect">
            <a:avLst/>
          </a:prstGeom>
        </p:spPr>
        <p:txBody>
          <a:bodyPr spcFirstLastPara="1" wrap="square" lIns="0" tIns="0" rIns="0" bIns="0" anchor="t" anchorCtr="0">
            <a:spAutoFit/>
          </a:bodyPr>
          <a:lstStyle/>
          <a:p>
            <a:pPr marL="457200" lvl="0" indent="-342900" algn="l" rtl="0">
              <a:spcBef>
                <a:spcPts val="0"/>
              </a:spcBef>
              <a:spcAft>
                <a:spcPts val="0"/>
              </a:spcAft>
              <a:buClr>
                <a:srgbClr val="0D0D0D"/>
              </a:buClr>
              <a:buSzPts val="1800"/>
              <a:buFont typeface="Palatino Linotype"/>
              <a:buChar char="●"/>
            </a:pPr>
            <a:r>
              <a:rPr lang="en-US" sz="1800">
                <a:solidFill>
                  <a:srgbClr val="0D0D0D"/>
                </a:solidFill>
                <a:highlight>
                  <a:schemeClr val="lt1"/>
                </a:highlight>
              </a:rPr>
              <a:t>Fully functional, AI-based sap (red spot and cedar sap rust) disease identification system with the help of deep learning models.  </a:t>
            </a:r>
            <a:endParaRPr sz="1800">
              <a:solidFill>
                <a:srgbClr val="0D0D0D"/>
              </a:solidFill>
              <a:highlight>
                <a:schemeClr val="lt1"/>
              </a:highlight>
            </a:endParaRPr>
          </a:p>
          <a:p>
            <a:pPr marL="457200" lvl="0" indent="-342900" algn="l" rtl="0">
              <a:lnSpc>
                <a:spcPct val="115000"/>
              </a:lnSpc>
              <a:spcBef>
                <a:spcPts val="0"/>
              </a:spcBef>
              <a:spcAft>
                <a:spcPts val="0"/>
              </a:spcAft>
              <a:buClr>
                <a:srgbClr val="0D0D0D"/>
              </a:buClr>
              <a:buSzPts val="1800"/>
              <a:buFont typeface="Palatino Linotype"/>
              <a:buChar char="●"/>
            </a:pPr>
            <a:r>
              <a:rPr lang="en-US" sz="1800">
                <a:solidFill>
                  <a:srgbClr val="0D0D0D"/>
                </a:solidFill>
                <a:highlight>
                  <a:srgbClr val="FFFFFF"/>
                </a:highlight>
              </a:rPr>
              <a:t>Explain the entire process in detail, including custom planning before imaging, normalization, resizing, data segmentation, data enhancement, and model training.</a:t>
            </a:r>
            <a:endParaRPr sz="1800">
              <a:solidFill>
                <a:srgbClr val="0D0D0D"/>
              </a:solidFill>
              <a:highlight>
                <a:srgbClr val="FFFFFF"/>
              </a:highlight>
            </a:endParaRPr>
          </a:p>
          <a:p>
            <a:pPr marL="457200" lvl="0" indent="-342900" algn="l" rtl="0">
              <a:lnSpc>
                <a:spcPct val="115000"/>
              </a:lnSpc>
              <a:spcBef>
                <a:spcPts val="0"/>
              </a:spcBef>
              <a:spcAft>
                <a:spcPts val="0"/>
              </a:spcAft>
              <a:buClr>
                <a:srgbClr val="0D0D0D"/>
              </a:buClr>
              <a:buSzPts val="1800"/>
              <a:buFont typeface="Palatino Linotype"/>
              <a:buChar char="●"/>
            </a:pPr>
            <a:r>
              <a:rPr lang="en-US" sz="1800">
                <a:solidFill>
                  <a:srgbClr val="0D0D0D"/>
                </a:solidFill>
                <a:highlight>
                  <a:srgbClr val="FFFFFF"/>
                </a:highlight>
              </a:rPr>
              <a:t>Compare studies to evaluate the accuracy, precision, etc., between the advanced CNN architecture VGG19 and our SVM/VIT/PCA hybrid model.</a:t>
            </a:r>
            <a:endParaRPr sz="1800">
              <a:solidFill>
                <a:srgbClr val="0D0D0D"/>
              </a:solidFill>
              <a:highlight>
                <a:srgbClr val="FFFFFF"/>
              </a:highlight>
            </a:endParaRPr>
          </a:p>
          <a:p>
            <a:pPr marL="457200" lvl="0" indent="-342900" algn="l" rtl="0">
              <a:lnSpc>
                <a:spcPct val="115000"/>
              </a:lnSpc>
              <a:spcBef>
                <a:spcPts val="0"/>
              </a:spcBef>
              <a:spcAft>
                <a:spcPts val="0"/>
              </a:spcAft>
              <a:buClr>
                <a:srgbClr val="0D0D0D"/>
              </a:buClr>
              <a:buSzPts val="1800"/>
              <a:buFont typeface="Palatino Linotype"/>
              <a:buChar char="●"/>
            </a:pPr>
            <a:r>
              <a:rPr lang="en-US" sz="1800">
                <a:solidFill>
                  <a:srgbClr val="0D0D0D"/>
                </a:solidFill>
                <a:highlight>
                  <a:srgbClr val="FFFFFF"/>
                </a:highlight>
              </a:rPr>
              <a:t>After increasing the dataset size through image enhancement, train the model to achieve the desired results effectively.</a:t>
            </a:r>
            <a:endParaRPr sz="1800">
              <a:solidFill>
                <a:srgbClr val="0D0D0D"/>
              </a:solidFill>
              <a:highlight>
                <a:srgbClr val="FFFFFF"/>
              </a:highlight>
            </a:endParaRPr>
          </a:p>
          <a:p>
            <a:pPr marL="457200" lvl="0" indent="0" algn="l" rtl="0">
              <a:spcBef>
                <a:spcPts val="600"/>
              </a:spcBef>
              <a:spcAft>
                <a:spcPts val="0"/>
              </a:spcAft>
              <a:buNone/>
            </a:pPr>
            <a:endParaRPr sz="1800">
              <a:solidFill>
                <a:srgbClr val="0D0D0D"/>
              </a:solidFill>
              <a:highlight>
                <a:schemeClr val="lt1"/>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2"/>
          <p:cNvSpPr txBox="1"/>
          <p:nvPr/>
        </p:nvSpPr>
        <p:spPr>
          <a:xfrm>
            <a:off x="1217294" y="1100518"/>
            <a:ext cx="3053100" cy="5256600"/>
          </a:xfrm>
          <a:prstGeom prst="rect">
            <a:avLst/>
          </a:prstGeom>
          <a:noFill/>
          <a:ln>
            <a:noFill/>
          </a:ln>
        </p:spPr>
        <p:txBody>
          <a:bodyPr spcFirstLastPara="1" wrap="square" lIns="0" tIns="165100" rIns="0" bIns="0" anchor="t" anchorCtr="0">
            <a:spAutoFit/>
          </a:bodyPr>
          <a:lstStyle/>
          <a:p>
            <a:pPr marL="241300" marR="0" lvl="0" indent="-165735" algn="l" rtl="0">
              <a:lnSpc>
                <a:spcPct val="100000"/>
              </a:lnSpc>
              <a:spcBef>
                <a:spcPts val="0"/>
              </a:spcBef>
              <a:spcAft>
                <a:spcPts val="0"/>
              </a:spcAft>
              <a:buClr>
                <a:schemeClr val="dk1"/>
              </a:buClr>
              <a:buSzPts val="1000"/>
              <a:buFont typeface="Arial"/>
              <a:buChar char="•"/>
            </a:pPr>
            <a:r>
              <a:rPr lang="en-US" sz="1000">
                <a:solidFill>
                  <a:schemeClr val="dk1"/>
                </a:solidFill>
                <a:latin typeface="Palatino Linotype"/>
                <a:ea typeface="Palatino Linotype"/>
                <a:cs typeface="Palatino Linotype"/>
                <a:sym typeface="Palatino Linotype"/>
              </a:rPr>
              <a:t>Introduction</a:t>
            </a:r>
            <a:endParaRPr sz="1000"/>
          </a:p>
          <a:p>
            <a:pPr marL="241300" marR="0" lvl="0" indent="-165735" algn="l" rtl="0">
              <a:lnSpc>
                <a:spcPct val="100000"/>
              </a:lnSpc>
              <a:spcBef>
                <a:spcPts val="1205"/>
              </a:spcBef>
              <a:spcAft>
                <a:spcPts val="0"/>
              </a:spcAft>
              <a:buClr>
                <a:schemeClr val="dk1"/>
              </a:buClr>
              <a:buSzPts val="1000"/>
              <a:buFont typeface="Arial"/>
              <a:buChar char="•"/>
            </a:pPr>
            <a:r>
              <a:rPr lang="en-US" sz="1000">
                <a:solidFill>
                  <a:schemeClr val="dk1"/>
                </a:solidFill>
                <a:latin typeface="Palatino Linotype"/>
                <a:ea typeface="Palatino Linotype"/>
                <a:cs typeface="Palatino Linotype"/>
                <a:sym typeface="Palatino Linotype"/>
              </a:rPr>
              <a:t>Literature Review</a:t>
            </a:r>
            <a:endParaRPr sz="1000">
              <a:solidFill>
                <a:schemeClr val="dk1"/>
              </a:solidFill>
              <a:latin typeface="Palatino Linotype"/>
              <a:ea typeface="Palatino Linotype"/>
              <a:cs typeface="Palatino Linotype"/>
              <a:sym typeface="Palatino Linotype"/>
            </a:endParaRPr>
          </a:p>
          <a:p>
            <a:pPr marL="241300" marR="0" lvl="0" indent="-165735" algn="l" rtl="0">
              <a:lnSpc>
                <a:spcPct val="100000"/>
              </a:lnSpc>
              <a:spcBef>
                <a:spcPts val="1205"/>
              </a:spcBef>
              <a:spcAft>
                <a:spcPts val="0"/>
              </a:spcAft>
              <a:buClr>
                <a:schemeClr val="dk1"/>
              </a:buClr>
              <a:buSzPts val="1000"/>
              <a:buFont typeface="Palatino Linotype"/>
              <a:buChar char="•"/>
            </a:pPr>
            <a:r>
              <a:rPr lang="en-US" sz="1000">
                <a:solidFill>
                  <a:schemeClr val="dk1"/>
                </a:solidFill>
                <a:latin typeface="Palatino Linotype"/>
                <a:ea typeface="Palatino Linotype"/>
                <a:cs typeface="Palatino Linotype"/>
                <a:sym typeface="Palatino Linotype"/>
              </a:rPr>
              <a:t>Key Gaps</a:t>
            </a:r>
            <a:endParaRPr sz="1000">
              <a:solidFill>
                <a:schemeClr val="dk1"/>
              </a:solidFill>
              <a:latin typeface="Palatino Linotype"/>
              <a:ea typeface="Palatino Linotype"/>
              <a:cs typeface="Palatino Linotype"/>
              <a:sym typeface="Palatino Linotype"/>
            </a:endParaRPr>
          </a:p>
          <a:p>
            <a:pPr marL="241300" marR="0" lvl="0" indent="-165735" algn="l" rtl="0">
              <a:lnSpc>
                <a:spcPct val="100000"/>
              </a:lnSpc>
              <a:spcBef>
                <a:spcPts val="1205"/>
              </a:spcBef>
              <a:spcAft>
                <a:spcPts val="0"/>
              </a:spcAft>
              <a:buClr>
                <a:schemeClr val="dk1"/>
              </a:buClr>
              <a:buSzPts val="1000"/>
              <a:buFont typeface="Arial"/>
              <a:buChar char="•"/>
            </a:pPr>
            <a:r>
              <a:rPr lang="en-US" sz="1000">
                <a:solidFill>
                  <a:schemeClr val="dk1"/>
                </a:solidFill>
                <a:latin typeface="Palatino Linotype"/>
                <a:ea typeface="Palatino Linotype"/>
                <a:cs typeface="Palatino Linotype"/>
                <a:sym typeface="Palatino Linotype"/>
              </a:rPr>
              <a:t>Problem Statement</a:t>
            </a:r>
            <a:endParaRPr sz="1000">
              <a:solidFill>
                <a:schemeClr val="dk1"/>
              </a:solidFill>
              <a:latin typeface="Palatino Linotype"/>
              <a:ea typeface="Palatino Linotype"/>
              <a:cs typeface="Palatino Linotype"/>
              <a:sym typeface="Palatino Linotype"/>
            </a:endParaRPr>
          </a:p>
          <a:p>
            <a:pPr marL="241300" marR="0" lvl="0" indent="-165735" algn="l" rtl="0">
              <a:lnSpc>
                <a:spcPct val="100000"/>
              </a:lnSpc>
              <a:spcBef>
                <a:spcPts val="1205"/>
              </a:spcBef>
              <a:spcAft>
                <a:spcPts val="0"/>
              </a:spcAft>
              <a:buClr>
                <a:schemeClr val="dk1"/>
              </a:buClr>
              <a:buSzPts val="1000"/>
              <a:buFont typeface="Arial"/>
              <a:buChar char="•"/>
            </a:pPr>
            <a:r>
              <a:rPr lang="en-US" sz="1000">
                <a:solidFill>
                  <a:schemeClr val="dk1"/>
                </a:solidFill>
                <a:latin typeface="Palatino Linotype"/>
                <a:ea typeface="Palatino Linotype"/>
                <a:cs typeface="Palatino Linotype"/>
                <a:sym typeface="Palatino Linotype"/>
              </a:rPr>
              <a:t>Objectives</a:t>
            </a:r>
            <a:endParaRPr sz="1000">
              <a:solidFill>
                <a:schemeClr val="dk1"/>
              </a:solidFill>
              <a:latin typeface="Palatino Linotype"/>
              <a:ea typeface="Palatino Linotype"/>
              <a:cs typeface="Palatino Linotype"/>
              <a:sym typeface="Palatino Linotype"/>
            </a:endParaRPr>
          </a:p>
          <a:p>
            <a:pPr marL="241300" marR="0" lvl="0" indent="-165735" algn="l" rtl="0">
              <a:lnSpc>
                <a:spcPct val="100000"/>
              </a:lnSpc>
              <a:spcBef>
                <a:spcPts val="1205"/>
              </a:spcBef>
              <a:spcAft>
                <a:spcPts val="0"/>
              </a:spcAft>
              <a:buClr>
                <a:schemeClr val="dk1"/>
              </a:buClr>
              <a:buSzPts val="1000"/>
              <a:buFont typeface="Arial"/>
              <a:buChar char="•"/>
            </a:pPr>
            <a:r>
              <a:rPr lang="en-US" sz="1000">
                <a:solidFill>
                  <a:schemeClr val="dk1"/>
                </a:solidFill>
                <a:latin typeface="Palatino Linotype"/>
                <a:ea typeface="Palatino Linotype"/>
                <a:cs typeface="Palatino Linotype"/>
                <a:sym typeface="Palatino Linotype"/>
              </a:rPr>
              <a:t>Architecture Diagram</a:t>
            </a:r>
            <a:endParaRPr sz="1000">
              <a:solidFill>
                <a:schemeClr val="dk1"/>
              </a:solidFill>
              <a:latin typeface="Palatino Linotype"/>
              <a:ea typeface="Palatino Linotype"/>
              <a:cs typeface="Palatino Linotype"/>
              <a:sym typeface="Palatino Linotype"/>
            </a:endParaRPr>
          </a:p>
          <a:p>
            <a:pPr marL="241300" marR="0" lvl="0" indent="-165735" algn="l" rtl="0">
              <a:lnSpc>
                <a:spcPct val="100000"/>
              </a:lnSpc>
              <a:spcBef>
                <a:spcPts val="1205"/>
              </a:spcBef>
              <a:spcAft>
                <a:spcPts val="0"/>
              </a:spcAft>
              <a:buClr>
                <a:schemeClr val="dk1"/>
              </a:buClr>
              <a:buSzPts val="1000"/>
              <a:buFont typeface="Arial"/>
              <a:buChar char="•"/>
            </a:pPr>
            <a:r>
              <a:rPr lang="en-US" sz="1000">
                <a:solidFill>
                  <a:schemeClr val="dk1"/>
                </a:solidFill>
                <a:latin typeface="Palatino Linotype"/>
                <a:ea typeface="Palatino Linotype"/>
                <a:cs typeface="Palatino Linotype"/>
                <a:sym typeface="Palatino Linotype"/>
              </a:rPr>
              <a:t>Use Case Diagram</a:t>
            </a:r>
            <a:endParaRPr sz="1000">
              <a:solidFill>
                <a:schemeClr val="dk1"/>
              </a:solidFill>
              <a:latin typeface="Palatino Linotype"/>
              <a:ea typeface="Palatino Linotype"/>
              <a:cs typeface="Palatino Linotype"/>
              <a:sym typeface="Palatino Linotype"/>
            </a:endParaRPr>
          </a:p>
          <a:p>
            <a:pPr marL="241300" marR="0" lvl="0" indent="-165735" algn="l" rtl="0">
              <a:lnSpc>
                <a:spcPct val="100000"/>
              </a:lnSpc>
              <a:spcBef>
                <a:spcPts val="1205"/>
              </a:spcBef>
              <a:spcAft>
                <a:spcPts val="0"/>
              </a:spcAft>
              <a:buClr>
                <a:schemeClr val="dk1"/>
              </a:buClr>
              <a:buSzPts val="1000"/>
              <a:buFont typeface="Palatino Linotype"/>
              <a:buChar char="•"/>
            </a:pPr>
            <a:r>
              <a:rPr lang="en-US" sz="1000">
                <a:solidFill>
                  <a:schemeClr val="dk1"/>
                </a:solidFill>
                <a:latin typeface="Palatino Linotype"/>
                <a:ea typeface="Palatino Linotype"/>
                <a:cs typeface="Palatino Linotype"/>
                <a:sym typeface="Palatino Linotype"/>
              </a:rPr>
              <a:t>System Design</a:t>
            </a:r>
            <a:endParaRPr sz="1000">
              <a:solidFill>
                <a:schemeClr val="dk1"/>
              </a:solidFill>
              <a:latin typeface="Palatino Linotype"/>
              <a:ea typeface="Palatino Linotype"/>
              <a:cs typeface="Palatino Linotype"/>
              <a:sym typeface="Palatino Linotype"/>
            </a:endParaRPr>
          </a:p>
          <a:p>
            <a:pPr marL="241300" marR="0" lvl="0" indent="-165735" algn="l" rtl="0">
              <a:lnSpc>
                <a:spcPct val="100000"/>
              </a:lnSpc>
              <a:spcBef>
                <a:spcPts val="1205"/>
              </a:spcBef>
              <a:spcAft>
                <a:spcPts val="0"/>
              </a:spcAft>
              <a:buClr>
                <a:schemeClr val="dk1"/>
              </a:buClr>
              <a:buSzPts val="1000"/>
              <a:buFont typeface="Arial"/>
              <a:buChar char="•"/>
            </a:pPr>
            <a:r>
              <a:rPr lang="en-US" sz="1000">
                <a:solidFill>
                  <a:schemeClr val="dk1"/>
                </a:solidFill>
                <a:latin typeface="Palatino Linotype"/>
                <a:ea typeface="Palatino Linotype"/>
                <a:cs typeface="Palatino Linotype"/>
                <a:sym typeface="Palatino Linotype"/>
              </a:rPr>
              <a:t>Project Pl</a:t>
            </a:r>
            <a:endParaRPr sz="1000">
              <a:solidFill>
                <a:schemeClr val="dk1"/>
              </a:solidFill>
              <a:latin typeface="Palatino Linotype"/>
              <a:ea typeface="Palatino Linotype"/>
              <a:cs typeface="Palatino Linotype"/>
              <a:sym typeface="Palatino Linotype"/>
            </a:endParaRPr>
          </a:p>
          <a:p>
            <a:pPr marL="241300" marR="0" lvl="0" indent="-165735" algn="l" rtl="0">
              <a:lnSpc>
                <a:spcPct val="100000"/>
              </a:lnSpc>
              <a:spcBef>
                <a:spcPts val="1205"/>
              </a:spcBef>
              <a:spcAft>
                <a:spcPts val="0"/>
              </a:spcAft>
              <a:buClr>
                <a:schemeClr val="dk1"/>
              </a:buClr>
              <a:buSzPts val="1000"/>
              <a:buFont typeface="Arial"/>
              <a:buChar char="•"/>
            </a:pPr>
            <a:r>
              <a:rPr lang="en-US" sz="1000">
                <a:solidFill>
                  <a:schemeClr val="dk1"/>
                </a:solidFill>
                <a:latin typeface="Palatino Linotype"/>
                <a:ea typeface="Palatino Linotype"/>
                <a:cs typeface="Palatino Linotype"/>
                <a:sym typeface="Palatino Linotype"/>
              </a:rPr>
              <a:t>Dataset Overview</a:t>
            </a:r>
            <a:endParaRPr sz="1000">
              <a:solidFill>
                <a:schemeClr val="dk1"/>
              </a:solidFill>
              <a:latin typeface="Palatino Linotype"/>
              <a:ea typeface="Palatino Linotype"/>
              <a:cs typeface="Palatino Linotype"/>
              <a:sym typeface="Palatino Linotype"/>
            </a:endParaRPr>
          </a:p>
          <a:p>
            <a:pPr marL="241300" marR="0" lvl="0" indent="-165735" algn="l" rtl="0">
              <a:lnSpc>
                <a:spcPct val="100000"/>
              </a:lnSpc>
              <a:spcBef>
                <a:spcPts val="1205"/>
              </a:spcBef>
              <a:spcAft>
                <a:spcPts val="0"/>
              </a:spcAft>
              <a:buClr>
                <a:schemeClr val="dk1"/>
              </a:buClr>
              <a:buSzPts val="1000"/>
              <a:buFont typeface="Palatino Linotype"/>
              <a:buChar char="•"/>
            </a:pPr>
            <a:r>
              <a:rPr lang="en-US" sz="1000">
                <a:solidFill>
                  <a:schemeClr val="dk1"/>
                </a:solidFill>
                <a:latin typeface="Palatino Linotype"/>
                <a:ea typeface="Palatino Linotype"/>
                <a:cs typeface="Palatino Linotype"/>
                <a:sym typeface="Palatino Linotype"/>
              </a:rPr>
              <a:t>Code</a:t>
            </a:r>
            <a:endParaRPr sz="1000">
              <a:solidFill>
                <a:schemeClr val="dk1"/>
              </a:solidFill>
              <a:latin typeface="Palatino Linotype"/>
              <a:ea typeface="Palatino Linotype"/>
              <a:cs typeface="Palatino Linotype"/>
              <a:sym typeface="Palatino Linotype"/>
            </a:endParaRPr>
          </a:p>
          <a:p>
            <a:pPr marL="241300" marR="0" lvl="0" indent="-165735" algn="l" rtl="0">
              <a:lnSpc>
                <a:spcPct val="100000"/>
              </a:lnSpc>
              <a:spcBef>
                <a:spcPts val="1205"/>
              </a:spcBef>
              <a:spcAft>
                <a:spcPts val="0"/>
              </a:spcAft>
              <a:buClr>
                <a:schemeClr val="dk1"/>
              </a:buClr>
              <a:buSzPts val="1000"/>
              <a:buFont typeface="Palatino Linotype"/>
              <a:buChar char="•"/>
            </a:pPr>
            <a:r>
              <a:rPr lang="en-US" sz="1000">
                <a:solidFill>
                  <a:schemeClr val="dk1"/>
                </a:solidFill>
                <a:latin typeface="Palatino Linotype"/>
                <a:ea typeface="Palatino Linotype"/>
                <a:cs typeface="Palatino Linotype"/>
                <a:sym typeface="Palatino Linotype"/>
              </a:rPr>
              <a:t>Deliverables/Benefits</a:t>
            </a:r>
            <a:endParaRPr sz="1000">
              <a:solidFill>
                <a:schemeClr val="dk1"/>
              </a:solidFill>
              <a:latin typeface="Palatino Linotype"/>
              <a:ea typeface="Palatino Linotype"/>
              <a:cs typeface="Palatino Linotype"/>
              <a:sym typeface="Palatino Linotype"/>
            </a:endParaRPr>
          </a:p>
          <a:p>
            <a:pPr marL="241300" marR="0" lvl="0" indent="-165735" algn="l" rtl="0">
              <a:lnSpc>
                <a:spcPct val="100000"/>
              </a:lnSpc>
              <a:spcBef>
                <a:spcPts val="1205"/>
              </a:spcBef>
              <a:spcAft>
                <a:spcPts val="0"/>
              </a:spcAft>
              <a:buClr>
                <a:schemeClr val="dk1"/>
              </a:buClr>
              <a:buSzPts val="1000"/>
              <a:buFont typeface="Palatino Linotype"/>
              <a:buChar char="•"/>
            </a:pPr>
            <a:r>
              <a:rPr lang="en-US" sz="1000">
                <a:solidFill>
                  <a:schemeClr val="dk1"/>
                </a:solidFill>
                <a:latin typeface="Palatino Linotype"/>
                <a:ea typeface="Palatino Linotype"/>
                <a:cs typeface="Palatino Linotype"/>
                <a:sym typeface="Palatino Linotype"/>
              </a:rPr>
              <a:t>Real Life Applications</a:t>
            </a:r>
            <a:endParaRPr sz="1000">
              <a:solidFill>
                <a:schemeClr val="dk1"/>
              </a:solidFill>
              <a:latin typeface="Palatino Linotype"/>
              <a:ea typeface="Palatino Linotype"/>
              <a:cs typeface="Palatino Linotype"/>
              <a:sym typeface="Palatino Linotype"/>
            </a:endParaRPr>
          </a:p>
          <a:p>
            <a:pPr marL="241300" marR="0" lvl="0" indent="-165735" algn="l" rtl="0">
              <a:lnSpc>
                <a:spcPct val="100000"/>
              </a:lnSpc>
              <a:spcBef>
                <a:spcPts val="1205"/>
              </a:spcBef>
              <a:spcAft>
                <a:spcPts val="0"/>
              </a:spcAft>
              <a:buClr>
                <a:schemeClr val="dk1"/>
              </a:buClr>
              <a:buSzPts val="1000"/>
              <a:buFont typeface="Palatino Linotype"/>
              <a:buChar char="•"/>
            </a:pPr>
            <a:r>
              <a:rPr lang="en-US" sz="1000">
                <a:solidFill>
                  <a:schemeClr val="dk1"/>
                </a:solidFill>
                <a:latin typeface="Palatino Linotype"/>
                <a:ea typeface="Palatino Linotype"/>
                <a:cs typeface="Palatino Linotype"/>
                <a:sym typeface="Palatino Linotype"/>
              </a:rPr>
              <a:t>Limitations</a:t>
            </a:r>
            <a:endParaRPr sz="1000">
              <a:solidFill>
                <a:schemeClr val="dk1"/>
              </a:solidFill>
              <a:latin typeface="Palatino Linotype"/>
              <a:ea typeface="Palatino Linotype"/>
              <a:cs typeface="Palatino Linotype"/>
              <a:sym typeface="Palatino Linotype"/>
            </a:endParaRPr>
          </a:p>
          <a:p>
            <a:pPr marL="241300" marR="0" lvl="0" indent="-165735" algn="l" rtl="0">
              <a:lnSpc>
                <a:spcPct val="100000"/>
              </a:lnSpc>
              <a:spcBef>
                <a:spcPts val="1205"/>
              </a:spcBef>
              <a:spcAft>
                <a:spcPts val="0"/>
              </a:spcAft>
              <a:buClr>
                <a:schemeClr val="dk1"/>
              </a:buClr>
              <a:buSzPts val="1000"/>
              <a:buFont typeface="Palatino Linotype"/>
              <a:buChar char="•"/>
            </a:pPr>
            <a:r>
              <a:rPr lang="en-US" sz="1000">
                <a:solidFill>
                  <a:schemeClr val="dk1"/>
                </a:solidFill>
                <a:latin typeface="Palatino Linotype"/>
                <a:ea typeface="Palatino Linotype"/>
                <a:cs typeface="Palatino Linotype"/>
                <a:sym typeface="Palatino Linotype"/>
              </a:rPr>
              <a:t>Result</a:t>
            </a:r>
            <a:endParaRPr sz="1000">
              <a:solidFill>
                <a:schemeClr val="dk1"/>
              </a:solidFill>
              <a:latin typeface="Palatino Linotype"/>
              <a:ea typeface="Palatino Linotype"/>
              <a:cs typeface="Palatino Linotype"/>
              <a:sym typeface="Palatino Linotype"/>
            </a:endParaRPr>
          </a:p>
          <a:p>
            <a:pPr marL="241300" marR="0" lvl="0" indent="-165735" algn="l" rtl="0">
              <a:lnSpc>
                <a:spcPct val="100000"/>
              </a:lnSpc>
              <a:spcBef>
                <a:spcPts val="1205"/>
              </a:spcBef>
              <a:spcAft>
                <a:spcPts val="0"/>
              </a:spcAft>
              <a:buClr>
                <a:schemeClr val="dk1"/>
              </a:buClr>
              <a:buSzPts val="1000"/>
              <a:buFont typeface="Palatino Linotype"/>
              <a:buChar char="•"/>
            </a:pPr>
            <a:r>
              <a:rPr lang="en-US" sz="1000">
                <a:solidFill>
                  <a:schemeClr val="dk1"/>
                </a:solidFill>
                <a:latin typeface="Palatino Linotype"/>
                <a:ea typeface="Palatino Linotype"/>
                <a:cs typeface="Palatino Linotype"/>
                <a:sym typeface="Palatino Linotype"/>
              </a:rPr>
              <a:t>Future Work</a:t>
            </a:r>
            <a:endParaRPr sz="1000">
              <a:solidFill>
                <a:schemeClr val="dk1"/>
              </a:solidFill>
              <a:latin typeface="Palatino Linotype"/>
              <a:ea typeface="Palatino Linotype"/>
              <a:cs typeface="Palatino Linotype"/>
              <a:sym typeface="Palatino Linotype"/>
            </a:endParaRPr>
          </a:p>
          <a:p>
            <a:pPr marL="241300" marR="0" lvl="0" indent="-165735" algn="l" rtl="0">
              <a:lnSpc>
                <a:spcPct val="100000"/>
              </a:lnSpc>
              <a:spcBef>
                <a:spcPts val="1205"/>
              </a:spcBef>
              <a:spcAft>
                <a:spcPts val="0"/>
              </a:spcAft>
              <a:buClr>
                <a:schemeClr val="dk1"/>
              </a:buClr>
              <a:buSzPts val="1000"/>
              <a:buFont typeface="Arial"/>
              <a:buChar char="•"/>
            </a:pPr>
            <a:r>
              <a:rPr lang="en-US" sz="1000">
                <a:solidFill>
                  <a:schemeClr val="dk1"/>
                </a:solidFill>
                <a:latin typeface="Palatino Linotype"/>
                <a:ea typeface="Palatino Linotype"/>
                <a:cs typeface="Palatino Linotype"/>
                <a:sym typeface="Palatino Linotype"/>
              </a:rPr>
              <a:t>References</a:t>
            </a:r>
            <a:endParaRPr sz="1000">
              <a:solidFill>
                <a:schemeClr val="dk1"/>
              </a:solidFill>
              <a:latin typeface="Palatino Linotype"/>
              <a:ea typeface="Palatino Linotype"/>
              <a:cs typeface="Palatino Linotype"/>
              <a:sym typeface="Palatino Linotype"/>
            </a:endParaRPr>
          </a:p>
        </p:txBody>
      </p:sp>
      <p:sp>
        <p:nvSpPr>
          <p:cNvPr id="74" name="Google Shape;74;p2"/>
          <p:cNvSpPr txBox="1">
            <a:spLocks noGrp="1"/>
          </p:cNvSpPr>
          <p:nvPr>
            <p:ph type="title"/>
          </p:nvPr>
        </p:nvSpPr>
        <p:spPr>
          <a:xfrm>
            <a:off x="1290319" y="164464"/>
            <a:ext cx="139763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Outline</a:t>
            </a:r>
            <a:endParaRPr/>
          </a:p>
        </p:txBody>
      </p:sp>
      <p:pic>
        <p:nvPicPr>
          <p:cNvPr id="75" name="Google Shape;75;p2"/>
          <p:cNvPicPr preferRelativeResize="0"/>
          <p:nvPr/>
        </p:nvPicPr>
        <p:blipFill rotWithShape="1">
          <a:blip r:embed="rId3">
            <a:alphaModFix/>
          </a:blip>
          <a:srcRect/>
          <a:stretch/>
        </p:blipFill>
        <p:spPr>
          <a:xfrm>
            <a:off x="0" y="0"/>
            <a:ext cx="1038224" cy="981075"/>
          </a:xfrm>
          <a:prstGeom prst="rect">
            <a:avLst/>
          </a:prstGeom>
          <a:noFill/>
          <a:ln>
            <a:noFill/>
          </a:ln>
        </p:spPr>
      </p:pic>
      <p:sp>
        <p:nvSpPr>
          <p:cNvPr id="77" name="Google Shape;77;p2"/>
          <p:cNvSpPr txBox="1"/>
          <p:nvPr/>
        </p:nvSpPr>
        <p:spPr>
          <a:xfrm>
            <a:off x="8754491" y="6640050"/>
            <a:ext cx="138430" cy="151765"/>
          </a:xfrm>
          <a:prstGeom prst="rect">
            <a:avLst/>
          </a:prstGeom>
          <a:noFill/>
          <a:ln>
            <a:noFill/>
          </a:ln>
        </p:spPr>
        <p:txBody>
          <a:bodyPr spcFirstLastPara="1" wrap="square" lIns="0" tIns="0" rIns="0" bIns="0" anchor="t" anchorCtr="0">
            <a:spAutoFit/>
          </a:bodyPr>
          <a:lstStyle/>
          <a:p>
            <a:pPr marL="38100" marR="0" lvl="0" indent="0" algn="l" rtl="0">
              <a:lnSpc>
                <a:spcPct val="105789"/>
              </a:lnSpc>
              <a:spcBef>
                <a:spcPts val="0"/>
              </a:spcBef>
              <a:spcAft>
                <a:spcPts val="0"/>
              </a:spcAft>
              <a:buNone/>
            </a:pPr>
            <a:fld id="{00000000-1234-1234-1234-123412341234}" type="slidenum">
              <a:rPr lang="en-US" sz="950">
                <a:solidFill>
                  <a:srgbClr val="B3A786"/>
                </a:solidFill>
                <a:latin typeface="Palatino Linotype"/>
                <a:ea typeface="Palatino Linotype"/>
                <a:cs typeface="Palatino Linotype"/>
                <a:sym typeface="Palatino Linotype"/>
              </a:rPr>
              <a:t>2</a:t>
            </a:fld>
            <a:endParaRPr sz="950">
              <a:solidFill>
                <a:schemeClr val="dk1"/>
              </a:solidFill>
              <a:latin typeface="Palatino Linotype"/>
              <a:ea typeface="Palatino Linotype"/>
              <a:cs typeface="Palatino Linotype"/>
              <a:sym typeface="Palatino Linotyp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271c0966c66_0_11"/>
          <p:cNvSpPr txBox="1">
            <a:spLocks noGrp="1"/>
          </p:cNvSpPr>
          <p:nvPr>
            <p:ph type="title"/>
          </p:nvPr>
        </p:nvSpPr>
        <p:spPr>
          <a:xfrm>
            <a:off x="1639275" y="822450"/>
            <a:ext cx="6679800" cy="5541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            Real life applications</a:t>
            </a:r>
            <a:endParaRPr/>
          </a:p>
        </p:txBody>
      </p:sp>
      <p:sp>
        <p:nvSpPr>
          <p:cNvPr id="245" name="Google Shape;245;g271c0966c66_0_11"/>
          <p:cNvSpPr txBox="1">
            <a:spLocks noGrp="1"/>
          </p:cNvSpPr>
          <p:nvPr>
            <p:ph type="body" idx="1"/>
          </p:nvPr>
        </p:nvSpPr>
        <p:spPr>
          <a:xfrm>
            <a:off x="1249125" y="1797250"/>
            <a:ext cx="7735800" cy="3340200"/>
          </a:xfrm>
          <a:prstGeom prst="rect">
            <a:avLst/>
          </a:prstGeom>
        </p:spPr>
        <p:txBody>
          <a:bodyPr spcFirstLastPara="1" wrap="square" lIns="0" tIns="0" rIns="0" bIns="0" anchor="t" anchorCtr="0">
            <a:spAutoFit/>
          </a:bodyPr>
          <a:lstStyle/>
          <a:p>
            <a:pPr marL="457200" lvl="0" indent="-342900" algn="just" rtl="0">
              <a:lnSpc>
                <a:spcPct val="150000"/>
              </a:lnSpc>
              <a:spcBef>
                <a:spcPts val="1200"/>
              </a:spcBef>
              <a:spcAft>
                <a:spcPts val="0"/>
              </a:spcAft>
              <a:buClr>
                <a:srgbClr val="0D0D0D"/>
              </a:buClr>
              <a:buSzPts val="1800"/>
              <a:buFont typeface="Roboto"/>
              <a:buChar char="●"/>
            </a:pPr>
            <a:r>
              <a:rPr lang="en-US" sz="1800">
                <a:solidFill>
                  <a:srgbClr val="0D0D0D"/>
                </a:solidFill>
                <a:highlight>
                  <a:srgbClr val="FFFFFF"/>
                </a:highlight>
                <a:latin typeface="Roboto"/>
                <a:ea typeface="Roboto"/>
                <a:cs typeface="Roboto"/>
                <a:sym typeface="Roboto"/>
              </a:rPr>
              <a:t>Early Disease Detection: AI-based leaf disease diagnosis can help farmers detect diseases in crops at an early stage.</a:t>
            </a:r>
            <a:endParaRPr sz="1800">
              <a:solidFill>
                <a:srgbClr val="0D0D0D"/>
              </a:solidFill>
              <a:highlight>
                <a:srgbClr val="FFFFFF"/>
              </a:highlight>
              <a:latin typeface="Roboto"/>
              <a:ea typeface="Roboto"/>
              <a:cs typeface="Roboto"/>
              <a:sym typeface="Roboto"/>
            </a:endParaRPr>
          </a:p>
          <a:p>
            <a:pPr marL="457200" lvl="0" indent="-342900" algn="just" rtl="0">
              <a:lnSpc>
                <a:spcPct val="150000"/>
              </a:lnSpc>
              <a:spcBef>
                <a:spcPts val="0"/>
              </a:spcBef>
              <a:spcAft>
                <a:spcPts val="0"/>
              </a:spcAft>
              <a:buClr>
                <a:srgbClr val="0D0D0D"/>
              </a:buClr>
              <a:buSzPts val="1800"/>
              <a:buFont typeface="Roboto"/>
              <a:buChar char="●"/>
            </a:pPr>
            <a:r>
              <a:rPr lang="en-US" sz="1800">
                <a:solidFill>
                  <a:srgbClr val="0D0D0D"/>
                </a:solidFill>
                <a:highlight>
                  <a:srgbClr val="FFFFFF"/>
                </a:highlight>
                <a:latin typeface="Roboto"/>
                <a:ea typeface="Roboto"/>
                <a:cs typeface="Roboto"/>
                <a:sym typeface="Roboto"/>
              </a:rPr>
              <a:t>Data-driven Insights: By analyzing historical data on crop diseases and their impact on yield, AI can provide valuable insights into disease patterns and trends</a:t>
            </a:r>
            <a:endParaRPr sz="1800">
              <a:solidFill>
                <a:srgbClr val="0D0D0D"/>
              </a:solidFill>
              <a:highlight>
                <a:srgbClr val="FFFFFF"/>
              </a:highlight>
              <a:latin typeface="Roboto"/>
              <a:ea typeface="Roboto"/>
              <a:cs typeface="Roboto"/>
              <a:sym typeface="Roboto"/>
            </a:endParaRPr>
          </a:p>
          <a:p>
            <a:pPr marL="457200" lvl="0" indent="-342900" algn="just" rtl="0">
              <a:lnSpc>
                <a:spcPct val="150000"/>
              </a:lnSpc>
              <a:spcBef>
                <a:spcPts val="0"/>
              </a:spcBef>
              <a:spcAft>
                <a:spcPts val="0"/>
              </a:spcAft>
              <a:buClr>
                <a:srgbClr val="0D0D0D"/>
              </a:buClr>
              <a:buSzPts val="1800"/>
              <a:buFont typeface="Roboto"/>
              <a:buChar char="●"/>
            </a:pPr>
            <a:r>
              <a:rPr lang="en-US" sz="1800">
                <a:solidFill>
                  <a:srgbClr val="0D0D0D"/>
                </a:solidFill>
                <a:highlight>
                  <a:srgbClr val="FFFFFF"/>
                </a:highlight>
                <a:latin typeface="Roboto"/>
                <a:ea typeface="Roboto"/>
                <a:cs typeface="Roboto"/>
                <a:sym typeface="Roboto"/>
              </a:rPr>
              <a:t>Crop Monitoring: Continuous monitoring of crop health using AI can help farmers stay vigilant against potential disease outbreaks.</a:t>
            </a:r>
            <a:endParaRPr sz="1800">
              <a:solidFill>
                <a:srgbClr val="0D0D0D"/>
              </a:solidFill>
              <a:highlight>
                <a:srgbClr val="FFFFFF"/>
              </a:highlight>
              <a:latin typeface="Roboto"/>
              <a:ea typeface="Roboto"/>
              <a:cs typeface="Roboto"/>
              <a:sym typeface="Roboto"/>
            </a:endParaRPr>
          </a:p>
          <a:p>
            <a:pPr marL="457200" lvl="0" indent="0" algn="just" rtl="0">
              <a:lnSpc>
                <a:spcPct val="150000"/>
              </a:lnSpc>
              <a:spcBef>
                <a:spcPts val="1200"/>
              </a:spcBef>
              <a:spcAft>
                <a:spcPts val="1200"/>
              </a:spcAft>
              <a:buNone/>
            </a:pPr>
            <a:endParaRPr sz="1800">
              <a:solidFill>
                <a:srgbClr val="0D0D0D"/>
              </a:solidFill>
              <a:highlight>
                <a:srgbClr val="FFFFFF"/>
              </a:highlight>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271c0966c66_0_18"/>
          <p:cNvSpPr txBox="1">
            <a:spLocks noGrp="1"/>
          </p:cNvSpPr>
          <p:nvPr>
            <p:ph type="title"/>
          </p:nvPr>
        </p:nvSpPr>
        <p:spPr>
          <a:xfrm>
            <a:off x="3113125" y="262613"/>
            <a:ext cx="2917800" cy="5541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Limitations</a:t>
            </a:r>
            <a:endParaRPr/>
          </a:p>
        </p:txBody>
      </p:sp>
      <p:sp>
        <p:nvSpPr>
          <p:cNvPr id="252" name="Google Shape;252;g271c0966c66_0_18"/>
          <p:cNvSpPr txBox="1">
            <a:spLocks noGrp="1"/>
          </p:cNvSpPr>
          <p:nvPr>
            <p:ph type="body" idx="1"/>
          </p:nvPr>
        </p:nvSpPr>
        <p:spPr>
          <a:xfrm>
            <a:off x="1007375" y="1169550"/>
            <a:ext cx="7872300" cy="5358000"/>
          </a:xfrm>
          <a:prstGeom prst="rect">
            <a:avLst/>
          </a:prstGeom>
        </p:spPr>
        <p:txBody>
          <a:bodyPr spcFirstLastPara="1" wrap="square" lIns="0" tIns="0" rIns="0" bIns="0" anchor="t" anchorCtr="0">
            <a:spAutoFit/>
          </a:bodyPr>
          <a:lstStyle/>
          <a:p>
            <a:pPr marL="457200" lvl="0" indent="-342900" algn="l" rtl="0">
              <a:spcBef>
                <a:spcPts val="0"/>
              </a:spcBef>
              <a:spcAft>
                <a:spcPts val="0"/>
              </a:spcAft>
              <a:buClr>
                <a:srgbClr val="0D0D0D"/>
              </a:buClr>
              <a:buSzPts val="1800"/>
              <a:buFont typeface="Roboto"/>
              <a:buChar char="●"/>
            </a:pPr>
            <a:r>
              <a:rPr lang="en-US" sz="1800">
                <a:solidFill>
                  <a:srgbClr val="0D0D0D"/>
                </a:solidFill>
                <a:highlight>
                  <a:srgbClr val="FFFFFF"/>
                </a:highlight>
                <a:latin typeface="Roboto"/>
                <a:ea typeface="Roboto"/>
                <a:cs typeface="Roboto"/>
                <a:sym typeface="Roboto"/>
              </a:rPr>
              <a:t>  Generalization: Models trained on specific conditions or limited datasets</a:t>
            </a:r>
            <a:endParaRPr sz="1800">
              <a:solidFill>
                <a:srgbClr val="0D0D0D"/>
              </a:solidFill>
              <a:highlight>
                <a:srgbClr val="FFFFFF"/>
              </a:highlight>
              <a:latin typeface="Roboto"/>
              <a:ea typeface="Roboto"/>
              <a:cs typeface="Roboto"/>
              <a:sym typeface="Roboto"/>
            </a:endParaRPr>
          </a:p>
          <a:p>
            <a:pPr marL="457200" lvl="0" indent="-342900" algn="l" rtl="0">
              <a:lnSpc>
                <a:spcPct val="115000"/>
              </a:lnSpc>
              <a:spcBef>
                <a:spcPts val="0"/>
              </a:spcBef>
              <a:spcAft>
                <a:spcPts val="0"/>
              </a:spcAft>
              <a:buClr>
                <a:srgbClr val="0D0D0D"/>
              </a:buClr>
              <a:buSzPts val="1800"/>
              <a:buFont typeface="Roboto"/>
              <a:buChar char="●"/>
            </a:pPr>
            <a:r>
              <a:rPr lang="en-US" sz="1800">
                <a:solidFill>
                  <a:srgbClr val="0D0D0D"/>
                </a:solidFill>
                <a:highlight>
                  <a:srgbClr val="FFFFFF"/>
                </a:highlight>
                <a:latin typeface="Roboto"/>
                <a:ea typeface="Roboto"/>
                <a:cs typeface="Roboto"/>
                <a:sym typeface="Roboto"/>
              </a:rPr>
              <a:t>Multiple Diseases: Plants can suffer from multiple diseases simultaneously, which can complicate diagnosis since symptoms may overlap or influence each other.</a:t>
            </a:r>
            <a:endParaRPr sz="1800">
              <a:solidFill>
                <a:srgbClr val="0D0D0D"/>
              </a:solidFill>
              <a:highlight>
                <a:srgbClr val="FFFFFF"/>
              </a:highlight>
              <a:latin typeface="Roboto"/>
              <a:ea typeface="Roboto"/>
              <a:cs typeface="Roboto"/>
              <a:sym typeface="Roboto"/>
            </a:endParaRPr>
          </a:p>
          <a:p>
            <a:pPr marL="457200" lvl="0" indent="-342900" algn="l" rtl="0">
              <a:lnSpc>
                <a:spcPct val="115000"/>
              </a:lnSpc>
              <a:spcBef>
                <a:spcPts val="0"/>
              </a:spcBef>
              <a:spcAft>
                <a:spcPts val="0"/>
              </a:spcAft>
              <a:buClr>
                <a:srgbClr val="0D0D0D"/>
              </a:buClr>
              <a:buSzPts val="1800"/>
              <a:buFont typeface="Roboto"/>
              <a:buChar char="●"/>
            </a:pPr>
            <a:r>
              <a:rPr lang="en-US" sz="1800">
                <a:solidFill>
                  <a:srgbClr val="0D0D0D"/>
                </a:solidFill>
                <a:highlight>
                  <a:srgbClr val="FFFFFF"/>
                </a:highlight>
                <a:latin typeface="Roboto"/>
                <a:ea typeface="Roboto"/>
                <a:cs typeface="Roboto"/>
                <a:sym typeface="Roboto"/>
              </a:rPr>
              <a:t>Data Scarcity: High-quality, annotated datasets for training AI models are often scarce, especially for less common diseases or crops.</a:t>
            </a:r>
            <a:endParaRPr sz="1800">
              <a:solidFill>
                <a:srgbClr val="0D0D0D"/>
              </a:solidFill>
              <a:highlight>
                <a:srgbClr val="FFFFFF"/>
              </a:highlight>
              <a:latin typeface="Roboto"/>
              <a:ea typeface="Roboto"/>
              <a:cs typeface="Roboto"/>
              <a:sym typeface="Roboto"/>
            </a:endParaRPr>
          </a:p>
          <a:p>
            <a:pPr marL="457200" lvl="0" indent="-342900" algn="l" rtl="0">
              <a:lnSpc>
                <a:spcPct val="115000"/>
              </a:lnSpc>
              <a:spcBef>
                <a:spcPts val="0"/>
              </a:spcBef>
              <a:spcAft>
                <a:spcPts val="0"/>
              </a:spcAft>
              <a:buClr>
                <a:srgbClr val="0D0D0D"/>
              </a:buClr>
              <a:buSzPts val="1800"/>
              <a:buFont typeface="Roboto"/>
              <a:buChar char="●"/>
            </a:pPr>
            <a:r>
              <a:rPr lang="en-US" sz="1800">
                <a:solidFill>
                  <a:srgbClr val="0D0D0D"/>
                </a:solidFill>
                <a:highlight>
                  <a:srgbClr val="FFFFFF"/>
                </a:highlight>
                <a:latin typeface="Roboto"/>
                <a:ea typeface="Roboto"/>
                <a:cs typeface="Roboto"/>
                <a:sym typeface="Roboto"/>
              </a:rPr>
              <a:t>Dynamic Nature of Symptoms: Symptoms can evolve, requiring continuous updating of datasets to reflect current conditions.</a:t>
            </a:r>
            <a:endParaRPr sz="1800">
              <a:solidFill>
                <a:srgbClr val="0D0D0D"/>
              </a:solidFill>
              <a:highlight>
                <a:srgbClr val="FFFFFF"/>
              </a:highlight>
              <a:latin typeface="Roboto"/>
              <a:ea typeface="Roboto"/>
              <a:cs typeface="Roboto"/>
              <a:sym typeface="Roboto"/>
            </a:endParaRPr>
          </a:p>
          <a:p>
            <a:pPr marL="457200" lvl="0" indent="-342900" algn="l" rtl="0">
              <a:lnSpc>
                <a:spcPct val="115000"/>
              </a:lnSpc>
              <a:spcBef>
                <a:spcPts val="0"/>
              </a:spcBef>
              <a:spcAft>
                <a:spcPts val="0"/>
              </a:spcAft>
              <a:buClr>
                <a:srgbClr val="0D0D0D"/>
              </a:buClr>
              <a:buSzPts val="1800"/>
              <a:buFont typeface="Roboto"/>
              <a:buChar char="●"/>
            </a:pPr>
            <a:r>
              <a:rPr lang="en-US" sz="1800">
                <a:solidFill>
                  <a:srgbClr val="0D0D0D"/>
                </a:solidFill>
                <a:highlight>
                  <a:srgbClr val="FFFFFF"/>
                </a:highlight>
                <a:latin typeface="Roboto"/>
                <a:ea typeface="Roboto"/>
                <a:cs typeface="Roboto"/>
                <a:sym typeface="Roboto"/>
              </a:rPr>
              <a:t>Data Ownership: Clarifying who owns the data collected from farms and how it can be used is essential to protect farmers' interests.</a:t>
            </a:r>
            <a:endParaRPr sz="1800">
              <a:solidFill>
                <a:srgbClr val="0D0D0D"/>
              </a:solidFill>
              <a:highlight>
                <a:srgbClr val="FFFFFF"/>
              </a:highlight>
              <a:latin typeface="Roboto"/>
              <a:ea typeface="Roboto"/>
              <a:cs typeface="Roboto"/>
              <a:sym typeface="Roboto"/>
            </a:endParaRPr>
          </a:p>
          <a:p>
            <a:pPr marL="457200" lvl="0" indent="-342900" algn="l" rtl="0">
              <a:lnSpc>
                <a:spcPct val="115000"/>
              </a:lnSpc>
              <a:spcBef>
                <a:spcPts val="0"/>
              </a:spcBef>
              <a:spcAft>
                <a:spcPts val="0"/>
              </a:spcAft>
              <a:buClr>
                <a:srgbClr val="0D0D0D"/>
              </a:buClr>
              <a:buSzPts val="1800"/>
              <a:buFont typeface="Roboto"/>
              <a:buChar char="●"/>
            </a:pPr>
            <a:r>
              <a:rPr lang="en-US" sz="1800">
                <a:solidFill>
                  <a:srgbClr val="0D0D0D"/>
                </a:solidFill>
                <a:highlight>
                  <a:srgbClr val="FFFFFF"/>
                </a:highlight>
                <a:latin typeface="Roboto"/>
                <a:ea typeface="Roboto"/>
                <a:cs typeface="Roboto"/>
                <a:sym typeface="Roboto"/>
              </a:rPr>
              <a:t>Disease Stage Detection: AI models may struggle to identify diseases at very early or very late stages, reducing the effectiveness of timely interventions.</a:t>
            </a:r>
            <a:endParaRPr sz="1800">
              <a:solidFill>
                <a:srgbClr val="0D0D0D"/>
              </a:solidFill>
              <a:highlight>
                <a:srgbClr val="FFFFFF"/>
              </a:highlight>
              <a:latin typeface="Roboto"/>
              <a:ea typeface="Roboto"/>
              <a:cs typeface="Roboto"/>
              <a:sym typeface="Roboto"/>
            </a:endParaRPr>
          </a:p>
          <a:p>
            <a:pPr marL="457200" lvl="0" indent="0" algn="l" rtl="0">
              <a:lnSpc>
                <a:spcPct val="115000"/>
              </a:lnSpc>
              <a:spcBef>
                <a:spcPts val="1500"/>
              </a:spcBef>
              <a:spcAft>
                <a:spcPts val="0"/>
              </a:spcAft>
              <a:buNone/>
            </a:pPr>
            <a:endParaRPr sz="1800">
              <a:solidFill>
                <a:srgbClr val="0D0D0D"/>
              </a:solidFill>
              <a:highlight>
                <a:srgbClr val="FFFFFF"/>
              </a:highlight>
              <a:latin typeface="Roboto"/>
              <a:ea typeface="Roboto"/>
              <a:cs typeface="Roboto"/>
              <a:sym typeface="Roboto"/>
            </a:endParaRPr>
          </a:p>
          <a:p>
            <a:pPr marL="0" lvl="0" indent="0" algn="l" rtl="0">
              <a:spcBef>
                <a:spcPts val="1500"/>
              </a:spcBef>
              <a:spcAft>
                <a:spcPts val="0"/>
              </a:spcAft>
              <a:buNone/>
            </a:pPr>
            <a:endParaRPr sz="1800">
              <a:solidFill>
                <a:srgbClr val="0D0D0D"/>
              </a:solidFill>
              <a:highlight>
                <a:srgbClr val="FFFFFF"/>
              </a:highlight>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20306b30406_0_8"/>
          <p:cNvSpPr txBox="1">
            <a:spLocks noGrp="1"/>
          </p:cNvSpPr>
          <p:nvPr>
            <p:ph type="title"/>
          </p:nvPr>
        </p:nvSpPr>
        <p:spPr>
          <a:xfrm>
            <a:off x="2971375" y="190949"/>
            <a:ext cx="3020700" cy="5541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         Results</a:t>
            </a:r>
            <a:endParaRPr/>
          </a:p>
        </p:txBody>
      </p:sp>
      <p:sp>
        <p:nvSpPr>
          <p:cNvPr id="259" name="Google Shape;259;g20306b30406_0_8"/>
          <p:cNvSpPr txBox="1">
            <a:spLocks noGrp="1"/>
          </p:cNvSpPr>
          <p:nvPr>
            <p:ph type="body" idx="1"/>
          </p:nvPr>
        </p:nvSpPr>
        <p:spPr>
          <a:xfrm>
            <a:off x="1134200" y="1130704"/>
            <a:ext cx="7580100" cy="4479300"/>
          </a:xfrm>
          <a:prstGeom prst="rect">
            <a:avLst/>
          </a:prstGeom>
        </p:spPr>
        <p:txBody>
          <a:bodyPr spcFirstLastPara="1" wrap="square" lIns="0" tIns="0" rIns="0" bIns="0" anchor="t" anchorCtr="0">
            <a:spAutoFit/>
          </a:bodyPr>
          <a:lstStyle/>
          <a:p>
            <a:pPr marL="0" lvl="0" indent="0" algn="l" rtl="0">
              <a:lnSpc>
                <a:spcPct val="150000"/>
              </a:lnSpc>
              <a:spcBef>
                <a:spcPts val="1200"/>
              </a:spcBef>
              <a:spcAft>
                <a:spcPts val="0"/>
              </a:spcAft>
              <a:buNone/>
            </a:pPr>
            <a:r>
              <a:rPr lang="en-US" sz="1800"/>
              <a:t>The below confusion matrix represents metrics results of the Hybrid model consisting of Vit, PCA and SVM testing and training results. The training and testing accuracy and loss obtained using a dataset of around 7000 images. Remarkably, 97.85% of accuracy score is achieved by the model. While the same hybrid model is giving the accuracy of 95.7% when our dataset is applied without data augmentation In comparison to approx 75% accuracy in case of VGG19 model application.</a:t>
            </a:r>
            <a:endParaRPr sz="1800"/>
          </a:p>
          <a:p>
            <a:pPr marL="0" lvl="0" indent="0" algn="l" rtl="0">
              <a:lnSpc>
                <a:spcPct val="150000"/>
              </a:lnSpc>
              <a:spcBef>
                <a:spcPts val="1200"/>
              </a:spcBef>
              <a:spcAft>
                <a:spcPts val="0"/>
              </a:spcAft>
              <a:buNone/>
            </a:pPr>
            <a:endParaRPr sz="1800"/>
          </a:p>
          <a:p>
            <a:pPr marL="0" lvl="0" indent="0" algn="l" rtl="0">
              <a:lnSpc>
                <a:spcPct val="150000"/>
              </a:lnSpc>
              <a:spcBef>
                <a:spcPts val="1200"/>
              </a:spcBef>
              <a:spcAft>
                <a:spcPts val="0"/>
              </a:spcAft>
              <a:buClr>
                <a:schemeClr val="dk1"/>
              </a:buClr>
              <a:buSzPts val="1100"/>
              <a:buFont typeface="Arial"/>
              <a:buNone/>
            </a:pPr>
            <a:endParaRPr sz="1800"/>
          </a:p>
          <a:p>
            <a:pPr marL="0" lvl="0" indent="0" algn="l" rtl="0">
              <a:spcBef>
                <a:spcPts val="1200"/>
              </a:spcBef>
              <a:spcAft>
                <a:spcPts val="0"/>
              </a:spcAft>
              <a:buNone/>
            </a:pP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20306b30406_0_17"/>
          <p:cNvSpPr txBox="1">
            <a:spLocks noGrp="1"/>
          </p:cNvSpPr>
          <p:nvPr>
            <p:ph type="title"/>
          </p:nvPr>
        </p:nvSpPr>
        <p:spPr>
          <a:xfrm>
            <a:off x="3113150" y="2947288"/>
            <a:ext cx="2917800" cy="554100"/>
          </a:xfrm>
          <a:prstGeom prst="rect">
            <a:avLst/>
          </a:prstGeom>
        </p:spPr>
        <p:txBody>
          <a:bodyPr spcFirstLastPara="1" wrap="square" lIns="0" tIns="0" rIns="0" bIns="0" anchor="t" anchorCtr="0">
            <a:spAutoFit/>
          </a:bodyPr>
          <a:lstStyle/>
          <a:p>
            <a:pPr marL="0" lvl="0" indent="0" algn="l" rtl="0">
              <a:spcBef>
                <a:spcPts val="0"/>
              </a:spcBef>
              <a:spcAft>
                <a:spcPts val="0"/>
              </a:spcAft>
              <a:buNone/>
            </a:pPr>
            <a:endParaRPr/>
          </a:p>
        </p:txBody>
      </p:sp>
      <p:sp>
        <p:nvSpPr>
          <p:cNvPr id="266" name="Google Shape;266;g20306b30406_0_17"/>
          <p:cNvSpPr txBox="1">
            <a:spLocks noGrp="1"/>
          </p:cNvSpPr>
          <p:nvPr>
            <p:ph type="body" idx="1"/>
          </p:nvPr>
        </p:nvSpPr>
        <p:spPr>
          <a:xfrm>
            <a:off x="1157750" y="5580500"/>
            <a:ext cx="8391900" cy="3078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                                               Confusion matrix</a:t>
            </a:r>
            <a:endParaRPr/>
          </a:p>
        </p:txBody>
      </p:sp>
      <p:pic>
        <p:nvPicPr>
          <p:cNvPr id="267" name="Google Shape;267;g20306b30406_0_17"/>
          <p:cNvPicPr preferRelativeResize="0"/>
          <p:nvPr/>
        </p:nvPicPr>
        <p:blipFill>
          <a:blip r:embed="rId3">
            <a:alphaModFix/>
          </a:blip>
          <a:stretch>
            <a:fillRect/>
          </a:stretch>
        </p:blipFill>
        <p:spPr>
          <a:xfrm>
            <a:off x="1571250" y="465100"/>
            <a:ext cx="5848649" cy="49870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g271cf13cdd6_1_7"/>
          <p:cNvSpPr txBox="1">
            <a:spLocks noGrp="1"/>
          </p:cNvSpPr>
          <p:nvPr>
            <p:ph type="title"/>
          </p:nvPr>
        </p:nvSpPr>
        <p:spPr>
          <a:xfrm>
            <a:off x="3113150" y="2947288"/>
            <a:ext cx="2917800" cy="554100"/>
          </a:xfrm>
          <a:prstGeom prst="rect">
            <a:avLst/>
          </a:prstGeom>
        </p:spPr>
        <p:txBody>
          <a:bodyPr spcFirstLastPara="1" wrap="square" lIns="0" tIns="0" rIns="0" bIns="0" anchor="t" anchorCtr="0">
            <a:spAutoFit/>
          </a:bodyPr>
          <a:lstStyle/>
          <a:p>
            <a:pPr marL="0" lvl="0" indent="0" algn="l" rtl="0">
              <a:spcBef>
                <a:spcPts val="0"/>
              </a:spcBef>
              <a:spcAft>
                <a:spcPts val="0"/>
              </a:spcAft>
              <a:buNone/>
            </a:pPr>
            <a:endParaRPr/>
          </a:p>
        </p:txBody>
      </p:sp>
      <p:sp>
        <p:nvSpPr>
          <p:cNvPr id="274" name="Google Shape;274;g271cf13cdd6_1_7"/>
          <p:cNvSpPr txBox="1">
            <a:spLocks noGrp="1"/>
          </p:cNvSpPr>
          <p:nvPr>
            <p:ph type="body" idx="1"/>
          </p:nvPr>
        </p:nvSpPr>
        <p:spPr>
          <a:xfrm>
            <a:off x="2431652" y="5218831"/>
            <a:ext cx="8615100" cy="3078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Performance of our hybrid and VGG-19 model</a:t>
            </a:r>
            <a:endParaRPr/>
          </a:p>
        </p:txBody>
      </p:sp>
      <p:pic>
        <p:nvPicPr>
          <p:cNvPr id="275" name="Google Shape;275;g271cf13cdd6_1_7"/>
          <p:cNvPicPr preferRelativeResize="0"/>
          <p:nvPr/>
        </p:nvPicPr>
        <p:blipFill>
          <a:blip r:embed="rId3">
            <a:alphaModFix/>
          </a:blip>
          <a:stretch>
            <a:fillRect/>
          </a:stretch>
        </p:blipFill>
        <p:spPr>
          <a:xfrm>
            <a:off x="2346700" y="720500"/>
            <a:ext cx="5654775" cy="42232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g271cf13cdd6_1_0"/>
          <p:cNvSpPr txBox="1">
            <a:spLocks noGrp="1"/>
          </p:cNvSpPr>
          <p:nvPr>
            <p:ph type="title"/>
          </p:nvPr>
        </p:nvSpPr>
        <p:spPr>
          <a:xfrm>
            <a:off x="3113150" y="2947288"/>
            <a:ext cx="2917800" cy="554100"/>
          </a:xfrm>
          <a:prstGeom prst="rect">
            <a:avLst/>
          </a:prstGeom>
        </p:spPr>
        <p:txBody>
          <a:bodyPr spcFirstLastPara="1" wrap="square" lIns="0" tIns="0" rIns="0" bIns="0" anchor="t" anchorCtr="0">
            <a:spAutoFit/>
          </a:bodyPr>
          <a:lstStyle/>
          <a:p>
            <a:pPr marL="0" lvl="0" indent="0" algn="l" rtl="0">
              <a:spcBef>
                <a:spcPts val="0"/>
              </a:spcBef>
              <a:spcAft>
                <a:spcPts val="0"/>
              </a:spcAft>
              <a:buNone/>
            </a:pPr>
            <a:endParaRPr/>
          </a:p>
        </p:txBody>
      </p:sp>
      <p:sp>
        <p:nvSpPr>
          <p:cNvPr id="282" name="Google Shape;282;g271cf13cdd6_1_0"/>
          <p:cNvSpPr txBox="1">
            <a:spLocks noGrp="1"/>
          </p:cNvSpPr>
          <p:nvPr>
            <p:ph type="body" idx="1"/>
          </p:nvPr>
        </p:nvSpPr>
        <p:spPr>
          <a:xfrm>
            <a:off x="4480925" y="1169600"/>
            <a:ext cx="2290200" cy="307800"/>
          </a:xfrm>
          <a:prstGeom prst="rect">
            <a:avLst/>
          </a:prstGeom>
        </p:spPr>
        <p:txBody>
          <a:bodyPr spcFirstLastPara="1" wrap="square" lIns="0" tIns="0" rIns="0" bIns="0" anchor="t" anchorCtr="0">
            <a:spAutoFit/>
          </a:bodyPr>
          <a:lstStyle/>
          <a:p>
            <a:pPr marL="0" lvl="0" indent="0" algn="l" rtl="0">
              <a:spcBef>
                <a:spcPts val="0"/>
              </a:spcBef>
              <a:spcAft>
                <a:spcPts val="0"/>
              </a:spcAft>
              <a:buNone/>
            </a:pPr>
            <a:endParaRPr/>
          </a:p>
        </p:txBody>
      </p:sp>
      <p:pic>
        <p:nvPicPr>
          <p:cNvPr id="283" name="Google Shape;283;g271cf13cdd6_1_0"/>
          <p:cNvPicPr preferRelativeResize="0"/>
          <p:nvPr/>
        </p:nvPicPr>
        <p:blipFill>
          <a:blip r:embed="rId3">
            <a:alphaModFix/>
          </a:blip>
          <a:stretch>
            <a:fillRect/>
          </a:stretch>
        </p:blipFill>
        <p:spPr>
          <a:xfrm>
            <a:off x="1654800" y="659675"/>
            <a:ext cx="6889450" cy="37231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3"/>
          <p:cNvSpPr txBox="1">
            <a:spLocks noGrp="1"/>
          </p:cNvSpPr>
          <p:nvPr>
            <p:ph type="body" idx="1"/>
          </p:nvPr>
        </p:nvSpPr>
        <p:spPr>
          <a:xfrm>
            <a:off x="304801" y="1169606"/>
            <a:ext cx="8574600" cy="4994400"/>
          </a:xfrm>
          <a:prstGeom prst="rect">
            <a:avLst/>
          </a:prstGeom>
          <a:noFill/>
          <a:ln>
            <a:noFill/>
          </a:ln>
        </p:spPr>
        <p:txBody>
          <a:bodyPr spcFirstLastPara="1" wrap="square" lIns="0" tIns="19050" rIns="0" bIns="0" anchor="t" anchorCtr="0">
            <a:spAutoFit/>
          </a:bodyPr>
          <a:lstStyle/>
          <a:p>
            <a:pPr marL="854075" marR="5080" lvl="0" indent="0" algn="l" rtl="0">
              <a:lnSpc>
                <a:spcPct val="151000"/>
              </a:lnSpc>
              <a:spcBef>
                <a:spcPts val="150"/>
              </a:spcBef>
              <a:spcAft>
                <a:spcPts val="0"/>
              </a:spcAft>
              <a:buNone/>
            </a:pPr>
            <a:r>
              <a:rPr lang="en-US" sz="1800"/>
              <a:t>1. We will create a powerful AI system that can accurately spot and identify different apple leaf diseases by looking at picture in an app or on a website and learning from them. </a:t>
            </a:r>
            <a:endParaRPr sz="1800"/>
          </a:p>
          <a:p>
            <a:pPr marL="854075" marR="5080" lvl="0" indent="0" algn="l" rtl="0">
              <a:lnSpc>
                <a:spcPct val="151000"/>
              </a:lnSpc>
              <a:spcBef>
                <a:spcPts val="150"/>
              </a:spcBef>
              <a:spcAft>
                <a:spcPts val="0"/>
              </a:spcAft>
              <a:buNone/>
            </a:pPr>
            <a:r>
              <a:rPr lang="en-US" sz="1800"/>
              <a:t>2. The AI system will provide real-time analysis of apple leaf diseases.</a:t>
            </a:r>
            <a:endParaRPr sz="1800"/>
          </a:p>
          <a:p>
            <a:pPr marL="854075" marR="5080" lvl="0" indent="0" algn="l" rtl="0">
              <a:lnSpc>
                <a:spcPct val="151000"/>
              </a:lnSpc>
              <a:spcBef>
                <a:spcPts val="150"/>
              </a:spcBef>
              <a:spcAft>
                <a:spcPts val="0"/>
              </a:spcAft>
              <a:buNone/>
            </a:pPr>
            <a:r>
              <a:rPr lang="en-US" sz="1800"/>
              <a:t>3. The AI system will be extended to diagnose a wider range of diseases affecting not only apples but also other crops such as mangoes.</a:t>
            </a:r>
            <a:endParaRPr sz="1800"/>
          </a:p>
          <a:p>
            <a:pPr marL="854075" marR="5080" lvl="0" indent="0" algn="l" rtl="0">
              <a:lnSpc>
                <a:spcPct val="151000"/>
              </a:lnSpc>
              <a:spcBef>
                <a:spcPts val="150"/>
              </a:spcBef>
              <a:spcAft>
                <a:spcPts val="0"/>
              </a:spcAft>
              <a:buNone/>
            </a:pPr>
            <a:r>
              <a:rPr lang="en-US" sz="1800"/>
              <a:t>4. Collaborations with agricultural research institutions, government agencies, and farming cooperatives will be pursued to facilitate the development and dissemination of the AI system.. </a:t>
            </a:r>
            <a:endParaRPr sz="1800"/>
          </a:p>
          <a:p>
            <a:pPr marL="854075" marR="5080" lvl="0" indent="0" algn="l" rtl="0">
              <a:lnSpc>
                <a:spcPct val="151000"/>
              </a:lnSpc>
              <a:spcBef>
                <a:spcPts val="150"/>
              </a:spcBef>
              <a:spcAft>
                <a:spcPts val="0"/>
              </a:spcAft>
              <a:buNone/>
            </a:pPr>
            <a:r>
              <a:rPr lang="en-US" sz="1800"/>
              <a:t>5.We will apply U2-Net for image background removal and ESRAGAN for image enhancement for getting better accuracy. </a:t>
            </a:r>
            <a:endParaRPr sz="1800"/>
          </a:p>
          <a:p>
            <a:pPr marL="854075" marR="5080" lvl="0" indent="0" algn="l" rtl="0">
              <a:lnSpc>
                <a:spcPct val="151000"/>
              </a:lnSpc>
              <a:spcBef>
                <a:spcPts val="150"/>
              </a:spcBef>
              <a:spcAft>
                <a:spcPts val="0"/>
              </a:spcAft>
              <a:buNone/>
            </a:pPr>
            <a:endParaRPr sz="1800"/>
          </a:p>
        </p:txBody>
      </p:sp>
      <p:pic>
        <p:nvPicPr>
          <p:cNvPr id="289" name="Google Shape;289;p13"/>
          <p:cNvPicPr preferRelativeResize="0"/>
          <p:nvPr/>
        </p:nvPicPr>
        <p:blipFill rotWithShape="1">
          <a:blip r:embed="rId3">
            <a:alphaModFix/>
          </a:blip>
          <a:srcRect/>
          <a:stretch/>
        </p:blipFill>
        <p:spPr>
          <a:xfrm>
            <a:off x="0" y="0"/>
            <a:ext cx="1038224" cy="981075"/>
          </a:xfrm>
          <a:prstGeom prst="rect">
            <a:avLst/>
          </a:prstGeom>
          <a:noFill/>
          <a:ln>
            <a:noFill/>
          </a:ln>
        </p:spPr>
      </p:pic>
      <p:sp>
        <p:nvSpPr>
          <p:cNvPr id="290" name="Google Shape;290;p13"/>
          <p:cNvSpPr txBox="1">
            <a:spLocks noGrp="1"/>
          </p:cNvSpPr>
          <p:nvPr>
            <p:ph type="title"/>
          </p:nvPr>
        </p:nvSpPr>
        <p:spPr>
          <a:xfrm>
            <a:off x="3078747" y="125950"/>
            <a:ext cx="3699600"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Future Work</a:t>
            </a:r>
            <a:endParaRPr/>
          </a:p>
        </p:txBody>
      </p:sp>
      <p:sp>
        <p:nvSpPr>
          <p:cNvPr id="291" name="Google Shape;291;p13"/>
          <p:cNvSpPr txBox="1">
            <a:spLocks noGrp="1"/>
          </p:cNvSpPr>
          <p:nvPr>
            <p:ph type="ftr" idx="11"/>
          </p:nvPr>
        </p:nvSpPr>
        <p:spPr>
          <a:xfrm>
            <a:off x="1407160" y="6640050"/>
            <a:ext cx="7042784" cy="163763"/>
          </a:xfrm>
          <a:prstGeom prst="rect">
            <a:avLst/>
          </a:prstGeom>
          <a:noFill/>
          <a:ln>
            <a:noFill/>
          </a:ln>
        </p:spPr>
        <p:txBody>
          <a:bodyPr spcFirstLastPara="1" wrap="square" lIns="0" tIns="0" rIns="0" bIns="0" anchor="t" anchorCtr="0">
            <a:spAutoFit/>
          </a:bodyPr>
          <a:lstStyle/>
          <a:p>
            <a:pPr marL="12700" lvl="0" indent="0" algn="l" rtl="0">
              <a:lnSpc>
                <a:spcPct val="111666"/>
              </a:lnSpc>
              <a:spcBef>
                <a:spcPts val="0"/>
              </a:spcBef>
              <a:spcAft>
                <a:spcPts val="0"/>
              </a:spcAft>
              <a:buNone/>
            </a:pPr>
            <a:endParaRPr dirty="0"/>
          </a:p>
        </p:txBody>
      </p:sp>
      <p:sp>
        <p:nvSpPr>
          <p:cNvPr id="292" name="Google Shape;292;p13"/>
          <p:cNvSpPr txBox="1">
            <a:spLocks noGrp="1"/>
          </p:cNvSpPr>
          <p:nvPr>
            <p:ph type="sldNum" idx="12"/>
          </p:nvPr>
        </p:nvSpPr>
        <p:spPr>
          <a:xfrm>
            <a:off x="8754491" y="6640050"/>
            <a:ext cx="209550" cy="151765"/>
          </a:xfrm>
          <a:prstGeom prst="rect">
            <a:avLst/>
          </a:prstGeom>
          <a:noFill/>
          <a:ln>
            <a:noFill/>
          </a:ln>
        </p:spPr>
        <p:txBody>
          <a:bodyPr spcFirstLastPara="1" wrap="square" lIns="0" tIns="0" rIns="0" bIns="0" anchor="t" anchorCtr="0">
            <a:spAutoFit/>
          </a:bodyPr>
          <a:lstStyle/>
          <a:p>
            <a:pPr marL="38100" lvl="0" indent="0" algn="l" rtl="0">
              <a:lnSpc>
                <a:spcPct val="111666"/>
              </a:lnSpc>
              <a:spcBef>
                <a:spcPts val="0"/>
              </a:spcBef>
              <a:spcAft>
                <a:spcPts val="0"/>
              </a:spcAft>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g20306b30406_0_2"/>
          <p:cNvSpPr txBox="1">
            <a:spLocks noGrp="1"/>
          </p:cNvSpPr>
          <p:nvPr>
            <p:ph type="title"/>
          </p:nvPr>
        </p:nvSpPr>
        <p:spPr>
          <a:xfrm>
            <a:off x="3342175" y="186263"/>
            <a:ext cx="2917800" cy="5541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Conclusion</a:t>
            </a:r>
            <a:endParaRPr/>
          </a:p>
        </p:txBody>
      </p:sp>
      <p:sp>
        <p:nvSpPr>
          <p:cNvPr id="299" name="Google Shape;299;g20306b30406_0_2"/>
          <p:cNvSpPr txBox="1">
            <a:spLocks noGrp="1"/>
          </p:cNvSpPr>
          <p:nvPr>
            <p:ph type="body" idx="1"/>
          </p:nvPr>
        </p:nvSpPr>
        <p:spPr>
          <a:xfrm>
            <a:off x="1261850" y="1169600"/>
            <a:ext cx="7617600" cy="4617600"/>
          </a:xfrm>
          <a:prstGeom prst="rect">
            <a:avLst/>
          </a:prstGeom>
        </p:spPr>
        <p:txBody>
          <a:bodyPr spcFirstLastPara="1" wrap="square" lIns="0" tIns="0" rIns="0" bIns="0" anchor="t" anchorCtr="0">
            <a:sp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This study successfully demonstrates the efficacy of a hybrid model combining ViT, PCA, and SVM for identifying apple leaf diseases with high accuracy. By leveraging the strengths of each component—ViT for feature extraction, PCA for dimensionality reduction, and SVM for classification—we achieved significant improvements in diagnostic precision, reaching an accuracy of 97.695%. Despite challenges such as image quality and data limitations, this model offers a practical, low-power, and cost-effective solution for real-world agricultural applications. The results highlight the potential of advanced AI techniques in enhancing crop management and minimizing financial losses in apple cultivation.</a:t>
            </a:r>
            <a:endParaRPr/>
          </a:p>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4"/>
          <p:cNvSpPr/>
          <p:nvPr/>
        </p:nvSpPr>
        <p:spPr>
          <a:xfrm>
            <a:off x="1333500" y="4638675"/>
            <a:ext cx="7391400" cy="180975"/>
          </a:xfrm>
          <a:custGeom>
            <a:avLst/>
            <a:gdLst/>
            <a:ahLst/>
            <a:cxnLst/>
            <a:rect l="l" t="t" r="r" b="b"/>
            <a:pathLst>
              <a:path w="7391400" h="180975" extrusionOk="0">
                <a:moveTo>
                  <a:pt x="7391019" y="0"/>
                </a:moveTo>
                <a:lnTo>
                  <a:pt x="0" y="0"/>
                </a:lnTo>
                <a:lnTo>
                  <a:pt x="0" y="180975"/>
                </a:lnTo>
                <a:lnTo>
                  <a:pt x="7391019" y="180975"/>
                </a:lnTo>
                <a:lnTo>
                  <a:pt x="7391019" y="0"/>
                </a:lnTo>
                <a:close/>
              </a:path>
            </a:pathLst>
          </a:custGeom>
          <a:solidFill>
            <a:srgbClr val="FBFBF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5" name="Google Shape;305;p14"/>
          <p:cNvSpPr/>
          <p:nvPr/>
        </p:nvSpPr>
        <p:spPr>
          <a:xfrm>
            <a:off x="1123950" y="4905375"/>
            <a:ext cx="6600825" cy="190500"/>
          </a:xfrm>
          <a:custGeom>
            <a:avLst/>
            <a:gdLst/>
            <a:ahLst/>
            <a:cxnLst/>
            <a:rect l="l" t="t" r="r" b="b"/>
            <a:pathLst>
              <a:path w="6600825" h="190500" extrusionOk="0">
                <a:moveTo>
                  <a:pt x="6600698" y="0"/>
                </a:moveTo>
                <a:lnTo>
                  <a:pt x="0" y="0"/>
                </a:lnTo>
                <a:lnTo>
                  <a:pt x="0" y="190500"/>
                </a:lnTo>
                <a:lnTo>
                  <a:pt x="6600698" y="190500"/>
                </a:lnTo>
                <a:lnTo>
                  <a:pt x="6600698" y="0"/>
                </a:lnTo>
                <a:close/>
              </a:path>
            </a:pathLst>
          </a:custGeom>
          <a:solidFill>
            <a:srgbClr val="FBFBF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6" name="Google Shape;306;p14"/>
          <p:cNvSpPr/>
          <p:nvPr/>
        </p:nvSpPr>
        <p:spPr>
          <a:xfrm>
            <a:off x="1828800" y="5181600"/>
            <a:ext cx="4323715" cy="180975"/>
          </a:xfrm>
          <a:custGeom>
            <a:avLst/>
            <a:gdLst/>
            <a:ahLst/>
            <a:cxnLst/>
            <a:rect l="l" t="t" r="r" b="b"/>
            <a:pathLst>
              <a:path w="4323715" h="180975" extrusionOk="0">
                <a:moveTo>
                  <a:pt x="4323715" y="0"/>
                </a:moveTo>
                <a:lnTo>
                  <a:pt x="0" y="0"/>
                </a:lnTo>
                <a:lnTo>
                  <a:pt x="0" y="180975"/>
                </a:lnTo>
                <a:lnTo>
                  <a:pt x="4323715" y="180975"/>
                </a:lnTo>
                <a:lnTo>
                  <a:pt x="4323715" y="0"/>
                </a:lnTo>
                <a:close/>
              </a:path>
            </a:pathLst>
          </a:custGeom>
          <a:solidFill>
            <a:srgbClr val="FBFBF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7" name="Google Shape;307;p14"/>
          <p:cNvSpPr txBox="1"/>
          <p:nvPr/>
        </p:nvSpPr>
        <p:spPr>
          <a:xfrm>
            <a:off x="1095921" y="932497"/>
            <a:ext cx="7708200" cy="5169600"/>
          </a:xfrm>
          <a:prstGeom prst="rect">
            <a:avLst/>
          </a:prstGeom>
          <a:noFill/>
          <a:ln>
            <a:noFill/>
          </a:ln>
        </p:spPr>
        <p:txBody>
          <a:bodyPr spcFirstLastPara="1" wrap="square" lIns="0" tIns="12700" rIns="0" bIns="0" anchor="t" anchorCtr="0">
            <a:spAutoFit/>
          </a:bodyPr>
          <a:lstStyle/>
          <a:p>
            <a:pPr marL="457200" marR="5080" lvl="0" indent="-342900" algn="l" rtl="0">
              <a:lnSpc>
                <a:spcPct val="146000"/>
              </a:lnSpc>
              <a:spcBef>
                <a:spcPts val="100"/>
              </a:spcBef>
              <a:spcAft>
                <a:spcPts val="0"/>
              </a:spcAft>
              <a:buClr>
                <a:schemeClr val="dk1"/>
              </a:buClr>
              <a:buSzPts val="1800"/>
              <a:buFont typeface="Palatino Linotype"/>
              <a:buChar char="●"/>
            </a:pPr>
            <a:r>
              <a:rPr lang="en-US" sz="1800">
                <a:solidFill>
                  <a:schemeClr val="dk1"/>
                </a:solidFill>
                <a:latin typeface="Palatino Linotype"/>
                <a:ea typeface="Palatino Linotype"/>
                <a:cs typeface="Palatino Linotype"/>
                <a:sym typeface="Palatino Linotype"/>
              </a:rPr>
              <a:t>K. Frederick, B.A. Isaac, K.T. Theophilus, Leaf spot disease of groundnut: a review of existing research on management strategies, Cogent Food Agric. 8 (2022). </a:t>
            </a:r>
            <a:endParaRPr sz="1800">
              <a:solidFill>
                <a:schemeClr val="dk1"/>
              </a:solidFill>
              <a:latin typeface="Palatino Linotype"/>
              <a:ea typeface="Palatino Linotype"/>
              <a:cs typeface="Palatino Linotype"/>
              <a:sym typeface="Palatino Linotype"/>
            </a:endParaRPr>
          </a:p>
          <a:p>
            <a:pPr marL="457200" marR="5080" lvl="0" indent="-342900" algn="l" rtl="0">
              <a:lnSpc>
                <a:spcPct val="146000"/>
              </a:lnSpc>
              <a:spcBef>
                <a:spcPts val="0"/>
              </a:spcBef>
              <a:spcAft>
                <a:spcPts val="0"/>
              </a:spcAft>
              <a:buClr>
                <a:schemeClr val="dk1"/>
              </a:buClr>
              <a:buSzPts val="1800"/>
              <a:buFont typeface="Palatino Linotype"/>
              <a:buChar char="●"/>
            </a:pPr>
            <a:r>
              <a:rPr lang="en-US" sz="1800">
                <a:solidFill>
                  <a:schemeClr val="dk1"/>
                </a:solidFill>
                <a:latin typeface="Palatino Linotype"/>
                <a:ea typeface="Palatino Linotype"/>
                <a:cs typeface="Palatino Linotype"/>
                <a:sym typeface="Palatino Linotype"/>
              </a:rPr>
              <a:t>Jiang P, Chen Y, Liu BIN (2019) Real-time detection of apple leaf diseases using deep learning approach based on improved convolutional neural networks. IEEE Access 7:59069–59080.</a:t>
            </a:r>
            <a:endParaRPr sz="1800">
              <a:solidFill>
                <a:schemeClr val="dk1"/>
              </a:solidFill>
              <a:latin typeface="Palatino Linotype"/>
              <a:ea typeface="Palatino Linotype"/>
              <a:cs typeface="Palatino Linotype"/>
              <a:sym typeface="Palatino Linotype"/>
            </a:endParaRPr>
          </a:p>
          <a:p>
            <a:pPr marL="457200" marR="5080" lvl="0" indent="-342900" algn="l" rtl="0">
              <a:lnSpc>
                <a:spcPct val="146000"/>
              </a:lnSpc>
              <a:spcBef>
                <a:spcPts val="0"/>
              </a:spcBef>
              <a:spcAft>
                <a:spcPts val="0"/>
              </a:spcAft>
              <a:buClr>
                <a:schemeClr val="dk1"/>
              </a:buClr>
              <a:buSzPts val="1800"/>
              <a:buFont typeface="Palatino Linotype"/>
              <a:buChar char="●"/>
            </a:pPr>
            <a:r>
              <a:rPr lang="en-US" sz="1800">
                <a:solidFill>
                  <a:schemeClr val="dk1"/>
                </a:solidFill>
                <a:latin typeface="Palatino Linotype"/>
                <a:ea typeface="Palatino Linotype"/>
                <a:cs typeface="Palatino Linotype"/>
                <a:sym typeface="Palatino Linotype"/>
              </a:rPr>
              <a:t>B. Liu, Y. Zhang, D. He and Y. Li, “Identification of apple leaf diseases based on deep convolutional neural networks,” Symmetry, vol. 10, no. 1, pp. 11, 2017. </a:t>
            </a:r>
            <a:endParaRPr sz="1800">
              <a:solidFill>
                <a:schemeClr val="dk1"/>
              </a:solidFill>
              <a:latin typeface="Palatino Linotype"/>
              <a:ea typeface="Palatino Linotype"/>
              <a:cs typeface="Palatino Linotype"/>
              <a:sym typeface="Palatino Linotype"/>
            </a:endParaRPr>
          </a:p>
          <a:p>
            <a:pPr marL="457200" marR="5080" lvl="0" indent="0" algn="l" rtl="0">
              <a:lnSpc>
                <a:spcPct val="146000"/>
              </a:lnSpc>
              <a:spcBef>
                <a:spcPts val="100"/>
              </a:spcBef>
              <a:spcAft>
                <a:spcPts val="0"/>
              </a:spcAft>
              <a:buNone/>
            </a:pPr>
            <a:endParaRPr sz="1800">
              <a:solidFill>
                <a:schemeClr val="dk1"/>
              </a:solidFill>
              <a:latin typeface="Palatino Linotype"/>
              <a:ea typeface="Palatino Linotype"/>
              <a:cs typeface="Palatino Linotype"/>
              <a:sym typeface="Palatino Linotype"/>
            </a:endParaRPr>
          </a:p>
          <a:p>
            <a:pPr marL="457200" marR="5080" lvl="0" indent="-342900" algn="l" rtl="0">
              <a:lnSpc>
                <a:spcPct val="146000"/>
              </a:lnSpc>
              <a:spcBef>
                <a:spcPts val="100"/>
              </a:spcBef>
              <a:spcAft>
                <a:spcPts val="0"/>
              </a:spcAft>
              <a:buClr>
                <a:schemeClr val="dk1"/>
              </a:buClr>
              <a:buSzPts val="1800"/>
              <a:buFont typeface="Palatino Linotype"/>
              <a:buChar char="●"/>
            </a:pPr>
            <a:r>
              <a:rPr lang="en-US" sz="1800">
                <a:solidFill>
                  <a:schemeClr val="dk1"/>
                </a:solidFill>
                <a:latin typeface="Palatino Linotype"/>
                <a:ea typeface="Palatino Linotype"/>
                <a:cs typeface="Palatino Linotype"/>
                <a:sym typeface="Palatino Linotype"/>
              </a:rPr>
              <a:t>Wang, P.; Niu, T.; Mao, Y.; Zhang, Z.; Liu, B.; He, D. Identification of apple leaf diseases by improved deep convolutional neural networks with an attention mechanism. Front. Plant Sci. 2021, 12, 723294. </a:t>
            </a:r>
            <a:endParaRPr sz="1800">
              <a:solidFill>
                <a:schemeClr val="dk1"/>
              </a:solidFill>
              <a:latin typeface="Palatino Linotype"/>
              <a:ea typeface="Palatino Linotype"/>
              <a:cs typeface="Palatino Linotype"/>
              <a:sym typeface="Palatino Linotype"/>
            </a:endParaRPr>
          </a:p>
        </p:txBody>
      </p:sp>
      <p:sp>
        <p:nvSpPr>
          <p:cNvPr id="308" name="Google Shape;308;p14"/>
          <p:cNvSpPr txBox="1">
            <a:spLocks noGrp="1"/>
          </p:cNvSpPr>
          <p:nvPr>
            <p:ph type="title"/>
          </p:nvPr>
        </p:nvSpPr>
        <p:spPr>
          <a:xfrm>
            <a:off x="1290319" y="164464"/>
            <a:ext cx="2092960"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References</a:t>
            </a:r>
            <a:endParaRPr/>
          </a:p>
        </p:txBody>
      </p:sp>
      <p:pic>
        <p:nvPicPr>
          <p:cNvPr id="309" name="Google Shape;309;p14"/>
          <p:cNvPicPr preferRelativeResize="0"/>
          <p:nvPr/>
        </p:nvPicPr>
        <p:blipFill rotWithShape="1">
          <a:blip r:embed="rId3">
            <a:alphaModFix/>
          </a:blip>
          <a:srcRect/>
          <a:stretch/>
        </p:blipFill>
        <p:spPr>
          <a:xfrm>
            <a:off x="0" y="0"/>
            <a:ext cx="1038224" cy="981075"/>
          </a:xfrm>
          <a:prstGeom prst="rect">
            <a:avLst/>
          </a:prstGeom>
          <a:noFill/>
          <a:ln>
            <a:noFill/>
          </a:ln>
        </p:spPr>
      </p:pic>
      <p:sp>
        <p:nvSpPr>
          <p:cNvPr id="311" name="Google Shape;311;p14"/>
          <p:cNvSpPr txBox="1">
            <a:spLocks noGrp="1"/>
          </p:cNvSpPr>
          <p:nvPr>
            <p:ph type="sldNum" idx="12"/>
          </p:nvPr>
        </p:nvSpPr>
        <p:spPr>
          <a:xfrm>
            <a:off x="8754491" y="6640050"/>
            <a:ext cx="209550" cy="151765"/>
          </a:xfrm>
          <a:prstGeom prst="rect">
            <a:avLst/>
          </a:prstGeom>
          <a:noFill/>
          <a:ln>
            <a:noFill/>
          </a:ln>
        </p:spPr>
        <p:txBody>
          <a:bodyPr spcFirstLastPara="1" wrap="square" lIns="0" tIns="0" rIns="0" bIns="0" anchor="t" anchorCtr="0">
            <a:spAutoFit/>
          </a:bodyPr>
          <a:lstStyle/>
          <a:p>
            <a:pPr marL="38100" lvl="0" indent="0" algn="l" rtl="0">
              <a:lnSpc>
                <a:spcPct val="111666"/>
              </a:lnSpc>
              <a:spcBef>
                <a:spcPts val="0"/>
              </a:spcBef>
              <a:spcAft>
                <a:spcPts val="0"/>
              </a:spcAft>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g20308b47e08_0_0"/>
          <p:cNvSpPr txBox="1">
            <a:spLocks noGrp="1"/>
          </p:cNvSpPr>
          <p:nvPr>
            <p:ph type="title"/>
          </p:nvPr>
        </p:nvSpPr>
        <p:spPr>
          <a:xfrm>
            <a:off x="3265850" y="389850"/>
            <a:ext cx="3848700" cy="5541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References(contd…)</a:t>
            </a:r>
            <a:endParaRPr/>
          </a:p>
        </p:txBody>
      </p:sp>
      <p:sp>
        <p:nvSpPr>
          <p:cNvPr id="318" name="Google Shape;318;g20308b47e08_0_0"/>
          <p:cNvSpPr txBox="1">
            <a:spLocks noGrp="1"/>
          </p:cNvSpPr>
          <p:nvPr>
            <p:ph type="body" idx="1"/>
          </p:nvPr>
        </p:nvSpPr>
        <p:spPr>
          <a:xfrm>
            <a:off x="1066050" y="1271400"/>
            <a:ext cx="7804500" cy="46176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M. Snehal, J. Banarase, S.D. Shirbahadurkar. A Review on Plant Leaf Diseases Detection and Classification. International Journal of All Research Education and Scientific Methods (IJARESM). 2021, pp 2455–6211. </a:t>
            </a:r>
            <a:endParaRPr/>
          </a:p>
          <a:p>
            <a:pPr marL="0" lvl="0" indent="0" algn="l" rtl="0">
              <a:spcBef>
                <a:spcPts val="0"/>
              </a:spcBef>
              <a:spcAft>
                <a:spcPts val="0"/>
              </a:spcAft>
              <a:buNone/>
            </a:pPr>
            <a:endParaRPr/>
          </a:p>
          <a:p>
            <a:pPr marL="0" lvl="0" indent="0" algn="l" rtl="0">
              <a:spcBef>
                <a:spcPts val="0"/>
              </a:spcBef>
              <a:spcAft>
                <a:spcPts val="0"/>
              </a:spcAft>
              <a:buNone/>
            </a:pPr>
            <a:r>
              <a:rPr lang="en-US"/>
              <a:t>L. Li, B. Wang, Y. Li, H. Yang. Diagnosis and Mobile Application of Apple Leaf Disease Degree Based on a Small-Sample Dataset. Plants 2023, 12 (4), 786.   </a:t>
            </a:r>
            <a:endParaRPr/>
          </a:p>
          <a:p>
            <a:pPr marL="0" lvl="0" indent="0" algn="l" rtl="0">
              <a:spcBef>
                <a:spcPts val="0"/>
              </a:spcBef>
              <a:spcAft>
                <a:spcPts val="0"/>
              </a:spcAft>
              <a:buNone/>
            </a:pPr>
            <a:endParaRPr/>
          </a:p>
          <a:p>
            <a:pPr marL="0" lvl="0" indent="0" algn="l" rtl="0">
              <a:spcBef>
                <a:spcPts val="0"/>
              </a:spcBef>
              <a:spcAft>
                <a:spcPts val="0"/>
              </a:spcAft>
              <a:buNone/>
            </a:pPr>
            <a:r>
              <a:rPr lang="en-US"/>
              <a:t>P. Jiang, Y. Chen, B. Liu, D. He and C. Liang, “Real-time detection of apple leaf diseases using deep learning approach based on improved convolutional neural networks,” IEEE Access, vol. 7, pp. 59069–59080, 2019.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3"/>
          <p:cNvSpPr txBox="1"/>
          <p:nvPr/>
        </p:nvSpPr>
        <p:spPr>
          <a:xfrm>
            <a:off x="1264285" y="841407"/>
            <a:ext cx="7229400" cy="4708200"/>
          </a:xfrm>
          <a:prstGeom prst="rect">
            <a:avLst/>
          </a:prstGeom>
          <a:noFill/>
          <a:ln>
            <a:noFill/>
          </a:ln>
        </p:spPr>
        <p:txBody>
          <a:bodyPr spcFirstLastPara="1" wrap="square" lIns="0" tIns="14600" rIns="0" bIns="0" anchor="t" anchorCtr="0">
            <a:spAutoFit/>
          </a:bodyPr>
          <a:lstStyle/>
          <a:p>
            <a:pPr marL="298450" marR="0" lvl="0" indent="-187960" algn="just" rtl="0">
              <a:spcBef>
                <a:spcPts val="0"/>
              </a:spcBef>
              <a:spcAft>
                <a:spcPts val="0"/>
              </a:spcAft>
              <a:buClr>
                <a:schemeClr val="dk1"/>
              </a:buClr>
              <a:buSzPts val="1550"/>
              <a:buFont typeface="Arial"/>
              <a:buNone/>
            </a:pPr>
            <a:endParaRPr sz="1550">
              <a:solidFill>
                <a:schemeClr val="dk1"/>
              </a:solidFill>
              <a:latin typeface="Palatino Linotype"/>
              <a:ea typeface="Palatino Linotype"/>
              <a:cs typeface="Palatino Linotype"/>
              <a:sym typeface="Palatino Linotype"/>
            </a:endParaRPr>
          </a:p>
          <a:p>
            <a:pPr marL="298450" marR="0" lvl="0" indent="-286385" algn="just" rtl="0">
              <a:spcBef>
                <a:spcPts val="994"/>
              </a:spcBef>
              <a:spcAft>
                <a:spcPts val="0"/>
              </a:spcAft>
              <a:buClr>
                <a:schemeClr val="dk1"/>
              </a:buClr>
              <a:buSzPts val="1550"/>
              <a:buFont typeface="Arial"/>
              <a:buChar char="•"/>
            </a:pPr>
            <a:r>
              <a:rPr lang="en-US" sz="1550">
                <a:solidFill>
                  <a:schemeClr val="dk1"/>
                </a:solidFill>
                <a:latin typeface="Palatino Linotype"/>
                <a:ea typeface="Palatino Linotype"/>
                <a:cs typeface="Palatino Linotype"/>
                <a:sym typeface="Palatino Linotype"/>
              </a:rPr>
              <a:t>Apple is a vital source of vital nutrients and important crop for billions of consumers. Apple crop face major impact on its agricultural output due to various diseases affecting them, particularly leaf diseases.</a:t>
            </a:r>
            <a:endParaRPr/>
          </a:p>
          <a:p>
            <a:pPr marL="298450" marR="0" lvl="0" indent="-187960" algn="just" rtl="0">
              <a:spcBef>
                <a:spcPts val="994"/>
              </a:spcBef>
              <a:spcAft>
                <a:spcPts val="0"/>
              </a:spcAft>
              <a:buClr>
                <a:schemeClr val="dk1"/>
              </a:buClr>
              <a:buSzPts val="1550"/>
              <a:buFont typeface="Arial"/>
              <a:buNone/>
            </a:pPr>
            <a:endParaRPr sz="1550">
              <a:solidFill>
                <a:schemeClr val="dk1"/>
              </a:solidFill>
              <a:latin typeface="Palatino Linotype"/>
              <a:ea typeface="Palatino Linotype"/>
              <a:cs typeface="Palatino Linotype"/>
              <a:sym typeface="Palatino Linotype"/>
            </a:endParaRPr>
          </a:p>
          <a:p>
            <a:pPr marL="298450" marR="0" lvl="0" indent="-286385" algn="just" rtl="0">
              <a:spcBef>
                <a:spcPts val="994"/>
              </a:spcBef>
              <a:spcAft>
                <a:spcPts val="0"/>
              </a:spcAft>
              <a:buClr>
                <a:schemeClr val="dk1"/>
              </a:buClr>
              <a:buSzPts val="1550"/>
              <a:buFont typeface="Arial"/>
              <a:buChar char="•"/>
            </a:pPr>
            <a:r>
              <a:rPr lang="en-US" sz="1550">
                <a:solidFill>
                  <a:schemeClr val="dk1"/>
                </a:solidFill>
                <a:latin typeface="Palatino Linotype"/>
                <a:ea typeface="Palatino Linotype"/>
                <a:cs typeface="Palatino Linotype"/>
                <a:sym typeface="Palatino Linotype"/>
              </a:rPr>
              <a:t>Recent advancements in deep learning and machine learning have enabled     efficient disease classification using methods like SVM, PCA, Random Forest, K-NN, and Genetic Algorithms. Techniques such as ANN, CNN, and YOLOv5 have further enhanced disease detection accuracy and precision..</a:t>
            </a:r>
            <a:endParaRPr sz="1550">
              <a:solidFill>
                <a:schemeClr val="dk1"/>
              </a:solidFill>
              <a:latin typeface="Palatino Linotype"/>
              <a:ea typeface="Palatino Linotype"/>
              <a:cs typeface="Palatino Linotype"/>
              <a:sym typeface="Palatino Linotype"/>
            </a:endParaRPr>
          </a:p>
          <a:p>
            <a:pPr marL="457200" marR="0" lvl="0" indent="0" algn="just" rtl="0">
              <a:spcBef>
                <a:spcPts val="994"/>
              </a:spcBef>
              <a:spcAft>
                <a:spcPts val="0"/>
              </a:spcAft>
              <a:buNone/>
            </a:pPr>
            <a:endParaRPr sz="1550">
              <a:solidFill>
                <a:schemeClr val="dk1"/>
              </a:solidFill>
              <a:latin typeface="Palatino Linotype"/>
              <a:ea typeface="Palatino Linotype"/>
              <a:cs typeface="Palatino Linotype"/>
              <a:sym typeface="Palatino Linotype"/>
            </a:endParaRPr>
          </a:p>
          <a:p>
            <a:pPr marL="457200" lvl="0" indent="-441325" algn="just" rtl="0">
              <a:spcBef>
                <a:spcPts val="994"/>
              </a:spcBef>
              <a:spcAft>
                <a:spcPts val="0"/>
              </a:spcAft>
              <a:buClr>
                <a:schemeClr val="dk1"/>
              </a:buClr>
              <a:buSzPts val="1550"/>
              <a:buFont typeface="Palatino Linotype"/>
              <a:buChar char="•"/>
            </a:pPr>
            <a:r>
              <a:rPr lang="en-US" sz="1550">
                <a:solidFill>
                  <a:schemeClr val="dk1"/>
                </a:solidFill>
                <a:latin typeface="Palatino Linotype"/>
                <a:ea typeface="Palatino Linotype"/>
                <a:cs typeface="Palatino Linotype"/>
                <a:sym typeface="Palatino Linotype"/>
              </a:rPr>
              <a:t>We used SVM for classification, VIT for image feature extraction via patch   embedding and transformer encoding, and PCA to reduce dimensionality and prevent overfitting. Our study on apple disease detection includes apple rust, apple scab, and healthy leaves, utilizing techniques like image pre-processing and augmentation. We fine-tuned deep learning models using transfer learning and compared our hybrid model's performance to the VGG19 architecture.</a:t>
            </a:r>
            <a:endParaRPr sz="1550">
              <a:solidFill>
                <a:schemeClr val="dk1"/>
              </a:solidFill>
              <a:latin typeface="Palatino Linotype"/>
              <a:ea typeface="Palatino Linotype"/>
              <a:cs typeface="Palatino Linotype"/>
              <a:sym typeface="Palatino Linotype"/>
            </a:endParaRPr>
          </a:p>
        </p:txBody>
      </p:sp>
      <p:pic>
        <p:nvPicPr>
          <p:cNvPr id="83" name="Google Shape;83;p3"/>
          <p:cNvPicPr preferRelativeResize="0"/>
          <p:nvPr/>
        </p:nvPicPr>
        <p:blipFill rotWithShape="1">
          <a:blip r:embed="rId3">
            <a:alphaModFix/>
          </a:blip>
          <a:srcRect/>
          <a:stretch/>
        </p:blipFill>
        <p:spPr>
          <a:xfrm>
            <a:off x="0" y="0"/>
            <a:ext cx="1038224" cy="981075"/>
          </a:xfrm>
          <a:prstGeom prst="rect">
            <a:avLst/>
          </a:prstGeom>
          <a:noFill/>
          <a:ln>
            <a:noFill/>
          </a:ln>
        </p:spPr>
      </p:pic>
      <p:sp>
        <p:nvSpPr>
          <p:cNvPr id="84" name="Google Shape;84;p3"/>
          <p:cNvSpPr txBox="1">
            <a:spLocks noGrp="1"/>
          </p:cNvSpPr>
          <p:nvPr>
            <p:ph type="title"/>
          </p:nvPr>
        </p:nvSpPr>
        <p:spPr>
          <a:xfrm>
            <a:off x="1290319" y="164464"/>
            <a:ext cx="2336800"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Introduction</a:t>
            </a:r>
            <a:endParaRPr/>
          </a:p>
        </p:txBody>
      </p:sp>
      <p:sp>
        <p:nvSpPr>
          <p:cNvPr id="86" name="Google Shape;86;p3"/>
          <p:cNvSpPr txBox="1"/>
          <p:nvPr/>
        </p:nvSpPr>
        <p:spPr>
          <a:xfrm>
            <a:off x="8754491" y="6640050"/>
            <a:ext cx="138430" cy="151765"/>
          </a:xfrm>
          <a:prstGeom prst="rect">
            <a:avLst/>
          </a:prstGeom>
          <a:noFill/>
          <a:ln>
            <a:noFill/>
          </a:ln>
        </p:spPr>
        <p:txBody>
          <a:bodyPr spcFirstLastPara="1" wrap="square" lIns="0" tIns="0" rIns="0" bIns="0" anchor="t" anchorCtr="0">
            <a:spAutoFit/>
          </a:bodyPr>
          <a:lstStyle/>
          <a:p>
            <a:pPr marL="38100" marR="0" lvl="0" indent="0" algn="l" rtl="0">
              <a:lnSpc>
                <a:spcPct val="105789"/>
              </a:lnSpc>
              <a:spcBef>
                <a:spcPts val="0"/>
              </a:spcBef>
              <a:spcAft>
                <a:spcPts val="0"/>
              </a:spcAft>
              <a:buNone/>
            </a:pPr>
            <a:fld id="{00000000-1234-1234-1234-123412341234}" type="slidenum">
              <a:rPr lang="en-US" sz="950">
                <a:solidFill>
                  <a:srgbClr val="B3A786"/>
                </a:solidFill>
                <a:latin typeface="Palatino Linotype"/>
                <a:ea typeface="Palatino Linotype"/>
                <a:cs typeface="Palatino Linotype"/>
                <a:sym typeface="Palatino Linotype"/>
              </a:rPr>
              <a:t>3</a:t>
            </a:fld>
            <a:endParaRPr sz="950">
              <a:solidFill>
                <a:schemeClr val="dk1"/>
              </a:solidFill>
              <a:latin typeface="Palatino Linotype"/>
              <a:ea typeface="Palatino Linotype"/>
              <a:cs typeface="Palatino Linotype"/>
              <a:sym typeface="Palatino Linotype"/>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15"/>
          <p:cNvSpPr txBox="1">
            <a:spLocks noGrp="1"/>
          </p:cNvSpPr>
          <p:nvPr>
            <p:ph type="title"/>
          </p:nvPr>
        </p:nvSpPr>
        <p:spPr>
          <a:xfrm>
            <a:off x="3113150" y="2947288"/>
            <a:ext cx="2917698" cy="575310"/>
          </a:xfrm>
          <a:prstGeom prst="rect">
            <a:avLst/>
          </a:prstGeom>
          <a:noFill/>
          <a:ln>
            <a:noFill/>
          </a:ln>
        </p:spPr>
        <p:txBody>
          <a:bodyPr spcFirstLastPara="1" wrap="square" lIns="0" tIns="13325" rIns="0" bIns="0" anchor="t" anchorCtr="0">
            <a:spAutoFit/>
          </a:bodyPr>
          <a:lstStyle/>
          <a:p>
            <a:pPr marL="862330" lvl="0" indent="0" algn="l" rtl="0">
              <a:lnSpc>
                <a:spcPct val="100000"/>
              </a:lnSpc>
              <a:spcBef>
                <a:spcPts val="0"/>
              </a:spcBef>
              <a:spcAft>
                <a:spcPts val="0"/>
              </a:spcAft>
              <a:buNone/>
            </a:pPr>
            <a:r>
              <a:rPr lang="en-US"/>
              <a:t>Thank You.</a:t>
            </a:r>
            <a:endParaRPr/>
          </a:p>
        </p:txBody>
      </p:sp>
      <p:pic>
        <p:nvPicPr>
          <p:cNvPr id="324" name="Google Shape;324;p15"/>
          <p:cNvPicPr preferRelativeResize="0"/>
          <p:nvPr/>
        </p:nvPicPr>
        <p:blipFill rotWithShape="1">
          <a:blip r:embed="rId3">
            <a:alphaModFix/>
          </a:blip>
          <a:srcRect/>
          <a:stretch/>
        </p:blipFill>
        <p:spPr>
          <a:xfrm>
            <a:off x="0" y="0"/>
            <a:ext cx="1038224" cy="981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4"/>
          <p:cNvSpPr/>
          <p:nvPr/>
        </p:nvSpPr>
        <p:spPr>
          <a:xfrm>
            <a:off x="1062532" y="985900"/>
            <a:ext cx="7956550" cy="0"/>
          </a:xfrm>
          <a:custGeom>
            <a:avLst/>
            <a:gdLst/>
            <a:ahLst/>
            <a:cxnLst/>
            <a:rect l="l" t="t" r="r" b="b"/>
            <a:pathLst>
              <a:path w="7956550" h="120000" extrusionOk="0">
                <a:moveTo>
                  <a:pt x="0" y="0"/>
                </a:moveTo>
                <a:lnTo>
                  <a:pt x="7956499" y="0"/>
                </a:lnTo>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4"/>
          <p:cNvSpPr/>
          <p:nvPr/>
        </p:nvSpPr>
        <p:spPr>
          <a:xfrm>
            <a:off x="1071562" y="995425"/>
            <a:ext cx="0" cy="990600"/>
          </a:xfrm>
          <a:custGeom>
            <a:avLst/>
            <a:gdLst/>
            <a:ahLst/>
            <a:cxnLst/>
            <a:rect l="l" t="t" r="r" b="b"/>
            <a:pathLst>
              <a:path w="120000" h="990600" extrusionOk="0">
                <a:moveTo>
                  <a:pt x="0" y="0"/>
                </a:moveTo>
                <a:lnTo>
                  <a:pt x="0" y="990473"/>
                </a:lnTo>
              </a:path>
            </a:pathLst>
          </a:custGeom>
          <a:noFill/>
          <a:ln w="1267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3;p4"/>
          <p:cNvSpPr/>
          <p:nvPr/>
        </p:nvSpPr>
        <p:spPr>
          <a:xfrm>
            <a:off x="1662176" y="995425"/>
            <a:ext cx="0" cy="990600"/>
          </a:xfrm>
          <a:custGeom>
            <a:avLst/>
            <a:gdLst/>
            <a:ahLst/>
            <a:cxnLst/>
            <a:rect l="l" t="t" r="r" b="b"/>
            <a:pathLst>
              <a:path w="120000" h="990600" extrusionOk="0">
                <a:moveTo>
                  <a:pt x="0" y="0"/>
                </a:moveTo>
                <a:lnTo>
                  <a:pt x="0" y="990473"/>
                </a:lnTo>
              </a:path>
            </a:pathLst>
          </a:custGeom>
          <a:noFill/>
          <a:ln w="1267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4"/>
          <p:cNvSpPr/>
          <p:nvPr/>
        </p:nvSpPr>
        <p:spPr>
          <a:xfrm>
            <a:off x="3062351" y="995425"/>
            <a:ext cx="0" cy="990600"/>
          </a:xfrm>
          <a:custGeom>
            <a:avLst/>
            <a:gdLst/>
            <a:ahLst/>
            <a:cxnLst/>
            <a:rect l="l" t="t" r="r" b="b"/>
            <a:pathLst>
              <a:path w="120000" h="990600" extrusionOk="0">
                <a:moveTo>
                  <a:pt x="0" y="0"/>
                </a:moveTo>
                <a:lnTo>
                  <a:pt x="0" y="990473"/>
                </a:lnTo>
              </a:path>
            </a:pathLst>
          </a:custGeom>
          <a:noFill/>
          <a:ln w="1267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4"/>
          <p:cNvSpPr/>
          <p:nvPr/>
        </p:nvSpPr>
        <p:spPr>
          <a:xfrm>
            <a:off x="4500626" y="995425"/>
            <a:ext cx="0" cy="990600"/>
          </a:xfrm>
          <a:custGeom>
            <a:avLst/>
            <a:gdLst/>
            <a:ahLst/>
            <a:cxnLst/>
            <a:rect l="l" t="t" r="r" b="b"/>
            <a:pathLst>
              <a:path w="120000" h="990600" extrusionOk="0">
                <a:moveTo>
                  <a:pt x="0" y="0"/>
                </a:moveTo>
                <a:lnTo>
                  <a:pt x="0" y="990473"/>
                </a:lnTo>
              </a:path>
            </a:pathLst>
          </a:custGeom>
          <a:noFill/>
          <a:ln w="1267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4"/>
          <p:cNvSpPr/>
          <p:nvPr/>
        </p:nvSpPr>
        <p:spPr>
          <a:xfrm>
            <a:off x="5872226" y="995425"/>
            <a:ext cx="0" cy="990600"/>
          </a:xfrm>
          <a:custGeom>
            <a:avLst/>
            <a:gdLst/>
            <a:ahLst/>
            <a:cxnLst/>
            <a:rect l="l" t="t" r="r" b="b"/>
            <a:pathLst>
              <a:path w="120000" h="990600" extrusionOk="0">
                <a:moveTo>
                  <a:pt x="0" y="0"/>
                </a:moveTo>
                <a:lnTo>
                  <a:pt x="0" y="990473"/>
                </a:lnTo>
              </a:path>
            </a:pathLst>
          </a:custGeom>
          <a:noFill/>
          <a:ln w="1267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97;p4"/>
          <p:cNvSpPr/>
          <p:nvPr/>
        </p:nvSpPr>
        <p:spPr>
          <a:xfrm>
            <a:off x="7624826" y="995425"/>
            <a:ext cx="0" cy="990600"/>
          </a:xfrm>
          <a:custGeom>
            <a:avLst/>
            <a:gdLst/>
            <a:ahLst/>
            <a:cxnLst/>
            <a:rect l="l" t="t" r="r" b="b"/>
            <a:pathLst>
              <a:path w="120000" h="990600" extrusionOk="0">
                <a:moveTo>
                  <a:pt x="0" y="0"/>
                </a:moveTo>
                <a:lnTo>
                  <a:pt x="0" y="990473"/>
                </a:lnTo>
              </a:path>
            </a:pathLst>
          </a:custGeom>
          <a:noFill/>
          <a:ln w="1267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4"/>
          <p:cNvSpPr/>
          <p:nvPr/>
        </p:nvSpPr>
        <p:spPr>
          <a:xfrm>
            <a:off x="9025001" y="995425"/>
            <a:ext cx="0" cy="990600"/>
          </a:xfrm>
          <a:custGeom>
            <a:avLst/>
            <a:gdLst/>
            <a:ahLst/>
            <a:cxnLst/>
            <a:rect l="l" t="t" r="r" b="b"/>
            <a:pathLst>
              <a:path w="120000" h="990600" extrusionOk="0">
                <a:moveTo>
                  <a:pt x="0" y="0"/>
                </a:moveTo>
                <a:lnTo>
                  <a:pt x="0" y="990473"/>
                </a:lnTo>
              </a:path>
            </a:pathLst>
          </a:custGeom>
          <a:noFill/>
          <a:ln w="1267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9" name="Google Shape;99;p4"/>
          <p:cNvPicPr preferRelativeResize="0"/>
          <p:nvPr/>
        </p:nvPicPr>
        <p:blipFill rotWithShape="1">
          <a:blip r:embed="rId3">
            <a:alphaModFix/>
          </a:blip>
          <a:srcRect/>
          <a:stretch/>
        </p:blipFill>
        <p:spPr>
          <a:xfrm>
            <a:off x="0" y="0"/>
            <a:ext cx="1038224" cy="981075"/>
          </a:xfrm>
          <a:prstGeom prst="rect">
            <a:avLst/>
          </a:prstGeom>
          <a:noFill/>
          <a:ln>
            <a:noFill/>
          </a:ln>
        </p:spPr>
      </p:pic>
      <p:sp>
        <p:nvSpPr>
          <p:cNvPr id="100" name="Google Shape;100;p4"/>
          <p:cNvSpPr txBox="1">
            <a:spLocks noGrp="1"/>
          </p:cNvSpPr>
          <p:nvPr>
            <p:ph type="title"/>
          </p:nvPr>
        </p:nvSpPr>
        <p:spPr>
          <a:xfrm>
            <a:off x="1290319" y="164464"/>
            <a:ext cx="496887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Literature Review </a:t>
            </a:r>
            <a:endParaRPr/>
          </a:p>
        </p:txBody>
      </p:sp>
      <p:sp>
        <p:nvSpPr>
          <p:cNvPr id="102" name="Google Shape;102;p4"/>
          <p:cNvSpPr txBox="1"/>
          <p:nvPr/>
        </p:nvSpPr>
        <p:spPr>
          <a:xfrm>
            <a:off x="8754491" y="6640050"/>
            <a:ext cx="138430" cy="151765"/>
          </a:xfrm>
          <a:prstGeom prst="rect">
            <a:avLst/>
          </a:prstGeom>
          <a:noFill/>
          <a:ln>
            <a:noFill/>
          </a:ln>
        </p:spPr>
        <p:txBody>
          <a:bodyPr spcFirstLastPara="1" wrap="square" lIns="0" tIns="0" rIns="0" bIns="0" anchor="t" anchorCtr="0">
            <a:spAutoFit/>
          </a:bodyPr>
          <a:lstStyle/>
          <a:p>
            <a:pPr marL="38100" marR="0" lvl="0" indent="0" algn="l" rtl="0">
              <a:lnSpc>
                <a:spcPct val="105789"/>
              </a:lnSpc>
              <a:spcBef>
                <a:spcPts val="0"/>
              </a:spcBef>
              <a:spcAft>
                <a:spcPts val="0"/>
              </a:spcAft>
              <a:buNone/>
            </a:pPr>
            <a:fld id="{00000000-1234-1234-1234-123412341234}" type="slidenum">
              <a:rPr lang="en-US" sz="950">
                <a:solidFill>
                  <a:srgbClr val="B3A786"/>
                </a:solidFill>
                <a:latin typeface="Palatino Linotype"/>
                <a:ea typeface="Palatino Linotype"/>
                <a:cs typeface="Palatino Linotype"/>
                <a:sym typeface="Palatino Linotype"/>
              </a:rPr>
              <a:t>4</a:t>
            </a:fld>
            <a:endParaRPr sz="950">
              <a:solidFill>
                <a:schemeClr val="dk1"/>
              </a:solidFill>
              <a:latin typeface="Palatino Linotype"/>
              <a:ea typeface="Palatino Linotype"/>
              <a:cs typeface="Palatino Linotype"/>
              <a:sym typeface="Palatino Linotype"/>
            </a:endParaRPr>
          </a:p>
        </p:txBody>
      </p:sp>
      <p:graphicFrame>
        <p:nvGraphicFramePr>
          <p:cNvPr id="103" name="Google Shape;103;p4"/>
          <p:cNvGraphicFramePr/>
          <p:nvPr/>
        </p:nvGraphicFramePr>
        <p:xfrm>
          <a:off x="1143001" y="976375"/>
          <a:ext cx="7966100" cy="5454905"/>
        </p:xfrm>
        <a:graphic>
          <a:graphicData uri="http://schemas.openxmlformats.org/drawingml/2006/table">
            <a:tbl>
              <a:tblPr firstRow="1" bandRow="1">
                <a:noFill/>
                <a:tableStyleId>{B8DDD9CE-AE38-4C94-B919-496E1D1D8855}</a:tableStyleId>
              </a:tblPr>
              <a:tblGrid>
                <a:gridCol w="8382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1510950">
                  <a:extLst>
                    <a:ext uri="{9D8B030D-6E8A-4147-A177-3AD203B41FA5}">
                      <a16:colId xmlns:a16="http://schemas.microsoft.com/office/drawing/2014/main" val="20006"/>
                    </a:ext>
                  </a:extLst>
                </a:gridCol>
                <a:gridCol w="968750">
                  <a:extLst>
                    <a:ext uri="{9D8B030D-6E8A-4147-A177-3AD203B41FA5}">
                      <a16:colId xmlns:a16="http://schemas.microsoft.com/office/drawing/2014/main" val="20007"/>
                    </a:ext>
                  </a:extLst>
                </a:gridCol>
              </a:tblGrid>
              <a:tr h="483250">
                <a:tc>
                  <a:txBody>
                    <a:bodyPr/>
                    <a:lstStyle/>
                    <a:p>
                      <a:pPr marL="0" marR="0" lvl="0" indent="0" algn="ctr" rtl="0">
                        <a:spcBef>
                          <a:spcPts val="0"/>
                        </a:spcBef>
                        <a:spcAft>
                          <a:spcPts val="0"/>
                        </a:spcAft>
                        <a:buNone/>
                      </a:pPr>
                      <a:r>
                        <a:rPr lang="en-US" sz="1000" b="1" u="none" strike="noStrike" cap="none">
                          <a:solidFill>
                            <a:srgbClr val="000000"/>
                          </a:solidFill>
                          <a:latin typeface="Arial"/>
                          <a:ea typeface="Arial"/>
                          <a:cs typeface="Arial"/>
                          <a:sym typeface="Arial"/>
                        </a:rPr>
                        <a:t>AUTHOR/ YEAR</a:t>
                      </a:r>
                      <a:endParaRPr sz="1000" u="none" strike="noStrike" cap="none">
                        <a:latin typeface="Calibri"/>
                        <a:ea typeface="Calibri"/>
                        <a:cs typeface="Calibri"/>
                        <a:sym typeface="Calibri"/>
                      </a:endParaRPr>
                    </a:p>
                  </a:txBody>
                  <a:tcPr marL="68575" marR="68575" marT="0" marB="0" anchor="ctr"/>
                </a:tc>
                <a:tc>
                  <a:txBody>
                    <a:bodyPr/>
                    <a:lstStyle/>
                    <a:p>
                      <a:pPr marL="0" marR="0" lvl="0" indent="0" algn="ctr" rtl="0">
                        <a:spcBef>
                          <a:spcPts val="0"/>
                        </a:spcBef>
                        <a:spcAft>
                          <a:spcPts val="0"/>
                        </a:spcAft>
                        <a:buNone/>
                      </a:pPr>
                      <a:r>
                        <a:rPr lang="en-US" sz="1000" b="1" u="none" strike="noStrike" cap="none">
                          <a:solidFill>
                            <a:srgbClr val="000000"/>
                          </a:solidFill>
                          <a:latin typeface="Arial"/>
                          <a:ea typeface="Arial"/>
                          <a:cs typeface="Arial"/>
                          <a:sym typeface="Arial"/>
                        </a:rPr>
                        <a:t>JOURNAL</a:t>
                      </a:r>
                      <a:endParaRPr sz="1000" u="none" strike="noStrike" cap="none">
                        <a:latin typeface="Calibri"/>
                        <a:ea typeface="Calibri"/>
                        <a:cs typeface="Calibri"/>
                        <a:sym typeface="Calibri"/>
                      </a:endParaRPr>
                    </a:p>
                  </a:txBody>
                  <a:tcPr marL="68575" marR="68575" marT="0" marB="0" anchor="ctr"/>
                </a:tc>
                <a:tc>
                  <a:txBody>
                    <a:bodyPr/>
                    <a:lstStyle/>
                    <a:p>
                      <a:pPr marL="0" marR="0" lvl="0" indent="0" algn="ctr" rtl="0">
                        <a:spcBef>
                          <a:spcPts val="0"/>
                        </a:spcBef>
                        <a:spcAft>
                          <a:spcPts val="0"/>
                        </a:spcAft>
                        <a:buNone/>
                      </a:pPr>
                      <a:r>
                        <a:rPr lang="en-US" sz="1000" b="1" u="none" strike="noStrike" cap="none">
                          <a:solidFill>
                            <a:srgbClr val="000000"/>
                          </a:solidFill>
                          <a:latin typeface="Arial"/>
                          <a:ea typeface="Arial"/>
                          <a:cs typeface="Arial"/>
                          <a:sym typeface="Arial"/>
                        </a:rPr>
                        <a:t>CROP</a:t>
                      </a:r>
                      <a:endParaRPr sz="1000" u="none" strike="noStrike" cap="none">
                        <a:latin typeface="Calibri"/>
                        <a:ea typeface="Calibri"/>
                        <a:cs typeface="Calibri"/>
                        <a:sym typeface="Calibri"/>
                      </a:endParaRPr>
                    </a:p>
                  </a:txBody>
                  <a:tcPr marL="68575" marR="68575" marT="0" marB="0" anchor="ctr"/>
                </a:tc>
                <a:tc>
                  <a:txBody>
                    <a:bodyPr/>
                    <a:lstStyle/>
                    <a:p>
                      <a:pPr marL="0" marR="0" lvl="0" indent="0" algn="ctr" rtl="0">
                        <a:spcBef>
                          <a:spcPts val="0"/>
                        </a:spcBef>
                        <a:spcAft>
                          <a:spcPts val="0"/>
                        </a:spcAft>
                        <a:buNone/>
                      </a:pPr>
                      <a:r>
                        <a:rPr lang="en-US" sz="1000" b="1" u="none" strike="noStrike" cap="none">
                          <a:solidFill>
                            <a:srgbClr val="000000"/>
                          </a:solidFill>
                          <a:latin typeface="Arial"/>
                          <a:ea typeface="Arial"/>
                          <a:cs typeface="Arial"/>
                          <a:sym typeface="Arial"/>
                        </a:rPr>
                        <a:t>OBJECTIVE</a:t>
                      </a:r>
                      <a:endParaRPr sz="1000" u="none" strike="noStrike" cap="none">
                        <a:latin typeface="Calibri"/>
                        <a:ea typeface="Calibri"/>
                        <a:cs typeface="Calibri"/>
                        <a:sym typeface="Calibri"/>
                      </a:endParaRPr>
                    </a:p>
                  </a:txBody>
                  <a:tcPr marL="68575" marR="68575" marT="0" marB="0" anchor="ctr"/>
                </a:tc>
                <a:tc>
                  <a:txBody>
                    <a:bodyPr/>
                    <a:lstStyle/>
                    <a:p>
                      <a:pPr marL="0" marR="0" lvl="0" indent="0" algn="ctr" rtl="0">
                        <a:spcBef>
                          <a:spcPts val="0"/>
                        </a:spcBef>
                        <a:spcAft>
                          <a:spcPts val="0"/>
                        </a:spcAft>
                        <a:buNone/>
                      </a:pPr>
                      <a:r>
                        <a:rPr lang="en-US" sz="1000" b="1" u="none" strike="noStrike" cap="none">
                          <a:solidFill>
                            <a:srgbClr val="000000"/>
                          </a:solidFill>
                          <a:latin typeface="Arial"/>
                          <a:ea typeface="Arial"/>
                          <a:cs typeface="Arial"/>
                          <a:sym typeface="Arial"/>
                        </a:rPr>
                        <a:t>DATASET</a:t>
                      </a:r>
                      <a:endParaRPr sz="1000" u="none" strike="noStrike" cap="none">
                        <a:latin typeface="Calibri"/>
                        <a:ea typeface="Calibri"/>
                        <a:cs typeface="Calibri"/>
                        <a:sym typeface="Calibri"/>
                      </a:endParaRPr>
                    </a:p>
                  </a:txBody>
                  <a:tcPr marL="68575" marR="68575" marT="0" marB="0" anchor="ctr"/>
                </a:tc>
                <a:tc>
                  <a:txBody>
                    <a:bodyPr/>
                    <a:lstStyle/>
                    <a:p>
                      <a:pPr marL="0" marR="0" lvl="0" indent="0" algn="ctr" rtl="0">
                        <a:spcBef>
                          <a:spcPts val="0"/>
                        </a:spcBef>
                        <a:spcAft>
                          <a:spcPts val="0"/>
                        </a:spcAft>
                        <a:buNone/>
                      </a:pPr>
                      <a:r>
                        <a:rPr lang="en-US" sz="1000" b="1" u="none" strike="noStrike" cap="none">
                          <a:solidFill>
                            <a:srgbClr val="000000"/>
                          </a:solidFill>
                          <a:latin typeface="Arial"/>
                          <a:ea typeface="Arial"/>
                          <a:cs typeface="Arial"/>
                          <a:sym typeface="Arial"/>
                        </a:rPr>
                        <a:t>ACCURACY</a:t>
                      </a:r>
                      <a:endParaRPr sz="1000" u="none" strike="noStrike" cap="none">
                        <a:latin typeface="Calibri"/>
                        <a:ea typeface="Calibri"/>
                        <a:cs typeface="Calibri"/>
                        <a:sym typeface="Calibri"/>
                      </a:endParaRPr>
                    </a:p>
                  </a:txBody>
                  <a:tcPr marL="68575" marR="68575" marT="0" marB="0" anchor="ctr"/>
                </a:tc>
                <a:tc>
                  <a:txBody>
                    <a:bodyPr/>
                    <a:lstStyle/>
                    <a:p>
                      <a:pPr marL="0" marR="0" lvl="0" indent="0" algn="ctr" rtl="0">
                        <a:spcBef>
                          <a:spcPts val="0"/>
                        </a:spcBef>
                        <a:spcAft>
                          <a:spcPts val="0"/>
                        </a:spcAft>
                        <a:buNone/>
                      </a:pPr>
                      <a:r>
                        <a:rPr lang="en-US" sz="1000" b="1" u="none" strike="noStrike" cap="none">
                          <a:solidFill>
                            <a:srgbClr val="000000"/>
                          </a:solidFill>
                          <a:latin typeface="Arial"/>
                          <a:ea typeface="Arial"/>
                          <a:cs typeface="Arial"/>
                          <a:sym typeface="Arial"/>
                        </a:rPr>
                        <a:t>METHOD</a:t>
                      </a:r>
                      <a:endParaRPr sz="1000" u="none" strike="noStrike" cap="none">
                        <a:latin typeface="Calibri"/>
                        <a:ea typeface="Calibri"/>
                        <a:cs typeface="Calibri"/>
                        <a:sym typeface="Calibri"/>
                      </a:endParaRPr>
                    </a:p>
                  </a:txBody>
                  <a:tcPr marL="68575" marR="68575" marT="0" marB="0" anchor="ctr"/>
                </a:tc>
                <a:tc>
                  <a:txBody>
                    <a:bodyPr/>
                    <a:lstStyle/>
                    <a:p>
                      <a:pPr marL="0" marR="0" lvl="0" indent="0" algn="ctr" rtl="0">
                        <a:spcBef>
                          <a:spcPts val="0"/>
                        </a:spcBef>
                        <a:spcAft>
                          <a:spcPts val="0"/>
                        </a:spcAft>
                        <a:buNone/>
                      </a:pPr>
                      <a:r>
                        <a:rPr lang="en-US" sz="1000" b="1" u="none" strike="noStrike" cap="none">
                          <a:solidFill>
                            <a:srgbClr val="000000"/>
                          </a:solidFill>
                          <a:latin typeface="Arial"/>
                          <a:ea typeface="Arial"/>
                          <a:cs typeface="Arial"/>
                          <a:sym typeface="Arial"/>
                        </a:rPr>
                        <a:t>LIMITATIONS</a:t>
                      </a:r>
                      <a:endParaRPr sz="10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0"/>
                  </a:ext>
                </a:extLst>
              </a:tr>
              <a:tr h="1359775">
                <a:tc>
                  <a:txBody>
                    <a:bodyPr/>
                    <a:lstStyle/>
                    <a:p>
                      <a:pPr marL="0" marR="0" lvl="0" indent="0" algn="ctr" rtl="0">
                        <a:spcBef>
                          <a:spcPts val="0"/>
                        </a:spcBef>
                        <a:spcAft>
                          <a:spcPts val="0"/>
                        </a:spcAft>
                        <a:buNone/>
                      </a:pPr>
                      <a:r>
                        <a:rPr lang="en-US" sz="1000" b="1" u="none" strike="noStrike" cap="none">
                          <a:solidFill>
                            <a:srgbClr val="000000"/>
                          </a:solidFill>
                          <a:latin typeface="Arial"/>
                          <a:ea typeface="Arial"/>
                          <a:cs typeface="Arial"/>
                          <a:sym typeface="Arial"/>
                        </a:rPr>
                        <a:t>Chongke Bi/2020</a:t>
                      </a:r>
                      <a:endParaRPr sz="1000" u="none" strike="noStrike" cap="none">
                        <a:latin typeface="Calibri"/>
                        <a:ea typeface="Calibri"/>
                        <a:cs typeface="Calibri"/>
                        <a:sym typeface="Calibri"/>
                      </a:endParaRPr>
                    </a:p>
                    <a:p>
                      <a:pPr marL="73660" marR="0" lvl="0" indent="0" algn="ctr" rtl="0">
                        <a:spcBef>
                          <a:spcPts val="0"/>
                        </a:spcBef>
                        <a:spcAft>
                          <a:spcPts val="0"/>
                        </a:spcAft>
                        <a:buNone/>
                      </a:pPr>
                      <a:r>
                        <a:rPr lang="en-US" sz="1000" b="1" u="none" strike="noStrike" cap="none">
                          <a:latin typeface="Arial"/>
                          <a:ea typeface="Arial"/>
                          <a:cs typeface="Arial"/>
                          <a:sym typeface="Arial"/>
                        </a:rPr>
                        <a:t> </a:t>
                      </a:r>
                      <a:endParaRPr sz="1000" u="none" strike="noStrike" cap="none">
                        <a:latin typeface="Arial"/>
                        <a:ea typeface="Arial"/>
                        <a:cs typeface="Arial"/>
                        <a:sym typeface="Arial"/>
                      </a:endParaRPr>
                    </a:p>
                  </a:txBody>
                  <a:tcPr marL="68575" marR="68575" marT="0" marB="0" anchor="ctr"/>
                </a:tc>
                <a:tc>
                  <a:txBody>
                    <a:bodyPr/>
                    <a:lstStyle/>
                    <a:p>
                      <a:pPr marL="0" marR="0" lvl="0" indent="0" algn="ctr" rtl="0">
                        <a:spcBef>
                          <a:spcPts val="0"/>
                        </a:spcBef>
                        <a:spcAft>
                          <a:spcPts val="0"/>
                        </a:spcAft>
                        <a:buNone/>
                      </a:pPr>
                      <a:r>
                        <a:rPr lang="en-US" sz="1000" u="none" strike="noStrike" cap="none">
                          <a:solidFill>
                            <a:srgbClr val="000000"/>
                          </a:solidFill>
                          <a:latin typeface="Arial"/>
                          <a:ea typeface="Arial"/>
                          <a:cs typeface="Arial"/>
                          <a:sym typeface="Arial"/>
                        </a:rPr>
                        <a:t>Nature Springer</a:t>
                      </a:r>
                      <a:endParaRPr sz="1000" u="none" strike="noStrike" cap="none">
                        <a:latin typeface="Calibri"/>
                        <a:ea typeface="Calibri"/>
                        <a:cs typeface="Calibri"/>
                        <a:sym typeface="Calibri"/>
                      </a:endParaRPr>
                    </a:p>
                  </a:txBody>
                  <a:tcPr marL="68575" marR="68575" marT="0" marB="0" anchor="ctr"/>
                </a:tc>
                <a:tc>
                  <a:txBody>
                    <a:bodyPr/>
                    <a:lstStyle/>
                    <a:p>
                      <a:pPr marL="0" marR="0" lvl="0" indent="0" algn="ctr" rtl="0">
                        <a:spcBef>
                          <a:spcPts val="0"/>
                        </a:spcBef>
                        <a:spcAft>
                          <a:spcPts val="0"/>
                        </a:spcAft>
                        <a:buNone/>
                      </a:pPr>
                      <a:r>
                        <a:rPr lang="en-US" sz="1000" u="none" strike="noStrike" cap="none">
                          <a:solidFill>
                            <a:srgbClr val="000000"/>
                          </a:solidFill>
                          <a:latin typeface="Arial"/>
                          <a:ea typeface="Arial"/>
                          <a:cs typeface="Arial"/>
                          <a:sym typeface="Arial"/>
                        </a:rPr>
                        <a:t>Apple Leaf</a:t>
                      </a:r>
                      <a:endParaRPr sz="1000" u="none" strike="noStrike" cap="none">
                        <a:latin typeface="Calibri"/>
                        <a:ea typeface="Calibri"/>
                        <a:cs typeface="Calibri"/>
                        <a:sym typeface="Calibri"/>
                      </a:endParaRPr>
                    </a:p>
                    <a:p>
                      <a:pPr marL="73660" marR="0" lvl="0" indent="0" algn="ctr" rtl="0">
                        <a:spcBef>
                          <a:spcPts val="0"/>
                        </a:spcBef>
                        <a:spcAft>
                          <a:spcPts val="0"/>
                        </a:spcAft>
                        <a:buNone/>
                      </a:pPr>
                      <a:r>
                        <a:rPr lang="en-US" sz="1000" u="none" strike="noStrike" cap="none">
                          <a:latin typeface="Arial"/>
                          <a:ea typeface="Arial"/>
                          <a:cs typeface="Arial"/>
                          <a:sym typeface="Arial"/>
                        </a:rPr>
                        <a:t> </a:t>
                      </a:r>
                      <a:endParaRPr sz="1000" u="none" strike="noStrike" cap="none">
                        <a:latin typeface="Arial"/>
                        <a:ea typeface="Arial"/>
                        <a:cs typeface="Arial"/>
                        <a:sym typeface="Arial"/>
                      </a:endParaRPr>
                    </a:p>
                  </a:txBody>
                  <a:tcPr marL="68575" marR="68575" marT="0" marB="0" anchor="ctr"/>
                </a:tc>
                <a:tc>
                  <a:txBody>
                    <a:bodyPr/>
                    <a:lstStyle/>
                    <a:p>
                      <a:pPr marL="0" marR="0" lvl="0" indent="0" algn="ctr" rtl="0">
                        <a:spcBef>
                          <a:spcPts val="0"/>
                        </a:spcBef>
                        <a:spcAft>
                          <a:spcPts val="0"/>
                        </a:spcAft>
                        <a:buNone/>
                      </a:pPr>
                      <a:r>
                        <a:rPr lang="en-US" sz="1000" u="none" strike="noStrike" cap="none">
                          <a:solidFill>
                            <a:srgbClr val="000000"/>
                          </a:solidFill>
                          <a:latin typeface="Arial"/>
                          <a:ea typeface="Arial"/>
                          <a:cs typeface="Arial"/>
                          <a:sym typeface="Arial"/>
                        </a:rPr>
                        <a:t>Apple Leaf Diseases </a:t>
                      </a:r>
                      <a:br>
                        <a:rPr lang="en-US" sz="1000" u="none" strike="noStrike" cap="none">
                          <a:solidFill>
                            <a:srgbClr val="000000"/>
                          </a:solidFill>
                          <a:latin typeface="Arial"/>
                          <a:ea typeface="Arial"/>
                          <a:cs typeface="Arial"/>
                          <a:sym typeface="Arial"/>
                        </a:rPr>
                      </a:br>
                      <a:r>
                        <a:rPr lang="en-US" sz="1000" u="none" strike="noStrike" cap="none">
                          <a:solidFill>
                            <a:srgbClr val="000000"/>
                          </a:solidFill>
                          <a:latin typeface="Arial"/>
                          <a:ea typeface="Arial"/>
                          <a:cs typeface="Arial"/>
                          <a:sym typeface="Arial"/>
                        </a:rPr>
                        <a:t>Identification</a:t>
                      </a:r>
                      <a:endParaRPr sz="1000" u="none" strike="noStrike" cap="none">
                        <a:latin typeface="Calibri"/>
                        <a:ea typeface="Calibri"/>
                        <a:cs typeface="Calibri"/>
                        <a:sym typeface="Calibri"/>
                      </a:endParaRPr>
                    </a:p>
                  </a:txBody>
                  <a:tcPr marL="68575" marR="68575" marT="0" marB="0" anchor="ctr"/>
                </a:tc>
                <a:tc>
                  <a:txBody>
                    <a:bodyPr/>
                    <a:lstStyle/>
                    <a:p>
                      <a:pPr marL="0" marR="0" lvl="0" indent="0" algn="ctr" rtl="0">
                        <a:spcBef>
                          <a:spcPts val="0"/>
                        </a:spcBef>
                        <a:spcAft>
                          <a:spcPts val="0"/>
                        </a:spcAft>
                        <a:buNone/>
                      </a:pPr>
                      <a:r>
                        <a:rPr lang="en-US" sz="1000" u="none" strike="noStrike" cap="none">
                          <a:solidFill>
                            <a:srgbClr val="000000"/>
                          </a:solidFill>
                          <a:latin typeface="Arial"/>
                          <a:ea typeface="Arial"/>
                          <a:cs typeface="Arial"/>
                          <a:sym typeface="Arial"/>
                        </a:rPr>
                        <a:t>Orchards in shaanxi Province</a:t>
                      </a:r>
                      <a:endParaRPr sz="1000" u="none" strike="noStrike" cap="none">
                        <a:latin typeface="Calibri"/>
                        <a:ea typeface="Calibri"/>
                        <a:cs typeface="Calibri"/>
                        <a:sym typeface="Calibri"/>
                      </a:endParaRPr>
                    </a:p>
                    <a:p>
                      <a:pPr marL="73660" marR="0" lvl="0" indent="0" algn="ctr" rtl="0">
                        <a:spcBef>
                          <a:spcPts val="0"/>
                        </a:spcBef>
                        <a:spcAft>
                          <a:spcPts val="0"/>
                        </a:spcAft>
                        <a:buNone/>
                      </a:pPr>
                      <a:r>
                        <a:rPr lang="en-US" sz="1000" u="none" strike="noStrike" cap="none">
                          <a:latin typeface="Arial"/>
                          <a:ea typeface="Arial"/>
                          <a:cs typeface="Arial"/>
                          <a:sym typeface="Arial"/>
                        </a:rPr>
                        <a:t> </a:t>
                      </a:r>
                      <a:endParaRPr sz="1000" u="none" strike="noStrike" cap="none">
                        <a:latin typeface="Arial"/>
                        <a:ea typeface="Arial"/>
                        <a:cs typeface="Arial"/>
                        <a:sym typeface="Arial"/>
                      </a:endParaRPr>
                    </a:p>
                  </a:txBody>
                  <a:tcPr marL="68575" marR="68575" marT="0" marB="0" anchor="ctr"/>
                </a:tc>
                <a:tc>
                  <a:txBody>
                    <a:bodyPr/>
                    <a:lstStyle/>
                    <a:p>
                      <a:pPr marL="0" marR="0" lvl="0" indent="0" algn="ctr" rtl="0">
                        <a:spcBef>
                          <a:spcPts val="0"/>
                        </a:spcBef>
                        <a:spcAft>
                          <a:spcPts val="0"/>
                        </a:spcAft>
                        <a:buNone/>
                      </a:pPr>
                      <a:r>
                        <a:rPr lang="en-US" sz="1000" u="none" strike="noStrike" cap="none">
                          <a:solidFill>
                            <a:srgbClr val="000000"/>
                          </a:solidFill>
                          <a:latin typeface="Arial"/>
                          <a:ea typeface="Arial"/>
                          <a:cs typeface="Arial"/>
                          <a:sym typeface="Arial"/>
                        </a:rPr>
                        <a:t>Mobile Net - 0.735</a:t>
                      </a:r>
                      <a:br>
                        <a:rPr lang="en-US" sz="1000" u="none" strike="noStrike" cap="none">
                          <a:solidFill>
                            <a:srgbClr val="000000"/>
                          </a:solidFill>
                          <a:latin typeface="Arial"/>
                          <a:ea typeface="Arial"/>
                          <a:cs typeface="Arial"/>
                          <a:sym typeface="Arial"/>
                        </a:rPr>
                      </a:br>
                      <a:r>
                        <a:rPr lang="en-US" sz="1000" u="none" strike="noStrike" cap="none">
                          <a:solidFill>
                            <a:srgbClr val="000000"/>
                          </a:solidFill>
                          <a:latin typeface="Arial"/>
                          <a:ea typeface="Arial"/>
                          <a:cs typeface="Arial"/>
                          <a:sym typeface="Arial"/>
                        </a:rPr>
                        <a:t>InceptionV3 - 0.7559</a:t>
                      </a:r>
                      <a:br>
                        <a:rPr lang="en-US" sz="1000" u="none" strike="noStrike" cap="none">
                          <a:solidFill>
                            <a:srgbClr val="000000"/>
                          </a:solidFill>
                          <a:latin typeface="Arial"/>
                          <a:ea typeface="Arial"/>
                          <a:cs typeface="Arial"/>
                          <a:sym typeface="Arial"/>
                        </a:rPr>
                      </a:br>
                      <a:r>
                        <a:rPr lang="en-US" sz="1000" u="none" strike="noStrike" cap="none">
                          <a:solidFill>
                            <a:srgbClr val="000000"/>
                          </a:solidFill>
                          <a:latin typeface="Arial"/>
                          <a:ea typeface="Arial"/>
                          <a:cs typeface="Arial"/>
                          <a:sym typeface="Arial"/>
                        </a:rPr>
                        <a:t>Res Net 152 - 0.7765</a:t>
                      </a:r>
                      <a:endParaRPr sz="1000" u="none" strike="noStrike" cap="none">
                        <a:latin typeface="Calibri"/>
                        <a:ea typeface="Calibri"/>
                        <a:cs typeface="Calibri"/>
                        <a:sym typeface="Calibri"/>
                      </a:endParaRPr>
                    </a:p>
                  </a:txBody>
                  <a:tcPr marL="68575" marR="68575" marT="0" marB="0" anchor="ctr"/>
                </a:tc>
                <a:tc>
                  <a:txBody>
                    <a:bodyPr/>
                    <a:lstStyle/>
                    <a:p>
                      <a:pPr marL="0" marR="0" lvl="0" indent="0" algn="ctr" rtl="0">
                        <a:spcBef>
                          <a:spcPts val="0"/>
                        </a:spcBef>
                        <a:spcAft>
                          <a:spcPts val="0"/>
                        </a:spcAft>
                        <a:buNone/>
                      </a:pPr>
                      <a:r>
                        <a:rPr lang="en-US" sz="1000" u="none" strike="noStrike" cap="none">
                          <a:solidFill>
                            <a:srgbClr val="000000"/>
                          </a:solidFill>
                          <a:latin typeface="Arial"/>
                          <a:ea typeface="Arial"/>
                          <a:cs typeface="Arial"/>
                          <a:sym typeface="Arial"/>
                        </a:rPr>
                        <a:t>Detection using three kinds of deep learning models, including Mobile Net, InceptionV3 and ResNet152 and comparing their accuracies.</a:t>
                      </a:r>
                      <a:endParaRPr sz="1000" u="none" strike="noStrike" cap="none">
                        <a:latin typeface="Calibri"/>
                        <a:ea typeface="Calibri"/>
                        <a:cs typeface="Calibri"/>
                        <a:sym typeface="Calibri"/>
                      </a:endParaRPr>
                    </a:p>
                  </a:txBody>
                  <a:tcPr marL="68575" marR="68575" marT="0" marB="0" anchor="ctr"/>
                </a:tc>
                <a:tc>
                  <a:txBody>
                    <a:bodyPr/>
                    <a:lstStyle/>
                    <a:p>
                      <a:pPr marL="0" marR="0" lvl="0" indent="0" algn="ctr" rtl="0">
                        <a:spcBef>
                          <a:spcPts val="0"/>
                        </a:spcBef>
                        <a:spcAft>
                          <a:spcPts val="0"/>
                        </a:spcAft>
                        <a:buNone/>
                      </a:pPr>
                      <a:r>
                        <a:rPr lang="en-US" sz="1000" u="none" strike="noStrike" cap="none">
                          <a:solidFill>
                            <a:srgbClr val="000000"/>
                          </a:solidFill>
                          <a:latin typeface="Arial"/>
                          <a:ea typeface="Arial"/>
                          <a:cs typeface="Arial"/>
                          <a:sym typeface="Arial"/>
                        </a:rPr>
                        <a:t>The images were required from</a:t>
                      </a:r>
                      <a:br>
                        <a:rPr lang="en-US" sz="1000" u="none" strike="noStrike" cap="none">
                          <a:solidFill>
                            <a:srgbClr val="000000"/>
                          </a:solidFill>
                          <a:latin typeface="Arial"/>
                          <a:ea typeface="Arial"/>
                          <a:cs typeface="Arial"/>
                          <a:sym typeface="Arial"/>
                        </a:rPr>
                      </a:br>
                      <a:r>
                        <a:rPr lang="en-US" sz="1000" u="none" strike="noStrike" cap="none">
                          <a:solidFill>
                            <a:srgbClr val="000000"/>
                          </a:solidFill>
                          <a:latin typeface="Arial"/>
                          <a:ea typeface="Arial"/>
                          <a:cs typeface="Arial"/>
                          <a:sym typeface="Arial"/>
                        </a:rPr>
                        <a:t>the upper leaf surface and by</a:t>
                      </a:r>
                      <a:br>
                        <a:rPr lang="en-US" sz="1000" u="none" strike="noStrike" cap="none">
                          <a:solidFill>
                            <a:srgbClr val="000000"/>
                          </a:solidFill>
                          <a:latin typeface="Arial"/>
                          <a:ea typeface="Arial"/>
                          <a:cs typeface="Arial"/>
                          <a:sym typeface="Arial"/>
                        </a:rPr>
                      </a:br>
                      <a:r>
                        <a:rPr lang="en-US" sz="1000" u="none" strike="noStrike" cap="none">
                          <a:solidFill>
                            <a:srgbClr val="000000"/>
                          </a:solidFill>
                          <a:latin typeface="Arial"/>
                          <a:ea typeface="Arial"/>
                          <a:cs typeface="Arial"/>
                          <a:sym typeface="Arial"/>
                        </a:rPr>
                        <a:t>avoiding direct sun light reflection.</a:t>
                      </a:r>
                      <a:endParaRPr sz="10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1"/>
                  </a:ext>
                </a:extLst>
              </a:tr>
              <a:tr h="1600200">
                <a:tc>
                  <a:txBody>
                    <a:bodyPr/>
                    <a:lstStyle/>
                    <a:p>
                      <a:pPr marL="0" marR="0" lvl="0" indent="0" algn="ctr" rtl="0">
                        <a:spcBef>
                          <a:spcPts val="0"/>
                        </a:spcBef>
                        <a:spcAft>
                          <a:spcPts val="0"/>
                        </a:spcAft>
                        <a:buNone/>
                      </a:pPr>
                      <a:r>
                        <a:rPr lang="en-US" sz="1000" b="1" u="none" strike="noStrike" cap="none">
                          <a:solidFill>
                            <a:srgbClr val="000000"/>
                          </a:solidFill>
                          <a:latin typeface="Arial"/>
                          <a:ea typeface="Arial"/>
                          <a:cs typeface="Arial"/>
                          <a:sym typeface="Arial"/>
                        </a:rPr>
                        <a:t>Haiping Si/2024</a:t>
                      </a:r>
                      <a:endParaRPr sz="1000" u="none" strike="noStrike" cap="none">
                        <a:latin typeface="Arial"/>
                        <a:ea typeface="Arial"/>
                        <a:cs typeface="Arial"/>
                        <a:sym typeface="Arial"/>
                      </a:endParaRPr>
                    </a:p>
                  </a:txBody>
                  <a:tcPr marL="68575" marR="68575" marT="0" marB="0" anchor="ctr"/>
                </a:tc>
                <a:tc>
                  <a:txBody>
                    <a:bodyPr/>
                    <a:lstStyle/>
                    <a:p>
                      <a:pPr marL="0" marR="0" lvl="0" indent="0" algn="ctr" rtl="0">
                        <a:spcBef>
                          <a:spcPts val="0"/>
                        </a:spcBef>
                        <a:spcAft>
                          <a:spcPts val="0"/>
                        </a:spcAft>
                        <a:buNone/>
                      </a:pPr>
                      <a:r>
                        <a:rPr lang="en-US" sz="1000" u="none" strike="noStrike" cap="none">
                          <a:solidFill>
                            <a:srgbClr val="000000"/>
                          </a:solidFill>
                          <a:latin typeface="Arial"/>
                          <a:ea typeface="Arial"/>
                          <a:cs typeface="Arial"/>
                          <a:sym typeface="Arial"/>
                        </a:rPr>
                        <a:t>MDPI/Agriculture</a:t>
                      </a:r>
                      <a:endParaRPr sz="1000" u="none" strike="noStrike" cap="none">
                        <a:latin typeface="Arial"/>
                        <a:ea typeface="Arial"/>
                        <a:cs typeface="Arial"/>
                        <a:sym typeface="Arial"/>
                      </a:endParaRPr>
                    </a:p>
                  </a:txBody>
                  <a:tcPr marL="68575" marR="68575" marT="0" marB="0" anchor="ctr"/>
                </a:tc>
                <a:tc>
                  <a:txBody>
                    <a:bodyPr/>
                    <a:lstStyle/>
                    <a:p>
                      <a:pPr marL="0" marR="0" lvl="0" indent="0" algn="ctr" rtl="0">
                        <a:spcBef>
                          <a:spcPts val="0"/>
                        </a:spcBef>
                        <a:spcAft>
                          <a:spcPts val="0"/>
                        </a:spcAft>
                        <a:buNone/>
                      </a:pPr>
                      <a:r>
                        <a:rPr lang="en-US" sz="1000" u="none" strike="noStrike" cap="none">
                          <a:solidFill>
                            <a:srgbClr val="000000"/>
                          </a:solidFill>
                          <a:latin typeface="Arial"/>
                          <a:ea typeface="Arial"/>
                          <a:cs typeface="Arial"/>
                          <a:sym typeface="Arial"/>
                        </a:rPr>
                        <a:t>Apple Leaf</a:t>
                      </a:r>
                      <a:endParaRPr sz="1000" u="none" strike="noStrike" cap="none">
                        <a:latin typeface="Arial"/>
                        <a:ea typeface="Arial"/>
                        <a:cs typeface="Arial"/>
                        <a:sym typeface="Arial"/>
                      </a:endParaRPr>
                    </a:p>
                  </a:txBody>
                  <a:tcPr marL="68575" marR="68575" marT="0" marB="0" anchor="ctr"/>
                </a:tc>
                <a:tc>
                  <a:txBody>
                    <a:bodyPr/>
                    <a:lstStyle/>
                    <a:p>
                      <a:pPr marL="0" marR="0" lvl="0" indent="0" algn="ctr" rtl="0">
                        <a:spcBef>
                          <a:spcPts val="0"/>
                        </a:spcBef>
                        <a:spcAft>
                          <a:spcPts val="0"/>
                        </a:spcAft>
                        <a:buNone/>
                      </a:pPr>
                      <a:r>
                        <a:rPr lang="en-US" sz="1000" u="none" strike="noStrike" cap="none">
                          <a:solidFill>
                            <a:srgbClr val="000000"/>
                          </a:solidFill>
                          <a:latin typeface="Arial"/>
                          <a:ea typeface="Arial"/>
                          <a:cs typeface="Arial"/>
                          <a:sym typeface="Arial"/>
                        </a:rPr>
                        <a:t>Deep Learning powered apple leaf disease detection with MobileNetV2 model.</a:t>
                      </a:r>
                      <a:endParaRPr sz="1000" u="none" strike="noStrike" cap="none">
                        <a:latin typeface="Arial"/>
                        <a:ea typeface="Arial"/>
                        <a:cs typeface="Arial"/>
                        <a:sym typeface="Arial"/>
                      </a:endParaRPr>
                    </a:p>
                  </a:txBody>
                  <a:tcPr marL="68575" marR="68575" marT="0" marB="0" anchor="ctr"/>
                </a:tc>
                <a:tc>
                  <a:txBody>
                    <a:bodyPr/>
                    <a:lstStyle/>
                    <a:p>
                      <a:pPr marL="0" marR="0" lvl="0" indent="0" algn="ctr" rtl="0">
                        <a:spcBef>
                          <a:spcPts val="0"/>
                        </a:spcBef>
                        <a:spcAft>
                          <a:spcPts val="0"/>
                        </a:spcAft>
                        <a:buNone/>
                      </a:pPr>
                      <a:r>
                        <a:rPr lang="en-US" sz="1000" u="none" strike="noStrike" cap="none">
                          <a:solidFill>
                            <a:srgbClr val="000000"/>
                          </a:solidFill>
                          <a:latin typeface="Arial"/>
                          <a:ea typeface="Arial"/>
                          <a:cs typeface="Arial"/>
                          <a:sym typeface="Arial"/>
                        </a:rPr>
                        <a:t>“Plant Pathology 2021 - FGVC8” dataset sourced from Kaggle, which comprises of 18,632 high-quality images with dimensions of 4000 × 2672 pixels</a:t>
                      </a:r>
                      <a:endParaRPr sz="1000" u="none" strike="noStrike" cap="none">
                        <a:latin typeface="Arial"/>
                        <a:ea typeface="Arial"/>
                        <a:cs typeface="Arial"/>
                        <a:sym typeface="Arial"/>
                      </a:endParaRPr>
                    </a:p>
                  </a:txBody>
                  <a:tcPr marL="68575" marR="68575" marT="0" marB="0" anchor="ctr"/>
                </a:tc>
                <a:tc>
                  <a:txBody>
                    <a:bodyPr/>
                    <a:lstStyle/>
                    <a:p>
                      <a:pPr marL="0" marR="0" lvl="0" indent="0" algn="ctr" rtl="0">
                        <a:spcBef>
                          <a:spcPts val="0"/>
                        </a:spcBef>
                        <a:spcAft>
                          <a:spcPts val="0"/>
                        </a:spcAft>
                        <a:buNone/>
                      </a:pPr>
                      <a:r>
                        <a:rPr lang="en-US" sz="1000" u="none" strike="noStrike" cap="none">
                          <a:solidFill>
                            <a:srgbClr val="000000"/>
                          </a:solidFill>
                          <a:latin typeface="Arial"/>
                          <a:ea typeface="Arial"/>
                          <a:cs typeface="Arial"/>
                          <a:sym typeface="Arial"/>
                        </a:rPr>
                        <a:t>ResNet18 - 93.75%  </a:t>
                      </a:r>
                      <a:br>
                        <a:rPr lang="en-US" sz="1000" u="none" strike="noStrike" cap="none">
                          <a:solidFill>
                            <a:srgbClr val="000000"/>
                          </a:solidFill>
                          <a:latin typeface="Arial"/>
                          <a:ea typeface="Arial"/>
                          <a:cs typeface="Arial"/>
                          <a:sym typeface="Arial"/>
                        </a:rPr>
                      </a:br>
                      <a:r>
                        <a:rPr lang="en-US" sz="1000" u="none" strike="noStrike" cap="none">
                          <a:solidFill>
                            <a:srgbClr val="000000"/>
                          </a:solidFill>
                          <a:latin typeface="Arial"/>
                          <a:ea typeface="Arial"/>
                          <a:cs typeface="Arial"/>
                          <a:sym typeface="Arial"/>
                        </a:rPr>
                        <a:t>Swin Tiny - 95.91% </a:t>
                      </a:r>
                      <a:br>
                        <a:rPr lang="en-US" sz="1000" u="none" strike="noStrike" cap="none">
                          <a:solidFill>
                            <a:srgbClr val="000000"/>
                          </a:solidFill>
                          <a:latin typeface="Arial"/>
                          <a:ea typeface="Arial"/>
                          <a:cs typeface="Arial"/>
                          <a:sym typeface="Arial"/>
                        </a:rPr>
                      </a:br>
                      <a:r>
                        <a:rPr lang="en-US" sz="1000" u="none" strike="noStrike" cap="none">
                          <a:solidFill>
                            <a:srgbClr val="000000"/>
                          </a:solidFill>
                          <a:latin typeface="Arial"/>
                          <a:ea typeface="Arial"/>
                          <a:cs typeface="Arial"/>
                          <a:sym typeface="Arial"/>
                        </a:rPr>
                        <a:t>Proposed - 97.32%</a:t>
                      </a:r>
                      <a:endParaRPr sz="1000" u="none" strike="noStrike" cap="none">
                        <a:latin typeface="Arial"/>
                        <a:ea typeface="Arial"/>
                        <a:cs typeface="Arial"/>
                        <a:sym typeface="Arial"/>
                      </a:endParaRPr>
                    </a:p>
                    <a:p>
                      <a:pPr marL="73660" marR="0" lvl="0" indent="0" algn="ctr" rtl="0">
                        <a:spcBef>
                          <a:spcPts val="0"/>
                        </a:spcBef>
                        <a:spcAft>
                          <a:spcPts val="0"/>
                        </a:spcAft>
                        <a:buNone/>
                      </a:pPr>
                      <a:r>
                        <a:rPr lang="en-US" sz="1000" u="none" strike="noStrike" cap="none">
                          <a:latin typeface="Arial"/>
                          <a:ea typeface="Arial"/>
                          <a:cs typeface="Arial"/>
                          <a:sym typeface="Arial"/>
                        </a:rPr>
                        <a:t> </a:t>
                      </a:r>
                      <a:endParaRPr sz="1000" u="none" strike="noStrike" cap="none">
                        <a:latin typeface="Arial"/>
                        <a:ea typeface="Arial"/>
                        <a:cs typeface="Arial"/>
                        <a:sym typeface="Arial"/>
                      </a:endParaRPr>
                    </a:p>
                  </a:txBody>
                  <a:tcPr marL="68575" marR="68575" marT="0" marB="0" anchor="ctr"/>
                </a:tc>
                <a:tc>
                  <a:txBody>
                    <a:bodyPr/>
                    <a:lstStyle/>
                    <a:p>
                      <a:pPr marL="0" marR="0" lvl="0" indent="0" algn="ctr" rtl="0">
                        <a:spcBef>
                          <a:spcPts val="0"/>
                        </a:spcBef>
                        <a:spcAft>
                          <a:spcPts val="0"/>
                        </a:spcAft>
                        <a:buNone/>
                      </a:pPr>
                      <a:r>
                        <a:rPr lang="en-US" sz="1000" u="none" strike="noStrike" cap="none">
                          <a:solidFill>
                            <a:srgbClr val="0D0D0D"/>
                          </a:solidFill>
                          <a:latin typeface="Arial"/>
                          <a:ea typeface="Arial"/>
                          <a:cs typeface="Arial"/>
                          <a:sym typeface="Arial"/>
                        </a:rPr>
                        <a:t>The DBCoST model is constructed by integrating two branches: a CNN branch for local feature extraction and a Swin Transformer branch for capturing global information and long-range dependencies. </a:t>
                      </a:r>
                      <a:endParaRPr sz="1000" u="none" strike="noStrike" cap="none">
                        <a:latin typeface="Arial"/>
                        <a:ea typeface="Arial"/>
                        <a:cs typeface="Arial"/>
                        <a:sym typeface="Arial"/>
                      </a:endParaRPr>
                    </a:p>
                  </a:txBody>
                  <a:tcPr marL="68575" marR="68575" marT="0" marB="0" anchor="ctr"/>
                </a:tc>
                <a:tc>
                  <a:txBody>
                    <a:bodyPr/>
                    <a:lstStyle/>
                    <a:p>
                      <a:pPr marL="0" marR="0" lvl="0" indent="0" algn="ctr" rtl="0">
                        <a:spcBef>
                          <a:spcPts val="0"/>
                        </a:spcBef>
                        <a:spcAft>
                          <a:spcPts val="0"/>
                        </a:spcAft>
                        <a:buNone/>
                      </a:pPr>
                      <a:r>
                        <a:rPr lang="en-US" sz="1000" u="none" strike="noStrike" cap="none">
                          <a:solidFill>
                            <a:srgbClr val="000000"/>
                          </a:solidFill>
                          <a:latin typeface="Arial"/>
                          <a:ea typeface="Arial"/>
                          <a:cs typeface="Arial"/>
                          <a:sym typeface="Arial"/>
                        </a:rPr>
                        <a:t>The images were required from</a:t>
                      </a:r>
                      <a:br>
                        <a:rPr lang="en-US" sz="1000" u="none" strike="noStrike" cap="none">
                          <a:solidFill>
                            <a:srgbClr val="000000"/>
                          </a:solidFill>
                          <a:latin typeface="Arial"/>
                          <a:ea typeface="Arial"/>
                          <a:cs typeface="Arial"/>
                          <a:sym typeface="Arial"/>
                        </a:rPr>
                      </a:br>
                      <a:r>
                        <a:rPr lang="en-US" sz="1000" u="none" strike="noStrike" cap="none">
                          <a:solidFill>
                            <a:srgbClr val="000000"/>
                          </a:solidFill>
                          <a:latin typeface="Arial"/>
                          <a:ea typeface="Arial"/>
                          <a:cs typeface="Arial"/>
                          <a:sym typeface="Arial"/>
                        </a:rPr>
                        <a:t>the upper leaf surface and by</a:t>
                      </a:r>
                      <a:br>
                        <a:rPr lang="en-US" sz="1000" u="none" strike="noStrike" cap="none">
                          <a:solidFill>
                            <a:srgbClr val="000000"/>
                          </a:solidFill>
                          <a:latin typeface="Arial"/>
                          <a:ea typeface="Arial"/>
                          <a:cs typeface="Arial"/>
                          <a:sym typeface="Arial"/>
                        </a:rPr>
                      </a:br>
                      <a:r>
                        <a:rPr lang="en-US" sz="1000" u="none" strike="noStrike" cap="none">
                          <a:solidFill>
                            <a:srgbClr val="000000"/>
                          </a:solidFill>
                          <a:latin typeface="Arial"/>
                          <a:ea typeface="Arial"/>
                          <a:cs typeface="Arial"/>
                          <a:sym typeface="Arial"/>
                        </a:rPr>
                        <a:t>avoiding direct sun light reflection.</a:t>
                      </a:r>
                      <a:endParaRPr sz="1000" u="none" strike="noStrike" cap="none">
                        <a:latin typeface="Arial"/>
                        <a:ea typeface="Arial"/>
                        <a:cs typeface="Arial"/>
                        <a:sym typeface="Arial"/>
                      </a:endParaRPr>
                    </a:p>
                  </a:txBody>
                  <a:tcPr marL="68575" marR="68575" marT="0" marB="0" anchor="ctr"/>
                </a:tc>
                <a:extLst>
                  <a:ext uri="{0D108BD9-81ED-4DB2-BD59-A6C34878D82A}">
                    <a16:rowId xmlns:a16="http://schemas.microsoft.com/office/drawing/2014/main" val="10002"/>
                  </a:ext>
                </a:extLst>
              </a:tr>
              <a:tr h="1566100">
                <a:tc>
                  <a:txBody>
                    <a:bodyPr/>
                    <a:lstStyle/>
                    <a:p>
                      <a:pPr marL="0" marR="0" lvl="0" indent="0" algn="ctr" rtl="0">
                        <a:spcBef>
                          <a:spcPts val="0"/>
                        </a:spcBef>
                        <a:spcAft>
                          <a:spcPts val="0"/>
                        </a:spcAft>
                        <a:buNone/>
                      </a:pPr>
                      <a:r>
                        <a:rPr lang="en-US" sz="1100" b="1" u="none" strike="noStrike" cap="none">
                          <a:solidFill>
                            <a:srgbClr val="000000"/>
                          </a:solidFill>
                          <a:latin typeface="Arial"/>
                          <a:ea typeface="Arial"/>
                          <a:cs typeface="Arial"/>
                          <a:sym typeface="Arial"/>
                        </a:rPr>
                        <a:t>Vibhor Kumar Vishnoi/</a:t>
                      </a:r>
                      <a:endParaRPr/>
                    </a:p>
                    <a:p>
                      <a:pPr marL="0" marR="0" lvl="0" indent="0" algn="ctr" rtl="0">
                        <a:spcBef>
                          <a:spcPts val="0"/>
                        </a:spcBef>
                        <a:spcAft>
                          <a:spcPts val="0"/>
                        </a:spcAft>
                        <a:buNone/>
                      </a:pPr>
                      <a:r>
                        <a:rPr lang="en-US" sz="1100" b="1" u="none" strike="noStrike" cap="none">
                          <a:solidFill>
                            <a:srgbClr val="000000"/>
                          </a:solidFill>
                          <a:latin typeface="Arial"/>
                          <a:ea typeface="Arial"/>
                          <a:cs typeface="Arial"/>
                          <a:sym typeface="Arial"/>
                        </a:rPr>
                        <a:t>2023</a:t>
                      </a:r>
                      <a:endParaRPr sz="1100" u="none" strike="noStrike" cap="none">
                        <a:latin typeface="Calibri"/>
                        <a:ea typeface="Calibri"/>
                        <a:cs typeface="Calibri"/>
                        <a:sym typeface="Calibri"/>
                      </a:endParaRPr>
                    </a:p>
                  </a:txBody>
                  <a:tcPr marL="68575" marR="68575" marT="0" marB="0" anchor="ctr"/>
                </a:tc>
                <a:tc>
                  <a:txBody>
                    <a:bodyPr/>
                    <a:lstStyle/>
                    <a:p>
                      <a:pPr marL="0" marR="0" lvl="0" indent="0" algn="ctr" rtl="0">
                        <a:spcBef>
                          <a:spcPts val="0"/>
                        </a:spcBef>
                        <a:spcAft>
                          <a:spcPts val="0"/>
                        </a:spcAft>
                        <a:buNone/>
                      </a:pPr>
                      <a:r>
                        <a:rPr lang="en-US" sz="1100" u="none" strike="noStrike" cap="none">
                          <a:solidFill>
                            <a:srgbClr val="000000"/>
                          </a:solidFill>
                          <a:latin typeface="Arial"/>
                          <a:ea typeface="Arial"/>
                          <a:cs typeface="Arial"/>
                          <a:sym typeface="Arial"/>
                        </a:rPr>
                        <a:t>Journal</a:t>
                      </a:r>
                      <a:endParaRPr sz="1100" u="none" strike="noStrike" cap="none">
                        <a:latin typeface="Calibri"/>
                        <a:ea typeface="Calibri"/>
                        <a:cs typeface="Calibri"/>
                        <a:sym typeface="Calibri"/>
                      </a:endParaRPr>
                    </a:p>
                  </a:txBody>
                  <a:tcPr marL="68575" marR="68575" marT="0" marB="0" anchor="ctr"/>
                </a:tc>
                <a:tc>
                  <a:txBody>
                    <a:bodyPr/>
                    <a:lstStyle/>
                    <a:p>
                      <a:pPr marL="0" marR="0" lvl="0" indent="0" algn="ctr" rtl="0">
                        <a:spcBef>
                          <a:spcPts val="0"/>
                        </a:spcBef>
                        <a:spcAft>
                          <a:spcPts val="0"/>
                        </a:spcAft>
                        <a:buNone/>
                      </a:pPr>
                      <a:r>
                        <a:rPr lang="en-US" sz="1100" u="none" strike="noStrike" cap="none">
                          <a:solidFill>
                            <a:srgbClr val="000000"/>
                          </a:solidFill>
                          <a:latin typeface="Arial"/>
                          <a:ea typeface="Arial"/>
                          <a:cs typeface="Arial"/>
                          <a:sym typeface="Arial"/>
                        </a:rPr>
                        <a:t>Apple Leaf</a:t>
                      </a:r>
                      <a:endParaRPr sz="1100" u="none" strike="noStrike" cap="none">
                        <a:latin typeface="Calibri"/>
                        <a:ea typeface="Calibri"/>
                        <a:cs typeface="Calibri"/>
                        <a:sym typeface="Calibri"/>
                      </a:endParaRPr>
                    </a:p>
                  </a:txBody>
                  <a:tcPr marL="68575" marR="68575" marT="0" marB="0" anchor="ctr"/>
                </a:tc>
                <a:tc>
                  <a:txBody>
                    <a:bodyPr/>
                    <a:lstStyle/>
                    <a:p>
                      <a:pPr marL="0" marR="0" lvl="0" indent="0" algn="ctr" rtl="0">
                        <a:spcBef>
                          <a:spcPts val="0"/>
                        </a:spcBef>
                        <a:spcAft>
                          <a:spcPts val="0"/>
                        </a:spcAft>
                        <a:buNone/>
                      </a:pPr>
                      <a:r>
                        <a:rPr lang="en-US" sz="1100" u="none" strike="noStrike" cap="none">
                          <a:solidFill>
                            <a:srgbClr val="000000"/>
                          </a:solidFill>
                          <a:latin typeface="Arial"/>
                          <a:ea typeface="Arial"/>
                          <a:cs typeface="Arial"/>
                          <a:sym typeface="Arial"/>
                        </a:rPr>
                        <a:t>Detection of Apple Plant Diseases Using Leaf Images Through CNN</a:t>
                      </a:r>
                      <a:endParaRPr sz="1100" u="none" strike="noStrike" cap="none">
                        <a:latin typeface="Calibri"/>
                        <a:ea typeface="Calibri"/>
                        <a:cs typeface="Calibri"/>
                        <a:sym typeface="Calibri"/>
                      </a:endParaRPr>
                    </a:p>
                  </a:txBody>
                  <a:tcPr marL="68575" marR="68575" marT="0" marB="0" anchor="ctr"/>
                </a:tc>
                <a:tc>
                  <a:txBody>
                    <a:bodyPr/>
                    <a:lstStyle/>
                    <a:p>
                      <a:pPr marL="0" marR="0" lvl="0" indent="0" algn="ctr" rtl="0">
                        <a:spcBef>
                          <a:spcPts val="0"/>
                        </a:spcBef>
                        <a:spcAft>
                          <a:spcPts val="0"/>
                        </a:spcAft>
                        <a:buNone/>
                      </a:pPr>
                      <a:r>
                        <a:rPr lang="en-US" sz="1100" u="none" strike="noStrike" cap="none">
                          <a:solidFill>
                            <a:srgbClr val="000000"/>
                          </a:solidFill>
                          <a:latin typeface="Arial"/>
                          <a:ea typeface="Arial"/>
                          <a:cs typeface="Arial"/>
                          <a:sym typeface="Arial"/>
                        </a:rPr>
                        <a:t>3171 images from village dataset</a:t>
                      </a:r>
                      <a:endParaRPr sz="1100" u="none" strike="noStrike" cap="none">
                        <a:latin typeface="Calibri"/>
                        <a:ea typeface="Calibri"/>
                        <a:cs typeface="Calibri"/>
                        <a:sym typeface="Calibri"/>
                      </a:endParaRPr>
                    </a:p>
                  </a:txBody>
                  <a:tcPr marL="68575" marR="68575" marT="0" marB="0" anchor="ctr"/>
                </a:tc>
                <a:tc>
                  <a:txBody>
                    <a:bodyPr/>
                    <a:lstStyle/>
                    <a:p>
                      <a:pPr marL="0" marR="0" lvl="0" indent="0" algn="ctr" rtl="0">
                        <a:spcBef>
                          <a:spcPts val="0"/>
                        </a:spcBef>
                        <a:spcAft>
                          <a:spcPts val="0"/>
                        </a:spcAft>
                        <a:buNone/>
                      </a:pPr>
                      <a:r>
                        <a:rPr lang="en-US" sz="1100" u="none" strike="noStrike" cap="none">
                          <a:solidFill>
                            <a:srgbClr val="000000"/>
                          </a:solidFill>
                          <a:latin typeface="Arial"/>
                          <a:ea typeface="Arial"/>
                          <a:cs typeface="Arial"/>
                          <a:sym typeface="Arial"/>
                        </a:rPr>
                        <a:t>D-CNN -98%</a:t>
                      </a:r>
                      <a:endParaRPr sz="1100" u="none" strike="noStrike" cap="none">
                        <a:latin typeface="Calibri"/>
                        <a:ea typeface="Calibri"/>
                        <a:cs typeface="Calibri"/>
                        <a:sym typeface="Calibri"/>
                      </a:endParaRPr>
                    </a:p>
                    <a:p>
                      <a:pPr marL="73660" marR="0" lvl="0" indent="0" algn="ctr" rtl="0">
                        <a:spcBef>
                          <a:spcPts val="0"/>
                        </a:spcBef>
                        <a:spcAft>
                          <a:spcPts val="0"/>
                        </a:spcAft>
                        <a:buNone/>
                      </a:pPr>
                      <a:r>
                        <a:rPr lang="en-US" sz="1100" u="none" strike="noStrike" cap="none">
                          <a:latin typeface="Arial"/>
                          <a:ea typeface="Arial"/>
                          <a:cs typeface="Arial"/>
                          <a:sym typeface="Arial"/>
                        </a:rPr>
                        <a:t> </a:t>
                      </a:r>
                      <a:endParaRPr sz="1100" u="none" strike="noStrike" cap="none">
                        <a:latin typeface="Arial"/>
                        <a:ea typeface="Arial"/>
                        <a:cs typeface="Arial"/>
                        <a:sym typeface="Arial"/>
                      </a:endParaRPr>
                    </a:p>
                  </a:txBody>
                  <a:tcPr marL="68575" marR="68575" marT="0" marB="0" anchor="ctr"/>
                </a:tc>
                <a:tc>
                  <a:txBody>
                    <a:bodyPr/>
                    <a:lstStyle/>
                    <a:p>
                      <a:pPr marL="0" marR="0" lvl="0" indent="0" algn="ctr" rtl="0">
                        <a:spcBef>
                          <a:spcPts val="0"/>
                        </a:spcBef>
                        <a:spcAft>
                          <a:spcPts val="0"/>
                        </a:spcAft>
                        <a:buNone/>
                      </a:pPr>
                      <a:r>
                        <a:rPr lang="en-US" sz="1100" u="none" strike="noStrike" cap="none">
                          <a:solidFill>
                            <a:srgbClr val="000000"/>
                          </a:solidFill>
                          <a:latin typeface="Arial"/>
                          <a:ea typeface="Arial"/>
                          <a:cs typeface="Arial"/>
                          <a:sym typeface="Arial"/>
                        </a:rPr>
                        <a:t>The method involves creating a unique CNN called Conv-3 DCNN to detect diseases in apple plants from leaf images.</a:t>
                      </a:r>
                      <a:endParaRPr sz="1100" u="none" strike="noStrike" cap="none">
                        <a:latin typeface="Calibri"/>
                        <a:ea typeface="Calibri"/>
                        <a:cs typeface="Calibri"/>
                        <a:sym typeface="Calibri"/>
                      </a:endParaRPr>
                    </a:p>
                  </a:txBody>
                  <a:tcPr marL="68575" marR="68575" marT="0" marB="0" anchor="ctr"/>
                </a:tc>
                <a:tc>
                  <a:txBody>
                    <a:bodyPr/>
                    <a:lstStyle/>
                    <a:p>
                      <a:pPr marL="0" marR="0" lvl="0" indent="0" algn="ctr" rtl="0">
                        <a:spcBef>
                          <a:spcPts val="0"/>
                        </a:spcBef>
                        <a:spcAft>
                          <a:spcPts val="0"/>
                        </a:spcAft>
                        <a:buNone/>
                      </a:pPr>
                      <a:r>
                        <a:rPr lang="en-US" sz="1100" u="none" strike="noStrike" cap="none">
                          <a:solidFill>
                            <a:srgbClr val="000000"/>
                          </a:solidFill>
                          <a:latin typeface="Arial"/>
                          <a:ea typeface="Arial"/>
                          <a:cs typeface="Arial"/>
                          <a:sym typeface="Arial"/>
                        </a:rPr>
                        <a:t>collecting more leaf images from various geographical areas with varying conditions is resource-intensive and time-consuming </a:t>
                      </a:r>
                      <a:endParaRPr sz="11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5"/>
          <p:cNvSpPr/>
          <p:nvPr/>
        </p:nvSpPr>
        <p:spPr>
          <a:xfrm>
            <a:off x="1062532" y="985900"/>
            <a:ext cx="7956550" cy="0"/>
          </a:xfrm>
          <a:custGeom>
            <a:avLst/>
            <a:gdLst/>
            <a:ahLst/>
            <a:cxnLst/>
            <a:rect l="l" t="t" r="r" b="b"/>
            <a:pathLst>
              <a:path w="7956550" h="120000" extrusionOk="0">
                <a:moveTo>
                  <a:pt x="0" y="0"/>
                </a:moveTo>
                <a:lnTo>
                  <a:pt x="7956499" y="0"/>
                </a:lnTo>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5"/>
          <p:cNvSpPr/>
          <p:nvPr/>
        </p:nvSpPr>
        <p:spPr>
          <a:xfrm>
            <a:off x="1071562" y="995425"/>
            <a:ext cx="0" cy="990600"/>
          </a:xfrm>
          <a:custGeom>
            <a:avLst/>
            <a:gdLst/>
            <a:ahLst/>
            <a:cxnLst/>
            <a:rect l="l" t="t" r="r" b="b"/>
            <a:pathLst>
              <a:path w="120000" h="990600" extrusionOk="0">
                <a:moveTo>
                  <a:pt x="0" y="0"/>
                </a:moveTo>
                <a:lnTo>
                  <a:pt x="0" y="990473"/>
                </a:lnTo>
              </a:path>
            </a:pathLst>
          </a:custGeom>
          <a:noFill/>
          <a:ln w="1267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5"/>
          <p:cNvSpPr/>
          <p:nvPr/>
        </p:nvSpPr>
        <p:spPr>
          <a:xfrm>
            <a:off x="1662176" y="995425"/>
            <a:ext cx="0" cy="990600"/>
          </a:xfrm>
          <a:custGeom>
            <a:avLst/>
            <a:gdLst/>
            <a:ahLst/>
            <a:cxnLst/>
            <a:rect l="l" t="t" r="r" b="b"/>
            <a:pathLst>
              <a:path w="120000" h="990600" extrusionOk="0">
                <a:moveTo>
                  <a:pt x="0" y="0"/>
                </a:moveTo>
                <a:lnTo>
                  <a:pt x="0" y="990473"/>
                </a:lnTo>
              </a:path>
            </a:pathLst>
          </a:custGeom>
          <a:noFill/>
          <a:ln w="1267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5"/>
          <p:cNvSpPr/>
          <p:nvPr/>
        </p:nvSpPr>
        <p:spPr>
          <a:xfrm>
            <a:off x="3062351" y="995425"/>
            <a:ext cx="0" cy="990600"/>
          </a:xfrm>
          <a:custGeom>
            <a:avLst/>
            <a:gdLst/>
            <a:ahLst/>
            <a:cxnLst/>
            <a:rect l="l" t="t" r="r" b="b"/>
            <a:pathLst>
              <a:path w="120000" h="990600" extrusionOk="0">
                <a:moveTo>
                  <a:pt x="0" y="0"/>
                </a:moveTo>
                <a:lnTo>
                  <a:pt x="0" y="990473"/>
                </a:lnTo>
              </a:path>
            </a:pathLst>
          </a:custGeom>
          <a:noFill/>
          <a:ln w="1267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5"/>
          <p:cNvSpPr/>
          <p:nvPr/>
        </p:nvSpPr>
        <p:spPr>
          <a:xfrm>
            <a:off x="4500626" y="995425"/>
            <a:ext cx="0" cy="990600"/>
          </a:xfrm>
          <a:custGeom>
            <a:avLst/>
            <a:gdLst/>
            <a:ahLst/>
            <a:cxnLst/>
            <a:rect l="l" t="t" r="r" b="b"/>
            <a:pathLst>
              <a:path w="120000" h="990600" extrusionOk="0">
                <a:moveTo>
                  <a:pt x="0" y="0"/>
                </a:moveTo>
                <a:lnTo>
                  <a:pt x="0" y="990473"/>
                </a:lnTo>
              </a:path>
            </a:pathLst>
          </a:custGeom>
          <a:noFill/>
          <a:ln w="1267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5"/>
          <p:cNvSpPr/>
          <p:nvPr/>
        </p:nvSpPr>
        <p:spPr>
          <a:xfrm>
            <a:off x="5872226" y="995425"/>
            <a:ext cx="0" cy="990600"/>
          </a:xfrm>
          <a:custGeom>
            <a:avLst/>
            <a:gdLst/>
            <a:ahLst/>
            <a:cxnLst/>
            <a:rect l="l" t="t" r="r" b="b"/>
            <a:pathLst>
              <a:path w="120000" h="990600" extrusionOk="0">
                <a:moveTo>
                  <a:pt x="0" y="0"/>
                </a:moveTo>
                <a:lnTo>
                  <a:pt x="0" y="990473"/>
                </a:lnTo>
              </a:path>
            </a:pathLst>
          </a:custGeom>
          <a:noFill/>
          <a:ln w="1267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 name="Google Shape;114;p5"/>
          <p:cNvSpPr/>
          <p:nvPr/>
        </p:nvSpPr>
        <p:spPr>
          <a:xfrm>
            <a:off x="7624826" y="995425"/>
            <a:ext cx="0" cy="990600"/>
          </a:xfrm>
          <a:custGeom>
            <a:avLst/>
            <a:gdLst/>
            <a:ahLst/>
            <a:cxnLst/>
            <a:rect l="l" t="t" r="r" b="b"/>
            <a:pathLst>
              <a:path w="120000" h="990600" extrusionOk="0">
                <a:moveTo>
                  <a:pt x="0" y="0"/>
                </a:moveTo>
                <a:lnTo>
                  <a:pt x="0" y="990473"/>
                </a:lnTo>
              </a:path>
            </a:pathLst>
          </a:custGeom>
          <a:noFill/>
          <a:ln w="1267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5" name="Google Shape;115;p5"/>
          <p:cNvSpPr/>
          <p:nvPr/>
        </p:nvSpPr>
        <p:spPr>
          <a:xfrm>
            <a:off x="9025001" y="995425"/>
            <a:ext cx="0" cy="990600"/>
          </a:xfrm>
          <a:custGeom>
            <a:avLst/>
            <a:gdLst/>
            <a:ahLst/>
            <a:cxnLst/>
            <a:rect l="l" t="t" r="r" b="b"/>
            <a:pathLst>
              <a:path w="120000" h="990600" extrusionOk="0">
                <a:moveTo>
                  <a:pt x="0" y="0"/>
                </a:moveTo>
                <a:lnTo>
                  <a:pt x="0" y="990473"/>
                </a:lnTo>
              </a:path>
            </a:pathLst>
          </a:custGeom>
          <a:noFill/>
          <a:ln w="1267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6" name="Google Shape;116;p5"/>
          <p:cNvPicPr preferRelativeResize="0"/>
          <p:nvPr/>
        </p:nvPicPr>
        <p:blipFill rotWithShape="1">
          <a:blip r:embed="rId3">
            <a:alphaModFix/>
          </a:blip>
          <a:srcRect/>
          <a:stretch/>
        </p:blipFill>
        <p:spPr>
          <a:xfrm>
            <a:off x="0" y="0"/>
            <a:ext cx="1038224" cy="981075"/>
          </a:xfrm>
          <a:prstGeom prst="rect">
            <a:avLst/>
          </a:prstGeom>
          <a:noFill/>
          <a:ln>
            <a:noFill/>
          </a:ln>
        </p:spPr>
      </p:pic>
      <p:sp>
        <p:nvSpPr>
          <p:cNvPr id="117" name="Google Shape;117;p5"/>
          <p:cNvSpPr txBox="1">
            <a:spLocks noGrp="1"/>
          </p:cNvSpPr>
          <p:nvPr>
            <p:ph type="title"/>
          </p:nvPr>
        </p:nvSpPr>
        <p:spPr>
          <a:xfrm>
            <a:off x="1290319" y="164464"/>
            <a:ext cx="496887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Literature Review </a:t>
            </a:r>
            <a:endParaRPr/>
          </a:p>
        </p:txBody>
      </p:sp>
      <p:sp>
        <p:nvSpPr>
          <p:cNvPr id="119" name="Google Shape;119;p5"/>
          <p:cNvSpPr txBox="1"/>
          <p:nvPr/>
        </p:nvSpPr>
        <p:spPr>
          <a:xfrm>
            <a:off x="8754491" y="6640050"/>
            <a:ext cx="138430" cy="151765"/>
          </a:xfrm>
          <a:prstGeom prst="rect">
            <a:avLst/>
          </a:prstGeom>
          <a:noFill/>
          <a:ln>
            <a:noFill/>
          </a:ln>
        </p:spPr>
        <p:txBody>
          <a:bodyPr spcFirstLastPara="1" wrap="square" lIns="0" tIns="0" rIns="0" bIns="0" anchor="t" anchorCtr="0">
            <a:spAutoFit/>
          </a:bodyPr>
          <a:lstStyle/>
          <a:p>
            <a:pPr marL="38100" marR="0" lvl="0" indent="0" algn="l" rtl="0">
              <a:lnSpc>
                <a:spcPct val="105789"/>
              </a:lnSpc>
              <a:spcBef>
                <a:spcPts val="0"/>
              </a:spcBef>
              <a:spcAft>
                <a:spcPts val="0"/>
              </a:spcAft>
              <a:buNone/>
            </a:pPr>
            <a:fld id="{00000000-1234-1234-1234-123412341234}" type="slidenum">
              <a:rPr lang="en-US" sz="950">
                <a:solidFill>
                  <a:srgbClr val="B3A786"/>
                </a:solidFill>
                <a:latin typeface="Palatino Linotype"/>
                <a:ea typeface="Palatino Linotype"/>
                <a:cs typeface="Palatino Linotype"/>
                <a:sym typeface="Palatino Linotype"/>
              </a:rPr>
              <a:t>5</a:t>
            </a:fld>
            <a:endParaRPr sz="950">
              <a:solidFill>
                <a:schemeClr val="dk1"/>
              </a:solidFill>
              <a:latin typeface="Palatino Linotype"/>
              <a:ea typeface="Palatino Linotype"/>
              <a:cs typeface="Palatino Linotype"/>
              <a:sym typeface="Palatino Linotype"/>
            </a:endParaRPr>
          </a:p>
        </p:txBody>
      </p:sp>
      <p:graphicFrame>
        <p:nvGraphicFramePr>
          <p:cNvPr id="120" name="Google Shape;120;p5"/>
          <p:cNvGraphicFramePr/>
          <p:nvPr/>
        </p:nvGraphicFramePr>
        <p:xfrm>
          <a:off x="1077307" y="685800"/>
          <a:ext cx="7966100" cy="5890175"/>
        </p:xfrm>
        <a:graphic>
          <a:graphicData uri="http://schemas.openxmlformats.org/drawingml/2006/table">
            <a:tbl>
              <a:tblPr firstRow="1" bandRow="1">
                <a:noFill/>
                <a:tableStyleId>{B8DDD9CE-AE38-4C94-B919-496E1D1D8855}</a:tableStyleId>
              </a:tblPr>
              <a:tblGrid>
                <a:gridCol w="8382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1510950">
                  <a:extLst>
                    <a:ext uri="{9D8B030D-6E8A-4147-A177-3AD203B41FA5}">
                      <a16:colId xmlns:a16="http://schemas.microsoft.com/office/drawing/2014/main" val="20006"/>
                    </a:ext>
                  </a:extLst>
                </a:gridCol>
                <a:gridCol w="968750">
                  <a:extLst>
                    <a:ext uri="{9D8B030D-6E8A-4147-A177-3AD203B41FA5}">
                      <a16:colId xmlns:a16="http://schemas.microsoft.com/office/drawing/2014/main" val="20007"/>
                    </a:ext>
                  </a:extLst>
                </a:gridCol>
              </a:tblGrid>
              <a:tr h="476000">
                <a:tc>
                  <a:txBody>
                    <a:bodyPr/>
                    <a:lstStyle/>
                    <a:p>
                      <a:pPr marL="0" marR="0" lvl="0" indent="0" algn="ctr" rtl="0">
                        <a:spcBef>
                          <a:spcPts val="0"/>
                        </a:spcBef>
                        <a:spcAft>
                          <a:spcPts val="0"/>
                        </a:spcAft>
                        <a:buNone/>
                      </a:pPr>
                      <a:r>
                        <a:rPr lang="en-US" sz="1000" b="1" u="none" strike="noStrike" cap="none">
                          <a:solidFill>
                            <a:srgbClr val="000000"/>
                          </a:solidFill>
                          <a:latin typeface="Arial"/>
                          <a:ea typeface="Arial"/>
                          <a:cs typeface="Arial"/>
                          <a:sym typeface="Arial"/>
                        </a:rPr>
                        <a:t>AUTHOR/ YEAR</a:t>
                      </a:r>
                      <a:endParaRPr sz="1000" u="none" strike="noStrike" cap="none">
                        <a:latin typeface="Calibri"/>
                        <a:ea typeface="Calibri"/>
                        <a:cs typeface="Calibri"/>
                        <a:sym typeface="Calibri"/>
                      </a:endParaRPr>
                    </a:p>
                  </a:txBody>
                  <a:tcPr marL="68575" marR="68575" marT="0" marB="0" anchor="ctr"/>
                </a:tc>
                <a:tc>
                  <a:txBody>
                    <a:bodyPr/>
                    <a:lstStyle/>
                    <a:p>
                      <a:pPr marL="0" marR="0" lvl="0" indent="0" algn="ctr" rtl="0">
                        <a:spcBef>
                          <a:spcPts val="0"/>
                        </a:spcBef>
                        <a:spcAft>
                          <a:spcPts val="0"/>
                        </a:spcAft>
                        <a:buNone/>
                      </a:pPr>
                      <a:r>
                        <a:rPr lang="en-US" sz="1000" b="1" u="none" strike="noStrike" cap="none">
                          <a:solidFill>
                            <a:srgbClr val="000000"/>
                          </a:solidFill>
                          <a:latin typeface="Arial"/>
                          <a:ea typeface="Arial"/>
                          <a:cs typeface="Arial"/>
                          <a:sym typeface="Arial"/>
                        </a:rPr>
                        <a:t>JOURNAL</a:t>
                      </a:r>
                      <a:endParaRPr sz="1000" u="none" strike="noStrike" cap="none">
                        <a:latin typeface="Calibri"/>
                        <a:ea typeface="Calibri"/>
                        <a:cs typeface="Calibri"/>
                        <a:sym typeface="Calibri"/>
                      </a:endParaRPr>
                    </a:p>
                  </a:txBody>
                  <a:tcPr marL="68575" marR="68575" marT="0" marB="0" anchor="ctr"/>
                </a:tc>
                <a:tc>
                  <a:txBody>
                    <a:bodyPr/>
                    <a:lstStyle/>
                    <a:p>
                      <a:pPr marL="0" marR="0" lvl="0" indent="0" algn="ctr" rtl="0">
                        <a:spcBef>
                          <a:spcPts val="0"/>
                        </a:spcBef>
                        <a:spcAft>
                          <a:spcPts val="0"/>
                        </a:spcAft>
                        <a:buNone/>
                      </a:pPr>
                      <a:r>
                        <a:rPr lang="en-US" sz="1000" b="1" u="none" strike="noStrike" cap="none">
                          <a:solidFill>
                            <a:srgbClr val="000000"/>
                          </a:solidFill>
                          <a:latin typeface="Arial"/>
                          <a:ea typeface="Arial"/>
                          <a:cs typeface="Arial"/>
                          <a:sym typeface="Arial"/>
                        </a:rPr>
                        <a:t>CROP</a:t>
                      </a:r>
                      <a:endParaRPr sz="1000" u="none" strike="noStrike" cap="none">
                        <a:latin typeface="Calibri"/>
                        <a:ea typeface="Calibri"/>
                        <a:cs typeface="Calibri"/>
                        <a:sym typeface="Calibri"/>
                      </a:endParaRPr>
                    </a:p>
                  </a:txBody>
                  <a:tcPr marL="68575" marR="68575" marT="0" marB="0" anchor="ctr"/>
                </a:tc>
                <a:tc>
                  <a:txBody>
                    <a:bodyPr/>
                    <a:lstStyle/>
                    <a:p>
                      <a:pPr marL="0" marR="0" lvl="0" indent="0" algn="ctr" rtl="0">
                        <a:spcBef>
                          <a:spcPts val="0"/>
                        </a:spcBef>
                        <a:spcAft>
                          <a:spcPts val="0"/>
                        </a:spcAft>
                        <a:buNone/>
                      </a:pPr>
                      <a:r>
                        <a:rPr lang="en-US" sz="1000" b="1" u="none" strike="noStrike" cap="none">
                          <a:solidFill>
                            <a:srgbClr val="000000"/>
                          </a:solidFill>
                          <a:latin typeface="Arial"/>
                          <a:ea typeface="Arial"/>
                          <a:cs typeface="Arial"/>
                          <a:sym typeface="Arial"/>
                        </a:rPr>
                        <a:t>OBJECTIVE</a:t>
                      </a:r>
                      <a:endParaRPr sz="1000" u="none" strike="noStrike" cap="none">
                        <a:latin typeface="Calibri"/>
                        <a:ea typeface="Calibri"/>
                        <a:cs typeface="Calibri"/>
                        <a:sym typeface="Calibri"/>
                      </a:endParaRPr>
                    </a:p>
                  </a:txBody>
                  <a:tcPr marL="68575" marR="68575" marT="0" marB="0" anchor="ctr"/>
                </a:tc>
                <a:tc>
                  <a:txBody>
                    <a:bodyPr/>
                    <a:lstStyle/>
                    <a:p>
                      <a:pPr marL="0" marR="0" lvl="0" indent="0" algn="ctr" rtl="0">
                        <a:spcBef>
                          <a:spcPts val="0"/>
                        </a:spcBef>
                        <a:spcAft>
                          <a:spcPts val="0"/>
                        </a:spcAft>
                        <a:buNone/>
                      </a:pPr>
                      <a:r>
                        <a:rPr lang="en-US" sz="1000" b="1" u="none" strike="noStrike" cap="none">
                          <a:solidFill>
                            <a:srgbClr val="000000"/>
                          </a:solidFill>
                          <a:latin typeface="Arial"/>
                          <a:ea typeface="Arial"/>
                          <a:cs typeface="Arial"/>
                          <a:sym typeface="Arial"/>
                        </a:rPr>
                        <a:t>DATASET</a:t>
                      </a:r>
                      <a:endParaRPr sz="1000" u="none" strike="noStrike" cap="none">
                        <a:latin typeface="Calibri"/>
                        <a:ea typeface="Calibri"/>
                        <a:cs typeface="Calibri"/>
                        <a:sym typeface="Calibri"/>
                      </a:endParaRPr>
                    </a:p>
                  </a:txBody>
                  <a:tcPr marL="68575" marR="68575" marT="0" marB="0" anchor="ctr"/>
                </a:tc>
                <a:tc>
                  <a:txBody>
                    <a:bodyPr/>
                    <a:lstStyle/>
                    <a:p>
                      <a:pPr marL="0" marR="0" lvl="0" indent="0" algn="ctr" rtl="0">
                        <a:spcBef>
                          <a:spcPts val="0"/>
                        </a:spcBef>
                        <a:spcAft>
                          <a:spcPts val="0"/>
                        </a:spcAft>
                        <a:buNone/>
                      </a:pPr>
                      <a:r>
                        <a:rPr lang="en-US" sz="1000" b="1" u="none" strike="noStrike" cap="none">
                          <a:solidFill>
                            <a:srgbClr val="000000"/>
                          </a:solidFill>
                          <a:latin typeface="Arial"/>
                          <a:ea typeface="Arial"/>
                          <a:cs typeface="Arial"/>
                          <a:sym typeface="Arial"/>
                        </a:rPr>
                        <a:t>ACCURACY</a:t>
                      </a:r>
                      <a:endParaRPr sz="1000" u="none" strike="noStrike" cap="none">
                        <a:latin typeface="Calibri"/>
                        <a:ea typeface="Calibri"/>
                        <a:cs typeface="Calibri"/>
                        <a:sym typeface="Calibri"/>
                      </a:endParaRPr>
                    </a:p>
                  </a:txBody>
                  <a:tcPr marL="68575" marR="68575" marT="0" marB="0" anchor="ctr"/>
                </a:tc>
                <a:tc>
                  <a:txBody>
                    <a:bodyPr/>
                    <a:lstStyle/>
                    <a:p>
                      <a:pPr marL="0" marR="0" lvl="0" indent="0" algn="ctr" rtl="0">
                        <a:spcBef>
                          <a:spcPts val="0"/>
                        </a:spcBef>
                        <a:spcAft>
                          <a:spcPts val="0"/>
                        </a:spcAft>
                        <a:buNone/>
                      </a:pPr>
                      <a:r>
                        <a:rPr lang="en-US" sz="1000" b="1" u="none" strike="noStrike" cap="none">
                          <a:solidFill>
                            <a:srgbClr val="000000"/>
                          </a:solidFill>
                          <a:latin typeface="Arial"/>
                          <a:ea typeface="Arial"/>
                          <a:cs typeface="Arial"/>
                          <a:sym typeface="Arial"/>
                        </a:rPr>
                        <a:t>METHOD</a:t>
                      </a:r>
                      <a:endParaRPr sz="1000" u="none" strike="noStrike" cap="none">
                        <a:latin typeface="Calibri"/>
                        <a:ea typeface="Calibri"/>
                        <a:cs typeface="Calibri"/>
                        <a:sym typeface="Calibri"/>
                      </a:endParaRPr>
                    </a:p>
                  </a:txBody>
                  <a:tcPr marL="68575" marR="68575" marT="0" marB="0" anchor="ctr"/>
                </a:tc>
                <a:tc>
                  <a:txBody>
                    <a:bodyPr/>
                    <a:lstStyle/>
                    <a:p>
                      <a:pPr marL="0" marR="0" lvl="0" indent="0" algn="ctr" rtl="0">
                        <a:spcBef>
                          <a:spcPts val="0"/>
                        </a:spcBef>
                        <a:spcAft>
                          <a:spcPts val="0"/>
                        </a:spcAft>
                        <a:buNone/>
                      </a:pPr>
                      <a:r>
                        <a:rPr lang="en-US" sz="1000" b="1" u="none" strike="noStrike" cap="none">
                          <a:solidFill>
                            <a:srgbClr val="000000"/>
                          </a:solidFill>
                          <a:latin typeface="Arial"/>
                          <a:ea typeface="Arial"/>
                          <a:cs typeface="Arial"/>
                          <a:sym typeface="Arial"/>
                        </a:rPr>
                        <a:t>LIMITATIONS</a:t>
                      </a:r>
                      <a:endParaRPr sz="10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0"/>
                  </a:ext>
                </a:extLst>
              </a:tr>
              <a:tr h="1433150">
                <a:tc>
                  <a:txBody>
                    <a:bodyPr/>
                    <a:lstStyle/>
                    <a:p>
                      <a:pPr marL="0" marR="0" lvl="0" indent="0" algn="ctr" rtl="0">
                        <a:spcBef>
                          <a:spcPts val="0"/>
                        </a:spcBef>
                        <a:spcAft>
                          <a:spcPts val="0"/>
                        </a:spcAft>
                        <a:buNone/>
                      </a:pPr>
                      <a:r>
                        <a:rPr lang="en-US" sz="1000" b="1" u="none" strike="noStrike" cap="none">
                          <a:solidFill>
                            <a:srgbClr val="000000"/>
                          </a:solidFill>
                          <a:latin typeface="Arial"/>
                          <a:ea typeface="Arial"/>
                          <a:cs typeface="Arial"/>
                          <a:sym typeface="Arial"/>
                        </a:rPr>
                        <a:t>Yong Zhong/2020</a:t>
                      </a:r>
                      <a:endParaRPr sz="1000" u="none" strike="noStrike" cap="none">
                        <a:latin typeface="Calibri"/>
                        <a:ea typeface="Calibri"/>
                        <a:cs typeface="Calibri"/>
                        <a:sym typeface="Calibri"/>
                      </a:endParaRPr>
                    </a:p>
                  </a:txBody>
                  <a:tcPr marL="68575" marR="68575" marT="0" marB="0" anchor="ctr"/>
                </a:tc>
                <a:tc>
                  <a:txBody>
                    <a:bodyPr/>
                    <a:lstStyle/>
                    <a:p>
                      <a:pPr marL="73660" marR="0" lvl="0" indent="0" algn="ctr" rtl="0">
                        <a:spcBef>
                          <a:spcPts val="0"/>
                        </a:spcBef>
                        <a:spcAft>
                          <a:spcPts val="0"/>
                        </a:spcAft>
                        <a:buNone/>
                      </a:pPr>
                      <a:r>
                        <a:rPr lang="en-US" sz="1000" u="none" strike="noStrike" cap="none">
                          <a:latin typeface="Arial"/>
                          <a:ea typeface="Arial"/>
                          <a:cs typeface="Arial"/>
                          <a:sym typeface="Arial"/>
                        </a:rPr>
                        <a:t> </a:t>
                      </a:r>
                      <a:endParaRPr sz="1000" u="none" strike="noStrike" cap="none">
                        <a:latin typeface="Arial"/>
                        <a:ea typeface="Arial"/>
                        <a:cs typeface="Arial"/>
                        <a:sym typeface="Arial"/>
                      </a:endParaRPr>
                    </a:p>
                  </a:txBody>
                  <a:tcPr marL="68575" marR="68575" marT="0" marB="0" anchor="ctr"/>
                </a:tc>
                <a:tc>
                  <a:txBody>
                    <a:bodyPr/>
                    <a:lstStyle/>
                    <a:p>
                      <a:pPr marL="0" marR="0" lvl="0" indent="0" algn="ctr" rtl="0">
                        <a:spcBef>
                          <a:spcPts val="0"/>
                        </a:spcBef>
                        <a:spcAft>
                          <a:spcPts val="0"/>
                        </a:spcAft>
                        <a:buNone/>
                      </a:pPr>
                      <a:r>
                        <a:rPr lang="en-US" sz="1000" u="none" strike="noStrike" cap="none">
                          <a:solidFill>
                            <a:srgbClr val="000000"/>
                          </a:solidFill>
                          <a:latin typeface="Arial"/>
                          <a:ea typeface="Arial"/>
                          <a:cs typeface="Arial"/>
                          <a:sym typeface="Arial"/>
                        </a:rPr>
                        <a:t>Apple Leaf</a:t>
                      </a:r>
                      <a:endParaRPr sz="1000" u="none" strike="noStrike" cap="none">
                        <a:latin typeface="Calibri"/>
                        <a:ea typeface="Calibri"/>
                        <a:cs typeface="Calibri"/>
                        <a:sym typeface="Calibri"/>
                      </a:endParaRPr>
                    </a:p>
                  </a:txBody>
                  <a:tcPr marL="68575" marR="68575" marT="0" marB="0" anchor="ctr"/>
                </a:tc>
                <a:tc>
                  <a:txBody>
                    <a:bodyPr/>
                    <a:lstStyle/>
                    <a:p>
                      <a:pPr marL="0" marR="0" lvl="0" indent="0" algn="ctr" rtl="0">
                        <a:spcBef>
                          <a:spcPts val="0"/>
                        </a:spcBef>
                        <a:spcAft>
                          <a:spcPts val="0"/>
                        </a:spcAft>
                        <a:buNone/>
                      </a:pPr>
                      <a:r>
                        <a:rPr lang="en-US" sz="1000" u="none" strike="noStrike" cap="none">
                          <a:solidFill>
                            <a:srgbClr val="000000"/>
                          </a:solidFill>
                          <a:latin typeface="Arial"/>
                          <a:ea typeface="Arial"/>
                          <a:cs typeface="Arial"/>
                          <a:sym typeface="Arial"/>
                        </a:rPr>
                        <a:t>Research on deep learning in apple </a:t>
                      </a:r>
                      <a:br>
                        <a:rPr lang="en-US" sz="1000" u="none" strike="noStrike" cap="none">
                          <a:solidFill>
                            <a:srgbClr val="000000"/>
                          </a:solidFill>
                          <a:latin typeface="Arial"/>
                          <a:ea typeface="Arial"/>
                          <a:cs typeface="Arial"/>
                          <a:sym typeface="Arial"/>
                        </a:rPr>
                      </a:br>
                      <a:r>
                        <a:rPr lang="en-US" sz="1000" u="none" strike="noStrike" cap="none">
                          <a:solidFill>
                            <a:srgbClr val="000000"/>
                          </a:solidFill>
                          <a:latin typeface="Arial"/>
                          <a:ea typeface="Arial"/>
                          <a:cs typeface="Arial"/>
                          <a:sym typeface="Arial"/>
                        </a:rPr>
                        <a:t>leaf disease recognition</a:t>
                      </a:r>
                      <a:endParaRPr sz="1000" u="none" strike="noStrike" cap="none">
                        <a:latin typeface="Calibri"/>
                        <a:ea typeface="Calibri"/>
                        <a:cs typeface="Calibri"/>
                        <a:sym typeface="Calibri"/>
                      </a:endParaRPr>
                    </a:p>
                  </a:txBody>
                  <a:tcPr marL="68575" marR="68575" marT="0" marB="0" anchor="ctr"/>
                </a:tc>
                <a:tc>
                  <a:txBody>
                    <a:bodyPr/>
                    <a:lstStyle/>
                    <a:p>
                      <a:pPr marL="0" marR="0" lvl="0" indent="0" algn="ctr" rtl="0">
                        <a:spcBef>
                          <a:spcPts val="0"/>
                        </a:spcBef>
                        <a:spcAft>
                          <a:spcPts val="0"/>
                        </a:spcAft>
                        <a:buNone/>
                      </a:pPr>
                      <a:r>
                        <a:rPr lang="en-US" sz="1000" u="none" strike="noStrike" cap="none">
                          <a:solidFill>
                            <a:srgbClr val="000000"/>
                          </a:solidFill>
                          <a:latin typeface="Arial"/>
                          <a:ea typeface="Arial"/>
                          <a:cs typeface="Arial"/>
                          <a:sym typeface="Arial"/>
                        </a:rPr>
                        <a:t>Data set of 2462 apple leaf image</a:t>
                      </a:r>
                      <a:endParaRPr sz="1000" u="none" strike="noStrike" cap="none">
                        <a:latin typeface="Calibri"/>
                        <a:ea typeface="Calibri"/>
                        <a:cs typeface="Calibri"/>
                        <a:sym typeface="Calibri"/>
                      </a:endParaRPr>
                    </a:p>
                  </a:txBody>
                  <a:tcPr marL="68575" marR="68575" marT="0" marB="0" anchor="ctr"/>
                </a:tc>
                <a:tc>
                  <a:txBody>
                    <a:bodyPr/>
                    <a:lstStyle/>
                    <a:p>
                      <a:pPr marL="0" marR="0" lvl="0" indent="0" algn="ctr" rtl="0">
                        <a:spcBef>
                          <a:spcPts val="0"/>
                        </a:spcBef>
                        <a:spcAft>
                          <a:spcPts val="0"/>
                        </a:spcAft>
                        <a:buNone/>
                      </a:pPr>
                      <a:r>
                        <a:rPr lang="en-US" sz="1000" u="none" strike="noStrike" cap="none">
                          <a:solidFill>
                            <a:srgbClr val="000000"/>
                          </a:solidFill>
                          <a:latin typeface="Arial"/>
                          <a:ea typeface="Arial"/>
                          <a:cs typeface="Arial"/>
                          <a:sym typeface="Arial"/>
                        </a:rPr>
                        <a:t>DenseNet-121 Deep convolution network and the accuracy is 92.29%</a:t>
                      </a:r>
                      <a:endParaRPr sz="1000" u="none" strike="noStrike" cap="none">
                        <a:latin typeface="Calibri"/>
                        <a:ea typeface="Calibri"/>
                        <a:cs typeface="Calibri"/>
                        <a:sym typeface="Calibri"/>
                      </a:endParaRPr>
                    </a:p>
                  </a:txBody>
                  <a:tcPr marL="68575" marR="68575" marT="0" marB="0" anchor="ctr"/>
                </a:tc>
                <a:tc>
                  <a:txBody>
                    <a:bodyPr/>
                    <a:lstStyle/>
                    <a:p>
                      <a:pPr marL="0" marR="0" lvl="0" indent="0" algn="ctr" rtl="0">
                        <a:spcBef>
                          <a:spcPts val="0"/>
                        </a:spcBef>
                        <a:spcAft>
                          <a:spcPts val="0"/>
                        </a:spcAft>
                        <a:buNone/>
                      </a:pPr>
                      <a:r>
                        <a:rPr lang="en-US" sz="1000" u="none" strike="noStrike" cap="none">
                          <a:solidFill>
                            <a:srgbClr val="000000"/>
                          </a:solidFill>
                          <a:latin typeface="Arial"/>
                          <a:ea typeface="Arial"/>
                          <a:cs typeface="Arial"/>
                          <a:sym typeface="Arial"/>
                        </a:rPr>
                        <a:t>Validation and exploration are needed to address issues related to dataset biases, evaluation metrics, and model performance in unbalanced datasets.</a:t>
                      </a:r>
                      <a:endParaRPr sz="1000" u="none" strike="noStrike" cap="none">
                        <a:latin typeface="Calibri"/>
                        <a:ea typeface="Calibri"/>
                        <a:cs typeface="Calibri"/>
                        <a:sym typeface="Calibri"/>
                      </a:endParaRPr>
                    </a:p>
                  </a:txBody>
                  <a:tcPr marL="68575" marR="68575" marT="0" marB="0" anchor="ctr"/>
                </a:tc>
                <a:tc>
                  <a:txBody>
                    <a:bodyPr/>
                    <a:lstStyle/>
                    <a:p>
                      <a:pPr marL="0" marR="0" lvl="0" indent="0" algn="ctr" rtl="0">
                        <a:spcBef>
                          <a:spcPts val="0"/>
                        </a:spcBef>
                        <a:spcAft>
                          <a:spcPts val="0"/>
                        </a:spcAft>
                        <a:buNone/>
                      </a:pPr>
                      <a:r>
                        <a:rPr lang="en-US" sz="1000" u="none" strike="noStrike" cap="none">
                          <a:solidFill>
                            <a:srgbClr val="000000"/>
                          </a:solidFill>
                          <a:latin typeface="Arial"/>
                          <a:ea typeface="Arial"/>
                          <a:cs typeface="Arial"/>
                          <a:sym typeface="Arial"/>
                        </a:rPr>
                        <a:t>The images were required from</a:t>
                      </a:r>
                      <a:br>
                        <a:rPr lang="en-US" sz="1000" u="none" strike="noStrike" cap="none">
                          <a:solidFill>
                            <a:srgbClr val="000000"/>
                          </a:solidFill>
                          <a:latin typeface="Arial"/>
                          <a:ea typeface="Arial"/>
                          <a:cs typeface="Arial"/>
                          <a:sym typeface="Arial"/>
                        </a:rPr>
                      </a:br>
                      <a:r>
                        <a:rPr lang="en-US" sz="1000" u="none" strike="noStrike" cap="none">
                          <a:solidFill>
                            <a:srgbClr val="000000"/>
                          </a:solidFill>
                          <a:latin typeface="Arial"/>
                          <a:ea typeface="Arial"/>
                          <a:cs typeface="Arial"/>
                          <a:sym typeface="Arial"/>
                        </a:rPr>
                        <a:t>the upper leaf surface and by</a:t>
                      </a:r>
                      <a:br>
                        <a:rPr lang="en-US" sz="1000" u="none" strike="noStrike" cap="none">
                          <a:solidFill>
                            <a:srgbClr val="000000"/>
                          </a:solidFill>
                          <a:latin typeface="Arial"/>
                          <a:ea typeface="Arial"/>
                          <a:cs typeface="Arial"/>
                          <a:sym typeface="Arial"/>
                        </a:rPr>
                      </a:br>
                      <a:r>
                        <a:rPr lang="en-US" sz="1000" u="none" strike="noStrike" cap="none">
                          <a:solidFill>
                            <a:srgbClr val="000000"/>
                          </a:solidFill>
                          <a:latin typeface="Arial"/>
                          <a:ea typeface="Arial"/>
                          <a:cs typeface="Arial"/>
                          <a:sym typeface="Arial"/>
                        </a:rPr>
                        <a:t>avoiding direct sun light reflection.</a:t>
                      </a:r>
                      <a:endParaRPr sz="10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1"/>
                  </a:ext>
                </a:extLst>
              </a:tr>
              <a:tr h="1579325">
                <a:tc>
                  <a:txBody>
                    <a:bodyPr/>
                    <a:lstStyle/>
                    <a:p>
                      <a:pPr marL="0" marR="0" lvl="0" indent="0" algn="ctr" rtl="0">
                        <a:spcBef>
                          <a:spcPts val="0"/>
                        </a:spcBef>
                        <a:spcAft>
                          <a:spcPts val="0"/>
                        </a:spcAft>
                        <a:buNone/>
                      </a:pPr>
                      <a:r>
                        <a:rPr lang="en-US" sz="1000" b="1" u="none" strike="noStrike" cap="none">
                          <a:solidFill>
                            <a:srgbClr val="000000"/>
                          </a:solidFill>
                          <a:latin typeface="Arial"/>
                          <a:ea typeface="Arial"/>
                          <a:cs typeface="Arial"/>
                          <a:sym typeface="Arial"/>
                        </a:rPr>
                        <a:t>Munish Khanna/2023</a:t>
                      </a:r>
                      <a:endParaRPr sz="1000" u="none" strike="noStrike" cap="none">
                        <a:latin typeface="Arial"/>
                        <a:ea typeface="Arial"/>
                        <a:cs typeface="Arial"/>
                        <a:sym typeface="Arial"/>
                      </a:endParaRPr>
                    </a:p>
                    <a:p>
                      <a:pPr marL="73660" marR="0" lvl="0" indent="0" algn="ctr" rtl="0">
                        <a:spcBef>
                          <a:spcPts val="0"/>
                        </a:spcBef>
                        <a:spcAft>
                          <a:spcPts val="0"/>
                        </a:spcAft>
                        <a:buNone/>
                      </a:pPr>
                      <a:r>
                        <a:rPr lang="en-US" sz="1000" b="1" u="none" strike="noStrike" cap="none">
                          <a:latin typeface="Arial"/>
                          <a:ea typeface="Arial"/>
                          <a:cs typeface="Arial"/>
                          <a:sym typeface="Arial"/>
                        </a:rPr>
                        <a:t> </a:t>
                      </a:r>
                      <a:endParaRPr sz="1000" u="none" strike="noStrike" cap="none">
                        <a:latin typeface="Arial"/>
                        <a:ea typeface="Arial"/>
                        <a:cs typeface="Arial"/>
                        <a:sym typeface="Arial"/>
                      </a:endParaRPr>
                    </a:p>
                  </a:txBody>
                  <a:tcPr marL="68575" marR="68575" marT="0" marB="0" anchor="ctr"/>
                </a:tc>
                <a:tc>
                  <a:txBody>
                    <a:bodyPr/>
                    <a:lstStyle/>
                    <a:p>
                      <a:pPr marL="0" marR="0" lvl="0" indent="0" algn="ctr" rtl="0">
                        <a:spcBef>
                          <a:spcPts val="0"/>
                        </a:spcBef>
                        <a:spcAft>
                          <a:spcPts val="0"/>
                        </a:spcAft>
                        <a:buNone/>
                      </a:pPr>
                      <a:r>
                        <a:rPr lang="en-US" sz="1000" u="none" strike="noStrike" cap="none">
                          <a:solidFill>
                            <a:srgbClr val="000000"/>
                          </a:solidFill>
                          <a:latin typeface="Arial"/>
                          <a:ea typeface="Arial"/>
                          <a:cs typeface="Arial"/>
                          <a:sym typeface="Arial"/>
                        </a:rPr>
                        <a:t>Springer</a:t>
                      </a:r>
                      <a:endParaRPr sz="1000" u="none" strike="noStrike" cap="none">
                        <a:latin typeface="Arial"/>
                        <a:ea typeface="Arial"/>
                        <a:cs typeface="Arial"/>
                        <a:sym typeface="Arial"/>
                      </a:endParaRPr>
                    </a:p>
                    <a:p>
                      <a:pPr marL="73660" marR="0" lvl="0" indent="0" algn="ctr" rtl="0">
                        <a:spcBef>
                          <a:spcPts val="0"/>
                        </a:spcBef>
                        <a:spcAft>
                          <a:spcPts val="0"/>
                        </a:spcAft>
                        <a:buNone/>
                      </a:pPr>
                      <a:r>
                        <a:rPr lang="en-US" sz="1000" u="none" strike="noStrike" cap="none">
                          <a:latin typeface="Arial"/>
                          <a:ea typeface="Arial"/>
                          <a:cs typeface="Arial"/>
                          <a:sym typeface="Arial"/>
                        </a:rPr>
                        <a:t> </a:t>
                      </a:r>
                      <a:endParaRPr sz="1000" u="none" strike="noStrike" cap="none">
                        <a:latin typeface="Arial"/>
                        <a:ea typeface="Arial"/>
                        <a:cs typeface="Arial"/>
                        <a:sym typeface="Arial"/>
                      </a:endParaRPr>
                    </a:p>
                  </a:txBody>
                  <a:tcPr marL="68575" marR="68575" marT="0" marB="0" anchor="ctr"/>
                </a:tc>
                <a:tc>
                  <a:txBody>
                    <a:bodyPr/>
                    <a:lstStyle/>
                    <a:p>
                      <a:pPr marL="0" marR="0" lvl="0" indent="0" algn="ctr" rtl="0">
                        <a:spcBef>
                          <a:spcPts val="0"/>
                        </a:spcBef>
                        <a:spcAft>
                          <a:spcPts val="0"/>
                        </a:spcAft>
                        <a:buNone/>
                      </a:pPr>
                      <a:r>
                        <a:rPr lang="en-US" sz="1000" u="none" strike="noStrike" cap="none">
                          <a:solidFill>
                            <a:srgbClr val="000000"/>
                          </a:solidFill>
                          <a:latin typeface="Arial"/>
                          <a:ea typeface="Arial"/>
                          <a:cs typeface="Arial"/>
                          <a:sym typeface="Arial"/>
                        </a:rPr>
                        <a:t>Plant Leaves</a:t>
                      </a:r>
                      <a:endParaRPr sz="1000" u="none" strike="noStrike" cap="none">
                        <a:latin typeface="Arial"/>
                        <a:ea typeface="Arial"/>
                        <a:cs typeface="Arial"/>
                        <a:sym typeface="Arial"/>
                      </a:endParaRPr>
                    </a:p>
                  </a:txBody>
                  <a:tcPr marL="68575" marR="68575" marT="0" marB="0" anchor="ctr"/>
                </a:tc>
                <a:tc>
                  <a:txBody>
                    <a:bodyPr/>
                    <a:lstStyle/>
                    <a:p>
                      <a:pPr marL="0" marR="0" lvl="0" indent="0" algn="ctr" rtl="0">
                        <a:spcBef>
                          <a:spcPts val="0"/>
                        </a:spcBef>
                        <a:spcAft>
                          <a:spcPts val="0"/>
                        </a:spcAft>
                        <a:buNone/>
                      </a:pPr>
                      <a:r>
                        <a:rPr lang="en-US" sz="1000" u="none" strike="noStrike" cap="none">
                          <a:solidFill>
                            <a:srgbClr val="000000"/>
                          </a:solidFill>
                          <a:latin typeface="Arial"/>
                          <a:ea typeface="Arial"/>
                          <a:cs typeface="Arial"/>
                          <a:sym typeface="Arial"/>
                        </a:rPr>
                        <a:t>A robust deep convolutional neural network model for plant leaves disease recognition</a:t>
                      </a:r>
                      <a:endParaRPr sz="1000" u="none" strike="noStrike" cap="none">
                        <a:latin typeface="Arial"/>
                        <a:ea typeface="Arial"/>
                        <a:cs typeface="Arial"/>
                        <a:sym typeface="Arial"/>
                      </a:endParaRPr>
                    </a:p>
                  </a:txBody>
                  <a:tcPr marL="68575" marR="68575" marT="0" marB="0" anchor="ctr"/>
                </a:tc>
                <a:tc>
                  <a:txBody>
                    <a:bodyPr/>
                    <a:lstStyle/>
                    <a:p>
                      <a:pPr marL="0" marR="0" lvl="0" indent="0" algn="ctr" rtl="0">
                        <a:spcBef>
                          <a:spcPts val="0"/>
                        </a:spcBef>
                        <a:spcAft>
                          <a:spcPts val="0"/>
                        </a:spcAft>
                        <a:buNone/>
                      </a:pPr>
                      <a:r>
                        <a:rPr lang="en-US" sz="1000" u="none" strike="noStrike" cap="none">
                          <a:solidFill>
                            <a:srgbClr val="000000"/>
                          </a:solidFill>
                          <a:latin typeface="Arial"/>
                          <a:ea typeface="Arial"/>
                          <a:cs typeface="Arial"/>
                          <a:sym typeface="Arial"/>
                        </a:rPr>
                        <a:t>Plant Village dataset of 54,306 images of 38 classes and 14 different species, another Kaggle dataset of 24,916 images of 30 classes</a:t>
                      </a:r>
                      <a:endParaRPr sz="1000" u="none" strike="noStrike" cap="none">
                        <a:latin typeface="Arial"/>
                        <a:ea typeface="Arial"/>
                        <a:cs typeface="Arial"/>
                        <a:sym typeface="Arial"/>
                      </a:endParaRPr>
                    </a:p>
                    <a:p>
                      <a:pPr marL="73660" marR="0" lvl="0" indent="0" algn="ctr" rtl="0">
                        <a:spcBef>
                          <a:spcPts val="0"/>
                        </a:spcBef>
                        <a:spcAft>
                          <a:spcPts val="0"/>
                        </a:spcAft>
                        <a:buNone/>
                      </a:pPr>
                      <a:r>
                        <a:rPr lang="en-US" sz="1000" u="none" strike="noStrike" cap="none">
                          <a:latin typeface="Arial"/>
                          <a:ea typeface="Arial"/>
                          <a:cs typeface="Arial"/>
                          <a:sym typeface="Arial"/>
                        </a:rPr>
                        <a:t> </a:t>
                      </a:r>
                      <a:endParaRPr sz="1000" u="none" strike="noStrike" cap="none">
                        <a:latin typeface="Arial"/>
                        <a:ea typeface="Arial"/>
                        <a:cs typeface="Arial"/>
                        <a:sym typeface="Arial"/>
                      </a:endParaRPr>
                    </a:p>
                  </a:txBody>
                  <a:tcPr marL="68575" marR="68575" marT="0" marB="0" anchor="ctr"/>
                </a:tc>
                <a:tc>
                  <a:txBody>
                    <a:bodyPr/>
                    <a:lstStyle/>
                    <a:p>
                      <a:pPr marL="0" marR="0" lvl="0" indent="0" algn="ctr" rtl="0">
                        <a:spcBef>
                          <a:spcPts val="0"/>
                        </a:spcBef>
                        <a:spcAft>
                          <a:spcPts val="0"/>
                        </a:spcAft>
                        <a:buNone/>
                      </a:pPr>
                      <a:r>
                        <a:rPr lang="en-US" sz="1000" u="none" strike="noStrike" cap="none">
                          <a:solidFill>
                            <a:srgbClr val="000000"/>
                          </a:solidFill>
                          <a:latin typeface="Arial"/>
                          <a:ea typeface="Arial"/>
                          <a:cs typeface="Arial"/>
                          <a:sym typeface="Arial"/>
                        </a:rPr>
                        <a:t>VGG16 + InceptionResNetV2 +EfficientNetB5+EfficientNetB4 + </a:t>
                      </a:r>
                      <a:endParaRPr sz="1000" u="none" strike="noStrike" cap="none">
                        <a:latin typeface="Arial"/>
                        <a:ea typeface="Arial"/>
                        <a:cs typeface="Arial"/>
                        <a:sym typeface="Arial"/>
                      </a:endParaRPr>
                    </a:p>
                    <a:p>
                      <a:pPr marL="0" marR="0" lvl="0" indent="0" algn="ctr" rtl="0">
                        <a:spcBef>
                          <a:spcPts val="0"/>
                        </a:spcBef>
                        <a:spcAft>
                          <a:spcPts val="0"/>
                        </a:spcAft>
                        <a:buNone/>
                      </a:pPr>
                      <a:r>
                        <a:rPr lang="en-US" sz="1000" u="none" strike="noStrike" cap="none">
                          <a:solidFill>
                            <a:srgbClr val="000000"/>
                          </a:solidFill>
                          <a:latin typeface="Arial"/>
                          <a:ea typeface="Arial"/>
                          <a:cs typeface="Arial"/>
                          <a:sym typeface="Arial"/>
                        </a:rPr>
                        <a:t>EfficientNetB3</a:t>
                      </a:r>
                      <a:endParaRPr sz="1000" u="none" strike="noStrike" cap="none">
                        <a:latin typeface="Arial"/>
                        <a:ea typeface="Arial"/>
                        <a:cs typeface="Arial"/>
                        <a:sym typeface="Arial"/>
                      </a:endParaRPr>
                    </a:p>
                    <a:p>
                      <a:pPr marL="0" marR="0" lvl="0" indent="0" algn="ctr" rtl="0">
                        <a:spcBef>
                          <a:spcPts val="0"/>
                        </a:spcBef>
                        <a:spcAft>
                          <a:spcPts val="0"/>
                        </a:spcAft>
                        <a:buNone/>
                      </a:pPr>
                      <a:r>
                        <a:rPr lang="en-US" sz="1000" u="none" strike="noStrike" cap="none">
                          <a:solidFill>
                            <a:srgbClr val="000000"/>
                          </a:solidFill>
                          <a:latin typeface="Arial"/>
                          <a:ea typeface="Arial"/>
                          <a:cs typeface="Arial"/>
                          <a:sym typeface="Arial"/>
                        </a:rPr>
                        <a:t>(Ensemble Model) gives the</a:t>
                      </a:r>
                      <a:r>
                        <a:rPr lang="en-US" sz="1000" u="none" strike="noStrike" cap="none">
                          <a:solidFill>
                            <a:schemeClr val="dk1"/>
                          </a:solidFill>
                          <a:latin typeface="Arial"/>
                          <a:ea typeface="Arial"/>
                          <a:cs typeface="Arial"/>
                          <a:sym typeface="Arial"/>
                        </a:rPr>
                        <a:t> </a:t>
                      </a:r>
                      <a:r>
                        <a:rPr lang="en-US" sz="1000" u="none" strike="noStrike" cap="none">
                          <a:solidFill>
                            <a:srgbClr val="000000"/>
                          </a:solidFill>
                          <a:latin typeface="Arial"/>
                          <a:ea typeface="Arial"/>
                          <a:cs typeface="Arial"/>
                          <a:sym typeface="Arial"/>
                        </a:rPr>
                        <a:t>accuracy of 97.52%. While proposed model gives accuracy of 97.95%</a:t>
                      </a:r>
                      <a:endParaRPr sz="1000" u="none" strike="noStrike" cap="none">
                        <a:latin typeface="Arial"/>
                        <a:ea typeface="Arial"/>
                        <a:cs typeface="Arial"/>
                        <a:sym typeface="Arial"/>
                      </a:endParaRPr>
                    </a:p>
                    <a:p>
                      <a:pPr marL="73660" marR="0" lvl="0" indent="0" algn="ctr" rtl="0">
                        <a:spcBef>
                          <a:spcPts val="0"/>
                        </a:spcBef>
                        <a:spcAft>
                          <a:spcPts val="0"/>
                        </a:spcAft>
                        <a:buNone/>
                      </a:pPr>
                      <a:r>
                        <a:rPr lang="en-US" sz="1000" u="none" strike="noStrike" cap="none">
                          <a:latin typeface="Arial"/>
                          <a:ea typeface="Arial"/>
                          <a:cs typeface="Arial"/>
                          <a:sym typeface="Arial"/>
                        </a:rPr>
                        <a:t> </a:t>
                      </a:r>
                      <a:endParaRPr sz="1000" u="none" strike="noStrike" cap="none">
                        <a:latin typeface="Arial"/>
                        <a:ea typeface="Arial"/>
                        <a:cs typeface="Arial"/>
                        <a:sym typeface="Arial"/>
                      </a:endParaRPr>
                    </a:p>
                  </a:txBody>
                  <a:tcPr marL="68575" marR="68575" marT="0" marB="0" anchor="ctr"/>
                </a:tc>
                <a:tc>
                  <a:txBody>
                    <a:bodyPr/>
                    <a:lstStyle/>
                    <a:p>
                      <a:pPr marL="0" marR="0" lvl="0" indent="0" algn="ctr" rtl="0">
                        <a:spcBef>
                          <a:spcPts val="0"/>
                        </a:spcBef>
                        <a:spcAft>
                          <a:spcPts val="0"/>
                        </a:spcAft>
                        <a:buNone/>
                      </a:pPr>
                      <a:r>
                        <a:rPr lang="en-US" sz="1000" u="none" strike="noStrike" cap="none">
                          <a:solidFill>
                            <a:srgbClr val="000000"/>
                          </a:solidFill>
                          <a:latin typeface="Arial"/>
                          <a:ea typeface="Arial"/>
                          <a:cs typeface="Arial"/>
                          <a:sym typeface="Arial"/>
                        </a:rPr>
                        <a:t>utilization of deep convolutional neural network architectures DCNN architectures such as VGG-16, VGG-19, MobileNet, Inception ResNetV2, InceptionV3, EfficientNet,ResNet 50V2,Xception,DenseNet169, NASNetLarge</a:t>
                      </a:r>
                      <a:br>
                        <a:rPr lang="en-US" sz="1000" u="none" strike="noStrike" cap="none">
                          <a:solidFill>
                            <a:srgbClr val="000000"/>
                          </a:solidFill>
                          <a:latin typeface="Arial"/>
                          <a:ea typeface="Arial"/>
                          <a:cs typeface="Arial"/>
                          <a:sym typeface="Arial"/>
                        </a:rPr>
                      </a:br>
                      <a:r>
                        <a:rPr lang="en-US" sz="1000" u="none" strike="noStrike" cap="none">
                          <a:solidFill>
                            <a:srgbClr val="000000"/>
                          </a:solidFill>
                          <a:latin typeface="Arial"/>
                          <a:ea typeface="Arial"/>
                          <a:cs typeface="Arial"/>
                          <a:sym typeface="Arial"/>
                        </a:rPr>
                        <a:t> a new DCNN model named "PlaNet" is proposed and implemented for this task</a:t>
                      </a:r>
                      <a:endParaRPr sz="1000" u="none" strike="noStrike" cap="none">
                        <a:latin typeface="Arial"/>
                        <a:ea typeface="Arial"/>
                        <a:cs typeface="Arial"/>
                        <a:sym typeface="Arial"/>
                      </a:endParaRPr>
                    </a:p>
                  </a:txBody>
                  <a:tcPr marL="68575" marR="68575" marT="0" marB="0" anchor="ctr"/>
                </a:tc>
                <a:tc>
                  <a:txBody>
                    <a:bodyPr/>
                    <a:lstStyle/>
                    <a:p>
                      <a:pPr marL="0" marR="0" lvl="0" indent="0" algn="ctr" rtl="0">
                        <a:spcBef>
                          <a:spcPts val="0"/>
                        </a:spcBef>
                        <a:spcAft>
                          <a:spcPts val="0"/>
                        </a:spcAft>
                        <a:buNone/>
                      </a:pPr>
                      <a:r>
                        <a:rPr lang="en-US" sz="1000" u="none" strike="noStrike" cap="none">
                          <a:solidFill>
                            <a:srgbClr val="000000"/>
                          </a:solidFill>
                          <a:latin typeface="Arial"/>
                          <a:ea typeface="Arial"/>
                          <a:cs typeface="Arial"/>
                          <a:sym typeface="Arial"/>
                        </a:rPr>
                        <a:t>the model has not been tested in a variety of situations, such as lighting, occlusion, lighting changes, etc. In some situations, the system may not work as well</a:t>
                      </a:r>
                      <a:endParaRPr sz="1000" u="none" strike="noStrike" cap="none">
                        <a:latin typeface="Arial"/>
                        <a:ea typeface="Arial"/>
                        <a:cs typeface="Arial"/>
                        <a:sym typeface="Arial"/>
                      </a:endParaRPr>
                    </a:p>
                  </a:txBody>
                  <a:tcPr marL="68575" marR="68575" marT="0" marB="0" anchor="ctr"/>
                </a:tc>
                <a:extLst>
                  <a:ext uri="{0D108BD9-81ED-4DB2-BD59-A6C34878D82A}">
                    <a16:rowId xmlns:a16="http://schemas.microsoft.com/office/drawing/2014/main" val="10002"/>
                  </a:ext>
                </a:extLst>
              </a:tr>
              <a:tr h="1542625">
                <a:tc>
                  <a:txBody>
                    <a:bodyPr/>
                    <a:lstStyle/>
                    <a:p>
                      <a:pPr marL="0" marR="0" lvl="0" indent="0" algn="ctr" rtl="0">
                        <a:spcBef>
                          <a:spcPts val="0"/>
                        </a:spcBef>
                        <a:spcAft>
                          <a:spcPts val="0"/>
                        </a:spcAft>
                        <a:buNone/>
                      </a:pPr>
                      <a:r>
                        <a:rPr lang="en-US" sz="1000" b="1" u="none" strike="noStrike" cap="none">
                          <a:solidFill>
                            <a:srgbClr val="000000"/>
                          </a:solidFill>
                          <a:latin typeface="Arial"/>
                          <a:ea typeface="Arial"/>
                          <a:cs typeface="Arial"/>
                          <a:sym typeface="Arial"/>
                        </a:rPr>
                        <a:t>Hebing Cheng/2023</a:t>
                      </a:r>
                      <a:endParaRPr sz="1000" u="none" strike="noStrike" cap="none">
                        <a:latin typeface="Calibri"/>
                        <a:ea typeface="Calibri"/>
                        <a:cs typeface="Calibri"/>
                        <a:sym typeface="Calibri"/>
                      </a:endParaRPr>
                    </a:p>
                    <a:p>
                      <a:pPr marL="73660" marR="0" lvl="0" indent="0" algn="ctr" rtl="0">
                        <a:spcBef>
                          <a:spcPts val="0"/>
                        </a:spcBef>
                        <a:spcAft>
                          <a:spcPts val="0"/>
                        </a:spcAft>
                        <a:buNone/>
                      </a:pPr>
                      <a:r>
                        <a:rPr lang="en-US" sz="1000" b="1" u="none" strike="noStrike" cap="none">
                          <a:latin typeface="Arial"/>
                          <a:ea typeface="Arial"/>
                          <a:cs typeface="Arial"/>
                          <a:sym typeface="Arial"/>
                        </a:rPr>
                        <a:t> </a:t>
                      </a:r>
                      <a:endParaRPr sz="1000" u="none" strike="noStrike" cap="none">
                        <a:latin typeface="Arial"/>
                        <a:ea typeface="Arial"/>
                        <a:cs typeface="Arial"/>
                        <a:sym typeface="Arial"/>
                      </a:endParaRPr>
                    </a:p>
                  </a:txBody>
                  <a:tcPr marL="68575" marR="68575" marT="0" marB="0" anchor="ctr"/>
                </a:tc>
                <a:tc>
                  <a:txBody>
                    <a:bodyPr/>
                    <a:lstStyle/>
                    <a:p>
                      <a:pPr marL="0" marR="0" lvl="0" indent="0" algn="ctr" rtl="0">
                        <a:spcBef>
                          <a:spcPts val="0"/>
                        </a:spcBef>
                        <a:spcAft>
                          <a:spcPts val="0"/>
                        </a:spcAft>
                        <a:buNone/>
                      </a:pPr>
                      <a:r>
                        <a:rPr lang="en-US" sz="1000" u="none" strike="noStrike" cap="none">
                          <a:solidFill>
                            <a:srgbClr val="000000"/>
                          </a:solidFill>
                          <a:latin typeface="Arial"/>
                          <a:ea typeface="Arial"/>
                          <a:cs typeface="Arial"/>
                          <a:sym typeface="Arial"/>
                        </a:rPr>
                        <a:t>Frontiers in plant</a:t>
                      </a:r>
                      <a:br>
                        <a:rPr lang="en-US" sz="1000" u="none" strike="noStrike" cap="none">
                          <a:solidFill>
                            <a:srgbClr val="000000"/>
                          </a:solidFill>
                          <a:latin typeface="Arial"/>
                          <a:ea typeface="Arial"/>
                          <a:cs typeface="Arial"/>
                          <a:sym typeface="Arial"/>
                        </a:rPr>
                      </a:br>
                      <a:r>
                        <a:rPr lang="en-US" sz="1000" u="none" strike="noStrike" cap="none">
                          <a:solidFill>
                            <a:srgbClr val="000000"/>
                          </a:solidFill>
                          <a:latin typeface="Arial"/>
                          <a:ea typeface="Arial"/>
                          <a:cs typeface="Arial"/>
                          <a:sym typeface="Arial"/>
                        </a:rPr>
                        <a:t>Science</a:t>
                      </a:r>
                      <a:endParaRPr sz="1000" u="none" strike="noStrike" cap="none">
                        <a:latin typeface="Calibri"/>
                        <a:ea typeface="Calibri"/>
                        <a:cs typeface="Calibri"/>
                        <a:sym typeface="Calibri"/>
                      </a:endParaRPr>
                    </a:p>
                  </a:txBody>
                  <a:tcPr marL="68575" marR="68575" marT="0" marB="0" anchor="ctr"/>
                </a:tc>
                <a:tc>
                  <a:txBody>
                    <a:bodyPr/>
                    <a:lstStyle/>
                    <a:p>
                      <a:pPr marL="0" marR="0" lvl="0" indent="0" algn="ctr" rtl="0">
                        <a:spcBef>
                          <a:spcPts val="0"/>
                        </a:spcBef>
                        <a:spcAft>
                          <a:spcPts val="0"/>
                        </a:spcAft>
                        <a:buNone/>
                      </a:pPr>
                      <a:r>
                        <a:rPr lang="en-US" sz="1000" u="none" strike="noStrike" cap="none">
                          <a:solidFill>
                            <a:srgbClr val="000000"/>
                          </a:solidFill>
                          <a:latin typeface="Arial"/>
                          <a:ea typeface="Arial"/>
                          <a:cs typeface="Arial"/>
                          <a:sym typeface="Arial"/>
                        </a:rPr>
                        <a:t>Apple Leaf</a:t>
                      </a:r>
                      <a:endParaRPr sz="1000" u="none" strike="noStrike" cap="none">
                        <a:latin typeface="Calibri"/>
                        <a:ea typeface="Calibri"/>
                        <a:cs typeface="Calibri"/>
                        <a:sym typeface="Calibri"/>
                      </a:endParaRPr>
                    </a:p>
                    <a:p>
                      <a:pPr marL="73660" marR="0" lvl="0" indent="0" algn="ctr" rtl="0">
                        <a:spcBef>
                          <a:spcPts val="0"/>
                        </a:spcBef>
                        <a:spcAft>
                          <a:spcPts val="0"/>
                        </a:spcAft>
                        <a:buNone/>
                      </a:pPr>
                      <a:r>
                        <a:rPr lang="en-US" sz="1000" u="none" strike="noStrike" cap="none">
                          <a:latin typeface="Arial"/>
                          <a:ea typeface="Arial"/>
                          <a:cs typeface="Arial"/>
                          <a:sym typeface="Arial"/>
                        </a:rPr>
                        <a:t> </a:t>
                      </a:r>
                      <a:endParaRPr sz="1000" u="none" strike="noStrike" cap="none">
                        <a:latin typeface="Arial"/>
                        <a:ea typeface="Arial"/>
                        <a:cs typeface="Arial"/>
                        <a:sym typeface="Arial"/>
                      </a:endParaRPr>
                    </a:p>
                  </a:txBody>
                  <a:tcPr marL="68575" marR="68575" marT="0" marB="0" anchor="ctr"/>
                </a:tc>
                <a:tc>
                  <a:txBody>
                    <a:bodyPr/>
                    <a:lstStyle/>
                    <a:p>
                      <a:pPr marL="0" marR="0" lvl="0" indent="0" algn="ctr" rtl="0">
                        <a:spcBef>
                          <a:spcPts val="0"/>
                        </a:spcBef>
                        <a:spcAft>
                          <a:spcPts val="0"/>
                        </a:spcAft>
                        <a:buNone/>
                      </a:pPr>
                      <a:r>
                        <a:rPr lang="en-US" sz="1000" u="none" strike="noStrike" cap="none">
                          <a:solidFill>
                            <a:srgbClr val="000000"/>
                          </a:solidFill>
                          <a:latin typeface="Arial"/>
                          <a:ea typeface="Arial"/>
                          <a:cs typeface="Arial"/>
                          <a:sym typeface="Arial"/>
                        </a:rPr>
                        <a:t>Identification of apple leaf disease via novel attention mechanism based convolutional neural network</a:t>
                      </a:r>
                      <a:endParaRPr sz="1000" u="none" strike="noStrike" cap="none">
                        <a:latin typeface="Calibri"/>
                        <a:ea typeface="Calibri"/>
                        <a:cs typeface="Calibri"/>
                        <a:sym typeface="Calibri"/>
                      </a:endParaRPr>
                    </a:p>
                    <a:p>
                      <a:pPr marL="0" marR="0" lvl="0" indent="0" algn="ctr" rtl="0">
                        <a:spcBef>
                          <a:spcPts val="0"/>
                        </a:spcBef>
                        <a:spcAft>
                          <a:spcPts val="0"/>
                        </a:spcAft>
                        <a:buNone/>
                      </a:pPr>
                      <a:r>
                        <a:rPr lang="en-US" sz="1000" u="none" strike="noStrike" cap="none">
                          <a:solidFill>
                            <a:srgbClr val="000000"/>
                          </a:solidFill>
                          <a:latin typeface="Arial"/>
                          <a:ea typeface="Arial"/>
                          <a:cs typeface="Arial"/>
                          <a:sym typeface="Arial"/>
                        </a:rPr>
                        <a:t> </a:t>
                      </a:r>
                      <a:endParaRPr sz="1000" u="none" strike="noStrike" cap="none">
                        <a:latin typeface="Calibri"/>
                        <a:ea typeface="Calibri"/>
                        <a:cs typeface="Calibri"/>
                        <a:sym typeface="Calibri"/>
                      </a:endParaRPr>
                    </a:p>
                  </a:txBody>
                  <a:tcPr marL="68575" marR="68575" marT="0" marB="0" anchor="ctr"/>
                </a:tc>
                <a:tc>
                  <a:txBody>
                    <a:bodyPr/>
                    <a:lstStyle/>
                    <a:p>
                      <a:pPr marL="0" marR="0" lvl="0" indent="0" algn="ctr" rtl="0">
                        <a:spcBef>
                          <a:spcPts val="0"/>
                        </a:spcBef>
                        <a:spcAft>
                          <a:spcPts val="0"/>
                        </a:spcAft>
                        <a:buNone/>
                      </a:pPr>
                      <a:r>
                        <a:rPr lang="en-US" sz="1000" u="none" strike="noStrike" cap="none">
                          <a:solidFill>
                            <a:srgbClr val="000000"/>
                          </a:solidFill>
                          <a:latin typeface="Arial"/>
                          <a:ea typeface="Arial"/>
                          <a:cs typeface="Arial"/>
                          <a:sym typeface="Arial"/>
                        </a:rPr>
                        <a:t>Plant Village, PPCD2020, PPCD2021</a:t>
                      </a:r>
                      <a:br>
                        <a:rPr lang="en-US" sz="1000" u="none" strike="noStrike" cap="none">
                          <a:solidFill>
                            <a:srgbClr val="000000"/>
                          </a:solidFill>
                          <a:latin typeface="Arial"/>
                          <a:ea typeface="Arial"/>
                          <a:cs typeface="Arial"/>
                          <a:sym typeface="Arial"/>
                        </a:rPr>
                      </a:br>
                      <a:r>
                        <a:rPr lang="en-US" sz="1000" u="none" strike="noStrike" cap="none">
                          <a:solidFill>
                            <a:srgbClr val="000000"/>
                          </a:solidFill>
                          <a:latin typeface="Arial"/>
                          <a:ea typeface="Arial"/>
                          <a:cs typeface="Arial"/>
                          <a:sym typeface="Arial"/>
                        </a:rPr>
                        <a:t>ATLDSD datasets. Total sample size is 15250</a:t>
                      </a:r>
                      <a:endParaRPr sz="1000" u="none" strike="noStrike" cap="none">
                        <a:latin typeface="Calibri"/>
                        <a:ea typeface="Calibri"/>
                        <a:cs typeface="Calibri"/>
                        <a:sym typeface="Calibri"/>
                      </a:endParaRPr>
                    </a:p>
                  </a:txBody>
                  <a:tcPr marL="68575" marR="68575" marT="0" marB="0" anchor="ctr"/>
                </a:tc>
                <a:tc>
                  <a:txBody>
                    <a:bodyPr/>
                    <a:lstStyle/>
                    <a:p>
                      <a:pPr marL="0" marR="0" lvl="0" indent="0" algn="ctr" rtl="0">
                        <a:spcBef>
                          <a:spcPts val="0"/>
                        </a:spcBef>
                        <a:spcAft>
                          <a:spcPts val="0"/>
                        </a:spcAft>
                        <a:buNone/>
                      </a:pPr>
                      <a:r>
                        <a:rPr lang="en-US" sz="1000" u="none" strike="noStrike" cap="none">
                          <a:solidFill>
                            <a:srgbClr val="000000"/>
                          </a:solidFill>
                          <a:latin typeface="Arial"/>
                          <a:ea typeface="Arial"/>
                          <a:cs typeface="Arial"/>
                          <a:sym typeface="Arial"/>
                        </a:rPr>
                        <a:t>Accuracy Of Mobile Net-MFS is</a:t>
                      </a:r>
                      <a:endParaRPr sz="1000" u="none" strike="noStrike" cap="none">
                        <a:latin typeface="Calibri"/>
                        <a:ea typeface="Calibri"/>
                        <a:cs typeface="Calibri"/>
                        <a:sym typeface="Calibri"/>
                      </a:endParaRPr>
                    </a:p>
                    <a:p>
                      <a:pPr marL="0" marR="0" lvl="0" indent="0" algn="ctr" rtl="0">
                        <a:spcBef>
                          <a:spcPts val="0"/>
                        </a:spcBef>
                        <a:spcAft>
                          <a:spcPts val="0"/>
                        </a:spcAft>
                        <a:buNone/>
                      </a:pPr>
                      <a:r>
                        <a:rPr lang="en-US" sz="1000" u="none" strike="noStrike" cap="none">
                          <a:solidFill>
                            <a:srgbClr val="000000"/>
                          </a:solidFill>
                          <a:latin typeface="Arial"/>
                          <a:ea typeface="Arial"/>
                          <a:cs typeface="Arial"/>
                          <a:sym typeface="Arial"/>
                        </a:rPr>
                        <a:t>maximum of 98.7% at 75 Epoch</a:t>
                      </a:r>
                      <a:endParaRPr sz="1000" u="none" strike="noStrike" cap="none">
                        <a:latin typeface="Calibri"/>
                        <a:ea typeface="Calibri"/>
                        <a:cs typeface="Calibri"/>
                        <a:sym typeface="Calibri"/>
                      </a:endParaRPr>
                    </a:p>
                  </a:txBody>
                  <a:tcPr marL="68575" marR="68575" marT="0" marB="0" anchor="ctr"/>
                </a:tc>
                <a:tc>
                  <a:txBody>
                    <a:bodyPr/>
                    <a:lstStyle/>
                    <a:p>
                      <a:pPr marL="0" marR="0" lvl="0" indent="0" algn="ctr" rtl="0">
                        <a:spcBef>
                          <a:spcPts val="0"/>
                        </a:spcBef>
                        <a:spcAft>
                          <a:spcPts val="0"/>
                        </a:spcAft>
                        <a:buNone/>
                      </a:pPr>
                      <a:r>
                        <a:rPr lang="en-US" sz="1000" u="none" strike="noStrike" cap="none">
                          <a:solidFill>
                            <a:srgbClr val="000000"/>
                          </a:solidFill>
                          <a:latin typeface="Arial"/>
                          <a:ea typeface="Arial"/>
                          <a:cs typeface="Arial"/>
                          <a:sym typeface="Arial"/>
                        </a:rPr>
                        <a:t>We have improved MobileNet v3 by modifying its attention mechanism, taking into account the influence of dimension and space. </a:t>
                      </a:r>
                      <a:endParaRPr sz="1000" u="none" strike="noStrike" cap="none">
                        <a:latin typeface="Calibri"/>
                        <a:ea typeface="Calibri"/>
                        <a:cs typeface="Calibri"/>
                        <a:sym typeface="Calibri"/>
                      </a:endParaRPr>
                    </a:p>
                  </a:txBody>
                  <a:tcPr marL="68575" marR="68575" marT="0" marB="0" anchor="ctr"/>
                </a:tc>
                <a:tc>
                  <a:txBody>
                    <a:bodyPr/>
                    <a:lstStyle/>
                    <a:p>
                      <a:pPr marL="0" marR="0" lvl="0" indent="0" algn="ctr" rtl="0">
                        <a:spcBef>
                          <a:spcPts val="0"/>
                        </a:spcBef>
                        <a:spcAft>
                          <a:spcPts val="0"/>
                        </a:spcAft>
                        <a:buNone/>
                      </a:pPr>
                      <a:r>
                        <a:rPr lang="en-US" sz="1000" u="none" strike="noStrike" cap="none">
                          <a:solidFill>
                            <a:srgbClr val="000000"/>
                          </a:solidFill>
                          <a:latin typeface="Arial"/>
                          <a:ea typeface="Arial"/>
                          <a:cs typeface="Arial"/>
                          <a:sym typeface="Arial"/>
                        </a:rPr>
                        <a:t>The images were required from</a:t>
                      </a:r>
                      <a:br>
                        <a:rPr lang="en-US" sz="1000" u="none" strike="noStrike" cap="none">
                          <a:solidFill>
                            <a:srgbClr val="000000"/>
                          </a:solidFill>
                          <a:latin typeface="Arial"/>
                          <a:ea typeface="Arial"/>
                          <a:cs typeface="Arial"/>
                          <a:sym typeface="Arial"/>
                        </a:rPr>
                      </a:br>
                      <a:r>
                        <a:rPr lang="en-US" sz="1000" u="none" strike="noStrike" cap="none">
                          <a:solidFill>
                            <a:srgbClr val="000000"/>
                          </a:solidFill>
                          <a:latin typeface="Arial"/>
                          <a:ea typeface="Arial"/>
                          <a:cs typeface="Arial"/>
                          <a:sym typeface="Arial"/>
                        </a:rPr>
                        <a:t>the upper leaf surface and by</a:t>
                      </a:r>
                      <a:br>
                        <a:rPr lang="en-US" sz="1000" u="none" strike="noStrike" cap="none">
                          <a:solidFill>
                            <a:srgbClr val="000000"/>
                          </a:solidFill>
                          <a:latin typeface="Arial"/>
                          <a:ea typeface="Arial"/>
                          <a:cs typeface="Arial"/>
                          <a:sym typeface="Arial"/>
                        </a:rPr>
                      </a:br>
                      <a:r>
                        <a:rPr lang="en-US" sz="1000" u="none" strike="noStrike" cap="none">
                          <a:solidFill>
                            <a:srgbClr val="000000"/>
                          </a:solidFill>
                          <a:latin typeface="Arial"/>
                          <a:ea typeface="Arial"/>
                          <a:cs typeface="Arial"/>
                          <a:sym typeface="Arial"/>
                        </a:rPr>
                        <a:t>avoiding direct sun light reflection.</a:t>
                      </a:r>
                      <a:endParaRPr sz="10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2de4febd722_0_14"/>
          <p:cNvSpPr txBox="1">
            <a:spLocks noGrp="1"/>
          </p:cNvSpPr>
          <p:nvPr>
            <p:ph type="title"/>
          </p:nvPr>
        </p:nvSpPr>
        <p:spPr>
          <a:xfrm>
            <a:off x="1338175" y="1764000"/>
            <a:ext cx="7239900" cy="3078600"/>
          </a:xfrm>
          <a:prstGeom prst="rect">
            <a:avLst/>
          </a:prstGeom>
        </p:spPr>
        <p:txBody>
          <a:bodyPr spcFirstLastPara="1" wrap="square" lIns="0" tIns="0" rIns="0" bIns="0" anchor="t" anchorCtr="0">
            <a:spAutoFit/>
          </a:bodyPr>
          <a:lstStyle/>
          <a:p>
            <a:pPr marL="457200" lvl="0" indent="-355600" algn="l" rtl="0">
              <a:spcBef>
                <a:spcPts val="0"/>
              </a:spcBef>
              <a:spcAft>
                <a:spcPts val="0"/>
              </a:spcAft>
              <a:buClr>
                <a:schemeClr val="dk1"/>
              </a:buClr>
              <a:buSzPts val="2000"/>
              <a:buAutoNum type="arabicPeriod"/>
            </a:pPr>
            <a:r>
              <a:rPr lang="en-US" sz="2000">
                <a:solidFill>
                  <a:schemeClr val="dk1"/>
                </a:solidFill>
              </a:rPr>
              <a:t>Limited Data</a:t>
            </a:r>
            <a:endParaRPr sz="2000">
              <a:solidFill>
                <a:schemeClr val="dk1"/>
              </a:solidFill>
            </a:endParaRPr>
          </a:p>
          <a:p>
            <a:pPr marL="457200" lvl="0" indent="0" algn="l" rtl="0">
              <a:spcBef>
                <a:spcPts val="0"/>
              </a:spcBef>
              <a:spcAft>
                <a:spcPts val="0"/>
              </a:spcAft>
              <a:buNone/>
            </a:pPr>
            <a:endParaRPr sz="2000">
              <a:solidFill>
                <a:schemeClr val="dk1"/>
              </a:solidFill>
            </a:endParaRPr>
          </a:p>
          <a:p>
            <a:pPr marL="457200" lvl="0" indent="-355600" algn="l" rtl="0">
              <a:spcBef>
                <a:spcPts val="0"/>
              </a:spcBef>
              <a:spcAft>
                <a:spcPts val="0"/>
              </a:spcAft>
              <a:buClr>
                <a:schemeClr val="dk1"/>
              </a:buClr>
              <a:buSzPts val="2000"/>
              <a:buAutoNum type="arabicPeriod"/>
            </a:pPr>
            <a:r>
              <a:rPr lang="en-US" sz="2000">
                <a:solidFill>
                  <a:schemeClr val="dk1"/>
                </a:solidFill>
              </a:rPr>
              <a:t>The optimization of speed and computational complexity</a:t>
            </a:r>
            <a:endParaRPr sz="2000">
              <a:solidFill>
                <a:schemeClr val="dk1"/>
              </a:solidFill>
            </a:endParaRPr>
          </a:p>
          <a:p>
            <a:pPr marL="457200" lvl="0" indent="0" algn="l" rtl="0">
              <a:spcBef>
                <a:spcPts val="0"/>
              </a:spcBef>
              <a:spcAft>
                <a:spcPts val="0"/>
              </a:spcAft>
              <a:buNone/>
            </a:pPr>
            <a:endParaRPr sz="2000">
              <a:solidFill>
                <a:schemeClr val="dk1"/>
              </a:solidFill>
            </a:endParaRPr>
          </a:p>
          <a:p>
            <a:pPr marL="457200" lvl="0" indent="-355600" algn="l" rtl="0">
              <a:spcBef>
                <a:spcPts val="0"/>
              </a:spcBef>
              <a:spcAft>
                <a:spcPts val="0"/>
              </a:spcAft>
              <a:buClr>
                <a:schemeClr val="dk1"/>
              </a:buClr>
              <a:buSzPts val="2000"/>
              <a:buAutoNum type="arabicPeriod"/>
            </a:pPr>
            <a:r>
              <a:rPr lang="en-US" sz="2000">
                <a:solidFill>
                  <a:schemeClr val="dk1"/>
                </a:solidFill>
              </a:rPr>
              <a:t>Unbalanced dataset</a:t>
            </a:r>
            <a:endParaRPr sz="2000">
              <a:solidFill>
                <a:schemeClr val="dk1"/>
              </a:solidFill>
            </a:endParaRPr>
          </a:p>
          <a:p>
            <a:pPr marL="457200" lvl="0" indent="0" algn="l" rtl="0">
              <a:spcBef>
                <a:spcPts val="0"/>
              </a:spcBef>
              <a:spcAft>
                <a:spcPts val="0"/>
              </a:spcAft>
              <a:buNone/>
            </a:pPr>
            <a:endParaRPr sz="2000">
              <a:solidFill>
                <a:schemeClr val="dk1"/>
              </a:solidFill>
            </a:endParaRPr>
          </a:p>
          <a:p>
            <a:pPr marL="457200" lvl="0" indent="-355600" algn="l" rtl="0">
              <a:spcBef>
                <a:spcPts val="0"/>
              </a:spcBef>
              <a:spcAft>
                <a:spcPts val="0"/>
              </a:spcAft>
              <a:buClr>
                <a:schemeClr val="dk1"/>
              </a:buClr>
              <a:buSzPts val="2000"/>
              <a:buAutoNum type="arabicPeriod"/>
            </a:pPr>
            <a:r>
              <a:rPr lang="en-US" sz="2000">
                <a:solidFill>
                  <a:schemeClr val="dk1"/>
                </a:solidFill>
              </a:rPr>
              <a:t>Transferability and adaptability</a:t>
            </a:r>
            <a:endParaRPr sz="2000">
              <a:solidFill>
                <a:schemeClr val="dk1"/>
              </a:solidFill>
            </a:endParaRPr>
          </a:p>
          <a:p>
            <a:pPr marL="457200" lvl="0" indent="0" algn="l" rtl="0">
              <a:spcBef>
                <a:spcPts val="0"/>
              </a:spcBef>
              <a:spcAft>
                <a:spcPts val="0"/>
              </a:spcAft>
              <a:buNone/>
            </a:pPr>
            <a:endParaRPr sz="2000">
              <a:solidFill>
                <a:schemeClr val="dk1"/>
              </a:solidFill>
            </a:endParaRPr>
          </a:p>
          <a:p>
            <a:pPr marL="457200" lvl="0" indent="-355600" algn="l" rtl="0">
              <a:spcBef>
                <a:spcPts val="0"/>
              </a:spcBef>
              <a:spcAft>
                <a:spcPts val="0"/>
              </a:spcAft>
              <a:buClr>
                <a:schemeClr val="dk1"/>
              </a:buClr>
              <a:buSzPts val="2000"/>
              <a:buAutoNum type="arabicPeriod"/>
            </a:pPr>
            <a:r>
              <a:rPr lang="en-US" sz="2000">
                <a:solidFill>
                  <a:schemeClr val="dk1"/>
                </a:solidFill>
              </a:rPr>
              <a:t>Evaluation measures and Model Comparison</a:t>
            </a:r>
            <a:endParaRPr sz="2000">
              <a:solidFill>
                <a:schemeClr val="dk1"/>
              </a:solidFill>
            </a:endParaRPr>
          </a:p>
          <a:p>
            <a:pPr marL="457200" lvl="0" indent="0" algn="l" rtl="0">
              <a:spcBef>
                <a:spcPts val="0"/>
              </a:spcBef>
              <a:spcAft>
                <a:spcPts val="0"/>
              </a:spcAft>
              <a:buNone/>
            </a:pPr>
            <a:endParaRPr sz="2000">
              <a:solidFill>
                <a:schemeClr val="dk1"/>
              </a:solidFill>
            </a:endParaRPr>
          </a:p>
        </p:txBody>
      </p:sp>
      <p:sp>
        <p:nvSpPr>
          <p:cNvPr id="127" name="Google Shape;127;g2de4febd722_0_14"/>
          <p:cNvSpPr txBox="1">
            <a:spLocks noGrp="1"/>
          </p:cNvSpPr>
          <p:nvPr>
            <p:ph type="body" idx="1"/>
          </p:nvPr>
        </p:nvSpPr>
        <p:spPr>
          <a:xfrm>
            <a:off x="1401800" y="348000"/>
            <a:ext cx="7452300" cy="5541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sz="3600">
                <a:solidFill>
                  <a:srgbClr val="542113"/>
                </a:solidFill>
              </a:rPr>
              <a:t>Key Gaps</a:t>
            </a:r>
            <a:endParaRPr sz="3600">
              <a:solidFill>
                <a:srgbClr val="54211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2de4febd722_0_4"/>
          <p:cNvSpPr txBox="1"/>
          <p:nvPr/>
        </p:nvSpPr>
        <p:spPr>
          <a:xfrm>
            <a:off x="1166494" y="1386903"/>
            <a:ext cx="7806600" cy="4104300"/>
          </a:xfrm>
          <a:prstGeom prst="rect">
            <a:avLst/>
          </a:prstGeom>
          <a:noFill/>
          <a:ln>
            <a:noFill/>
          </a:ln>
        </p:spPr>
        <p:txBody>
          <a:bodyPr spcFirstLastPara="1" wrap="square" lIns="0" tIns="12050" rIns="0" bIns="0" anchor="t" anchorCtr="0">
            <a:spAutoFit/>
          </a:bodyPr>
          <a:lstStyle/>
          <a:p>
            <a:pPr marL="355600" marR="5080" lvl="0" indent="-342900" algn="just" rtl="0">
              <a:lnSpc>
                <a:spcPct val="150200"/>
              </a:lnSpc>
              <a:spcBef>
                <a:spcPts val="0"/>
              </a:spcBef>
              <a:spcAft>
                <a:spcPts val="0"/>
              </a:spcAft>
              <a:buClr>
                <a:schemeClr val="dk1"/>
              </a:buClr>
              <a:buSzPts val="2000"/>
              <a:buFont typeface="Arial"/>
              <a:buChar char="•"/>
            </a:pPr>
            <a:r>
              <a:rPr lang="en-US" sz="2000">
                <a:solidFill>
                  <a:schemeClr val="dk1"/>
                </a:solidFill>
                <a:latin typeface="Palatino Linotype"/>
                <a:ea typeface="Palatino Linotype"/>
                <a:cs typeface="Palatino Linotype"/>
                <a:sym typeface="Palatino Linotype"/>
              </a:rPr>
              <a:t> Manual monitoring of affected disease leaves for large yield is     </a:t>
            </a:r>
            <a:endParaRPr/>
          </a:p>
          <a:p>
            <a:pPr marL="12700" marR="5080" lvl="0" indent="0" algn="just" rtl="0">
              <a:lnSpc>
                <a:spcPct val="150200"/>
              </a:lnSpc>
              <a:spcBef>
                <a:spcPts val="95"/>
              </a:spcBef>
              <a:spcAft>
                <a:spcPts val="0"/>
              </a:spcAft>
              <a:buNone/>
            </a:pPr>
            <a:r>
              <a:rPr lang="en-US" sz="2000">
                <a:solidFill>
                  <a:schemeClr val="dk1"/>
                </a:solidFill>
                <a:latin typeface="Palatino Linotype"/>
                <a:ea typeface="Palatino Linotype"/>
                <a:cs typeface="Palatino Linotype"/>
                <a:sym typeface="Palatino Linotype"/>
              </a:rPr>
              <a:t>    not time and cost effective.</a:t>
            </a:r>
            <a:endParaRPr/>
          </a:p>
          <a:p>
            <a:pPr marL="12700" marR="5080" lvl="0" indent="0" algn="just" rtl="0">
              <a:lnSpc>
                <a:spcPct val="150200"/>
              </a:lnSpc>
              <a:spcBef>
                <a:spcPts val="95"/>
              </a:spcBef>
              <a:spcAft>
                <a:spcPts val="0"/>
              </a:spcAft>
              <a:buNone/>
            </a:pPr>
            <a:endParaRPr sz="2000">
              <a:solidFill>
                <a:schemeClr val="dk1"/>
              </a:solidFill>
              <a:latin typeface="Palatino Linotype"/>
              <a:ea typeface="Palatino Linotype"/>
              <a:cs typeface="Palatino Linotype"/>
              <a:sym typeface="Palatino Linotype"/>
            </a:endParaRPr>
          </a:p>
          <a:p>
            <a:pPr marL="355600" marR="5080" lvl="0" indent="-342900" algn="just" rtl="0">
              <a:lnSpc>
                <a:spcPct val="150200"/>
              </a:lnSpc>
              <a:spcBef>
                <a:spcPts val="95"/>
              </a:spcBef>
              <a:spcAft>
                <a:spcPts val="0"/>
              </a:spcAft>
              <a:buClr>
                <a:schemeClr val="dk1"/>
              </a:buClr>
              <a:buSzPts val="2000"/>
              <a:buFont typeface="Arial"/>
              <a:buChar char="•"/>
            </a:pPr>
            <a:r>
              <a:rPr lang="en-US" sz="2000">
                <a:solidFill>
                  <a:schemeClr val="dk1"/>
                </a:solidFill>
                <a:latin typeface="Palatino Linotype"/>
                <a:ea typeface="Palatino Linotype"/>
                <a:cs typeface="Palatino Linotype"/>
                <a:sym typeface="Palatino Linotype"/>
              </a:rPr>
              <a:t>There are existing mechanisms for leaf disease detection however they still  lack capabilities to offer solutions for diseases.</a:t>
            </a:r>
            <a:endParaRPr/>
          </a:p>
          <a:p>
            <a:pPr marL="12700" marR="5080" lvl="0" indent="0" algn="just" rtl="0">
              <a:lnSpc>
                <a:spcPct val="150200"/>
              </a:lnSpc>
              <a:spcBef>
                <a:spcPts val="95"/>
              </a:spcBef>
              <a:spcAft>
                <a:spcPts val="0"/>
              </a:spcAft>
              <a:buNone/>
            </a:pPr>
            <a:endParaRPr sz="2000">
              <a:solidFill>
                <a:schemeClr val="dk1"/>
              </a:solidFill>
              <a:latin typeface="Palatino Linotype"/>
              <a:ea typeface="Palatino Linotype"/>
              <a:cs typeface="Palatino Linotype"/>
              <a:sym typeface="Palatino Linotype"/>
            </a:endParaRPr>
          </a:p>
          <a:p>
            <a:pPr marL="355600" marR="5080" lvl="0" indent="-342900" algn="just" rtl="0">
              <a:lnSpc>
                <a:spcPct val="150200"/>
              </a:lnSpc>
              <a:spcBef>
                <a:spcPts val="95"/>
              </a:spcBef>
              <a:spcAft>
                <a:spcPts val="0"/>
              </a:spcAft>
              <a:buClr>
                <a:schemeClr val="dk1"/>
              </a:buClr>
              <a:buSzPts val="2000"/>
              <a:buFont typeface="Arial"/>
              <a:buChar char="•"/>
            </a:pPr>
            <a:r>
              <a:rPr lang="en-US" sz="2000">
                <a:solidFill>
                  <a:schemeClr val="dk1"/>
                </a:solidFill>
                <a:latin typeface="Palatino Linotype"/>
                <a:ea typeface="Palatino Linotype"/>
                <a:cs typeface="Palatino Linotype"/>
                <a:sym typeface="Palatino Linotype"/>
              </a:rPr>
              <a:t>Apple serves as major cash crop for farmers in hilly regions </a:t>
            </a:r>
            <a:endParaRPr/>
          </a:p>
          <a:p>
            <a:pPr marL="12700" marR="5080" lvl="0" indent="0" algn="just" rtl="0">
              <a:lnSpc>
                <a:spcPct val="150200"/>
              </a:lnSpc>
              <a:spcBef>
                <a:spcPts val="95"/>
              </a:spcBef>
              <a:spcAft>
                <a:spcPts val="0"/>
              </a:spcAft>
              <a:buNone/>
            </a:pPr>
            <a:r>
              <a:rPr lang="en-US" sz="2000">
                <a:solidFill>
                  <a:schemeClr val="dk1"/>
                </a:solidFill>
                <a:latin typeface="Palatino Linotype"/>
                <a:ea typeface="Palatino Linotype"/>
                <a:cs typeface="Palatino Linotype"/>
                <a:sym typeface="Palatino Linotype"/>
              </a:rPr>
              <a:t>    India and due to lack of effective disease management measures       </a:t>
            </a:r>
            <a:endParaRPr/>
          </a:p>
          <a:p>
            <a:pPr marL="12700" marR="5080" lvl="0" indent="0" algn="just" rtl="0">
              <a:lnSpc>
                <a:spcPct val="150200"/>
              </a:lnSpc>
              <a:spcBef>
                <a:spcPts val="95"/>
              </a:spcBef>
              <a:spcAft>
                <a:spcPts val="0"/>
              </a:spcAft>
              <a:buNone/>
            </a:pPr>
            <a:r>
              <a:rPr lang="en-US" sz="2000">
                <a:solidFill>
                  <a:schemeClr val="dk1"/>
                </a:solidFill>
                <a:latin typeface="Palatino Linotype"/>
                <a:ea typeface="Palatino Linotype"/>
                <a:cs typeface="Palatino Linotype"/>
                <a:sym typeface="Palatino Linotype"/>
              </a:rPr>
              <a:t>    livelihood of farmers in Himachal, Kashmir are severely effected.</a:t>
            </a:r>
            <a:endParaRPr/>
          </a:p>
        </p:txBody>
      </p:sp>
      <p:pic>
        <p:nvPicPr>
          <p:cNvPr id="133" name="Google Shape;133;g2de4febd722_0_4"/>
          <p:cNvPicPr preferRelativeResize="0"/>
          <p:nvPr/>
        </p:nvPicPr>
        <p:blipFill rotWithShape="1">
          <a:blip r:embed="rId3">
            <a:alphaModFix/>
          </a:blip>
          <a:srcRect/>
          <a:stretch/>
        </p:blipFill>
        <p:spPr>
          <a:xfrm>
            <a:off x="0" y="0"/>
            <a:ext cx="1038224" cy="981075"/>
          </a:xfrm>
          <a:prstGeom prst="rect">
            <a:avLst/>
          </a:prstGeom>
          <a:noFill/>
          <a:ln>
            <a:noFill/>
          </a:ln>
        </p:spPr>
      </p:pic>
      <p:sp>
        <p:nvSpPr>
          <p:cNvPr id="134" name="Google Shape;134;g2de4febd722_0_4"/>
          <p:cNvSpPr txBox="1">
            <a:spLocks noGrp="1"/>
          </p:cNvSpPr>
          <p:nvPr>
            <p:ph type="title"/>
          </p:nvPr>
        </p:nvSpPr>
        <p:spPr>
          <a:xfrm>
            <a:off x="1290326" y="164475"/>
            <a:ext cx="4287300"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Problem Statement</a:t>
            </a:r>
            <a:endParaRPr/>
          </a:p>
        </p:txBody>
      </p:sp>
      <p:sp>
        <p:nvSpPr>
          <p:cNvPr id="135" name="Google Shape;135;g2de4febd722_0_4"/>
          <p:cNvSpPr txBox="1">
            <a:spLocks noGrp="1"/>
          </p:cNvSpPr>
          <p:nvPr>
            <p:ph type="ftr" idx="11"/>
          </p:nvPr>
        </p:nvSpPr>
        <p:spPr>
          <a:xfrm>
            <a:off x="1407160" y="6640050"/>
            <a:ext cx="7042800" cy="163763"/>
          </a:xfrm>
          <a:prstGeom prst="rect">
            <a:avLst/>
          </a:prstGeom>
          <a:noFill/>
          <a:ln>
            <a:noFill/>
          </a:ln>
        </p:spPr>
        <p:txBody>
          <a:bodyPr spcFirstLastPara="1" wrap="square" lIns="0" tIns="0" rIns="0" bIns="0" anchor="t" anchorCtr="0">
            <a:spAutoFit/>
          </a:bodyPr>
          <a:lstStyle/>
          <a:p>
            <a:pPr marL="12700" lvl="0" indent="0" algn="l" rtl="0">
              <a:lnSpc>
                <a:spcPct val="111666"/>
              </a:lnSpc>
              <a:spcBef>
                <a:spcPts val="0"/>
              </a:spcBef>
              <a:spcAft>
                <a:spcPts val="0"/>
              </a:spcAft>
              <a:buNone/>
            </a:pPr>
            <a:endParaRPr dirty="0"/>
          </a:p>
        </p:txBody>
      </p:sp>
      <p:sp>
        <p:nvSpPr>
          <p:cNvPr id="136" name="Google Shape;136;g2de4febd722_0_4"/>
          <p:cNvSpPr txBox="1">
            <a:spLocks noGrp="1"/>
          </p:cNvSpPr>
          <p:nvPr>
            <p:ph type="sldNum" idx="12"/>
          </p:nvPr>
        </p:nvSpPr>
        <p:spPr>
          <a:xfrm>
            <a:off x="8754491" y="6640050"/>
            <a:ext cx="209700" cy="146100"/>
          </a:xfrm>
          <a:prstGeom prst="rect">
            <a:avLst/>
          </a:prstGeom>
          <a:noFill/>
          <a:ln>
            <a:noFill/>
          </a:ln>
        </p:spPr>
        <p:txBody>
          <a:bodyPr spcFirstLastPara="1" wrap="square" lIns="0" tIns="0" rIns="0" bIns="0" anchor="t" anchorCtr="0">
            <a:spAutoFit/>
          </a:bodyPr>
          <a:lstStyle/>
          <a:p>
            <a:pPr marL="38100" lvl="0" indent="0" algn="l" rtl="0">
              <a:lnSpc>
                <a:spcPct val="111666"/>
              </a:lnSpc>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7"/>
          <p:cNvSpPr txBox="1"/>
          <p:nvPr/>
        </p:nvSpPr>
        <p:spPr>
          <a:xfrm>
            <a:off x="1066800" y="888080"/>
            <a:ext cx="7910100" cy="4481400"/>
          </a:xfrm>
          <a:prstGeom prst="rect">
            <a:avLst/>
          </a:prstGeom>
          <a:noFill/>
          <a:ln>
            <a:noFill/>
          </a:ln>
        </p:spPr>
        <p:txBody>
          <a:bodyPr spcFirstLastPara="1" wrap="square" lIns="0" tIns="12050" rIns="0" bIns="0" anchor="t" anchorCtr="0">
            <a:spAutoFit/>
          </a:bodyPr>
          <a:lstStyle/>
          <a:p>
            <a:pPr marL="457200" marR="6985" lvl="0" indent="0" algn="just" rtl="0">
              <a:lnSpc>
                <a:spcPct val="150200"/>
              </a:lnSpc>
              <a:spcBef>
                <a:spcPts val="0"/>
              </a:spcBef>
              <a:spcAft>
                <a:spcPts val="0"/>
              </a:spcAft>
              <a:buNone/>
            </a:pPr>
            <a:r>
              <a:rPr lang="en-US" sz="2000">
                <a:solidFill>
                  <a:schemeClr val="dk1"/>
                </a:solidFill>
                <a:latin typeface="Palatino Linotype"/>
                <a:ea typeface="Palatino Linotype"/>
                <a:cs typeface="Palatino Linotype"/>
                <a:sym typeface="Palatino Linotype"/>
              </a:rPr>
              <a:t>• Performing Data augmentation for increasing the number of images in dataset to prevent overfitting and Increasing features.</a:t>
            </a:r>
            <a:endParaRPr sz="2000">
              <a:solidFill>
                <a:schemeClr val="dk1"/>
              </a:solidFill>
              <a:latin typeface="Palatino Linotype"/>
              <a:ea typeface="Palatino Linotype"/>
              <a:cs typeface="Palatino Linotype"/>
              <a:sym typeface="Palatino Linotype"/>
            </a:endParaRPr>
          </a:p>
          <a:p>
            <a:pPr marL="457200" marR="6985" lvl="0" indent="0" algn="just" rtl="0">
              <a:lnSpc>
                <a:spcPct val="150200"/>
              </a:lnSpc>
              <a:spcBef>
                <a:spcPts val="0"/>
              </a:spcBef>
              <a:spcAft>
                <a:spcPts val="0"/>
              </a:spcAft>
              <a:buNone/>
            </a:pPr>
            <a:r>
              <a:rPr lang="en-US" sz="2000">
                <a:solidFill>
                  <a:schemeClr val="dk1"/>
                </a:solidFill>
                <a:latin typeface="Palatino Linotype"/>
                <a:ea typeface="Palatino Linotype"/>
                <a:cs typeface="Palatino Linotype"/>
                <a:sym typeface="Palatino Linotype"/>
              </a:rPr>
              <a:t> </a:t>
            </a:r>
            <a:endParaRPr sz="2000">
              <a:solidFill>
                <a:schemeClr val="dk1"/>
              </a:solidFill>
              <a:latin typeface="Palatino Linotype"/>
              <a:ea typeface="Palatino Linotype"/>
              <a:cs typeface="Palatino Linotype"/>
              <a:sym typeface="Palatino Linotype"/>
            </a:endParaRPr>
          </a:p>
          <a:p>
            <a:pPr marL="457200" marR="6985" lvl="0" indent="0" algn="just" rtl="0">
              <a:lnSpc>
                <a:spcPct val="150200"/>
              </a:lnSpc>
              <a:spcBef>
                <a:spcPts val="0"/>
              </a:spcBef>
              <a:spcAft>
                <a:spcPts val="0"/>
              </a:spcAft>
              <a:buNone/>
            </a:pPr>
            <a:r>
              <a:rPr lang="en-US" sz="2000">
                <a:solidFill>
                  <a:schemeClr val="dk1"/>
                </a:solidFill>
                <a:latin typeface="Palatino Linotype"/>
                <a:ea typeface="Palatino Linotype"/>
                <a:cs typeface="Palatino Linotype"/>
                <a:sym typeface="Palatino Linotype"/>
              </a:rPr>
              <a:t>• Create and implement a Deep learning-based Hybrid model comprising of SVM, ViT and PCA for effective disease recognition with higher accuracy. </a:t>
            </a:r>
            <a:endParaRPr sz="2000">
              <a:solidFill>
                <a:schemeClr val="dk1"/>
              </a:solidFill>
              <a:latin typeface="Palatino Linotype"/>
              <a:ea typeface="Palatino Linotype"/>
              <a:cs typeface="Palatino Linotype"/>
              <a:sym typeface="Palatino Linotype"/>
            </a:endParaRPr>
          </a:p>
          <a:p>
            <a:pPr marL="457200" marR="6985" lvl="0" indent="0" algn="just" rtl="0">
              <a:lnSpc>
                <a:spcPct val="150200"/>
              </a:lnSpc>
              <a:spcBef>
                <a:spcPts val="0"/>
              </a:spcBef>
              <a:spcAft>
                <a:spcPts val="0"/>
              </a:spcAft>
              <a:buNone/>
            </a:pPr>
            <a:endParaRPr sz="2000">
              <a:solidFill>
                <a:schemeClr val="dk1"/>
              </a:solidFill>
              <a:latin typeface="Palatino Linotype"/>
              <a:ea typeface="Palatino Linotype"/>
              <a:cs typeface="Palatino Linotype"/>
              <a:sym typeface="Palatino Linotype"/>
            </a:endParaRPr>
          </a:p>
          <a:p>
            <a:pPr marL="457200" marR="6985" lvl="0" indent="0" algn="just" rtl="0">
              <a:lnSpc>
                <a:spcPct val="150200"/>
              </a:lnSpc>
              <a:spcBef>
                <a:spcPts val="0"/>
              </a:spcBef>
              <a:spcAft>
                <a:spcPts val="0"/>
              </a:spcAft>
              <a:buNone/>
            </a:pPr>
            <a:r>
              <a:rPr lang="en-US" sz="2000">
                <a:solidFill>
                  <a:schemeClr val="dk1"/>
                </a:solidFill>
                <a:latin typeface="Palatino Linotype"/>
                <a:ea typeface="Palatino Linotype"/>
                <a:cs typeface="Palatino Linotype"/>
                <a:sym typeface="Palatino Linotype"/>
              </a:rPr>
              <a:t>• Evaluating the performance of our model based on matrices like accuracy, confusion matrix, precision and F-1 score and recall, weighted and macro average.</a:t>
            </a:r>
            <a:endParaRPr sz="2000">
              <a:solidFill>
                <a:schemeClr val="dk1"/>
              </a:solidFill>
              <a:latin typeface="Palatino Linotype"/>
              <a:ea typeface="Palatino Linotype"/>
              <a:cs typeface="Palatino Linotype"/>
              <a:sym typeface="Palatino Linotype"/>
            </a:endParaRPr>
          </a:p>
        </p:txBody>
      </p:sp>
      <p:pic>
        <p:nvPicPr>
          <p:cNvPr id="142" name="Google Shape;142;p7"/>
          <p:cNvPicPr preferRelativeResize="0"/>
          <p:nvPr/>
        </p:nvPicPr>
        <p:blipFill rotWithShape="1">
          <a:blip r:embed="rId3">
            <a:alphaModFix/>
          </a:blip>
          <a:srcRect/>
          <a:stretch/>
        </p:blipFill>
        <p:spPr>
          <a:xfrm>
            <a:off x="0" y="0"/>
            <a:ext cx="1038224" cy="981075"/>
          </a:xfrm>
          <a:prstGeom prst="rect">
            <a:avLst/>
          </a:prstGeom>
          <a:noFill/>
          <a:ln>
            <a:noFill/>
          </a:ln>
        </p:spPr>
      </p:pic>
      <p:sp>
        <p:nvSpPr>
          <p:cNvPr id="143" name="Google Shape;143;p7"/>
          <p:cNvSpPr txBox="1">
            <a:spLocks noGrp="1"/>
          </p:cNvSpPr>
          <p:nvPr>
            <p:ph type="title"/>
          </p:nvPr>
        </p:nvSpPr>
        <p:spPr>
          <a:xfrm>
            <a:off x="1290319" y="164464"/>
            <a:ext cx="1967864"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Objectives</a:t>
            </a:r>
            <a:endParaRPr/>
          </a:p>
        </p:txBody>
      </p:sp>
      <p:sp>
        <p:nvSpPr>
          <p:cNvPr id="144" name="Google Shape;144;p7"/>
          <p:cNvSpPr txBox="1">
            <a:spLocks noGrp="1"/>
          </p:cNvSpPr>
          <p:nvPr>
            <p:ph type="ftr" idx="11"/>
          </p:nvPr>
        </p:nvSpPr>
        <p:spPr>
          <a:xfrm>
            <a:off x="1407160" y="6640050"/>
            <a:ext cx="7042784" cy="163763"/>
          </a:xfrm>
          <a:prstGeom prst="rect">
            <a:avLst/>
          </a:prstGeom>
          <a:noFill/>
          <a:ln>
            <a:noFill/>
          </a:ln>
        </p:spPr>
        <p:txBody>
          <a:bodyPr spcFirstLastPara="1" wrap="square" lIns="0" tIns="0" rIns="0" bIns="0" anchor="t" anchorCtr="0">
            <a:spAutoFit/>
          </a:bodyPr>
          <a:lstStyle/>
          <a:p>
            <a:pPr marL="12700" lvl="0" indent="0" algn="l" rtl="0">
              <a:lnSpc>
                <a:spcPct val="111666"/>
              </a:lnSpc>
              <a:spcBef>
                <a:spcPts val="0"/>
              </a:spcBef>
              <a:spcAft>
                <a:spcPts val="0"/>
              </a:spcAft>
              <a:buNone/>
            </a:pPr>
            <a:endParaRPr dirty="0"/>
          </a:p>
        </p:txBody>
      </p:sp>
      <p:sp>
        <p:nvSpPr>
          <p:cNvPr id="145" name="Google Shape;145;p7"/>
          <p:cNvSpPr txBox="1">
            <a:spLocks noGrp="1"/>
          </p:cNvSpPr>
          <p:nvPr>
            <p:ph type="sldNum" idx="12"/>
          </p:nvPr>
        </p:nvSpPr>
        <p:spPr>
          <a:xfrm>
            <a:off x="8754491" y="6640050"/>
            <a:ext cx="209550" cy="151765"/>
          </a:xfrm>
          <a:prstGeom prst="rect">
            <a:avLst/>
          </a:prstGeom>
          <a:noFill/>
          <a:ln>
            <a:noFill/>
          </a:ln>
        </p:spPr>
        <p:txBody>
          <a:bodyPr spcFirstLastPara="1" wrap="square" lIns="0" tIns="0" rIns="0" bIns="0" anchor="t" anchorCtr="0">
            <a:spAutoFit/>
          </a:bodyPr>
          <a:lstStyle/>
          <a:p>
            <a:pPr marL="38100" lvl="0" indent="0" algn="l" rtl="0">
              <a:lnSpc>
                <a:spcPct val="111666"/>
              </a:lnSpc>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8"/>
          <p:cNvPicPr preferRelativeResize="0"/>
          <p:nvPr/>
        </p:nvPicPr>
        <p:blipFill rotWithShape="1">
          <a:blip r:embed="rId3">
            <a:alphaModFix/>
          </a:blip>
          <a:srcRect/>
          <a:stretch/>
        </p:blipFill>
        <p:spPr>
          <a:xfrm>
            <a:off x="0" y="0"/>
            <a:ext cx="1038224" cy="981075"/>
          </a:xfrm>
          <a:prstGeom prst="rect">
            <a:avLst/>
          </a:prstGeom>
          <a:noFill/>
          <a:ln>
            <a:noFill/>
          </a:ln>
        </p:spPr>
      </p:pic>
      <p:sp>
        <p:nvSpPr>
          <p:cNvPr id="152" name="Google Shape;152;p8"/>
          <p:cNvSpPr txBox="1">
            <a:spLocks noGrp="1"/>
          </p:cNvSpPr>
          <p:nvPr>
            <p:ph type="title"/>
          </p:nvPr>
        </p:nvSpPr>
        <p:spPr>
          <a:xfrm>
            <a:off x="1290319" y="164464"/>
            <a:ext cx="400494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Architecture Diagram</a:t>
            </a:r>
            <a:endParaRPr/>
          </a:p>
        </p:txBody>
      </p:sp>
      <p:sp>
        <p:nvSpPr>
          <p:cNvPr id="153" name="Google Shape;153;p8"/>
          <p:cNvSpPr txBox="1">
            <a:spLocks noGrp="1"/>
          </p:cNvSpPr>
          <p:nvPr>
            <p:ph type="ftr" idx="11"/>
          </p:nvPr>
        </p:nvSpPr>
        <p:spPr>
          <a:xfrm>
            <a:off x="1407160" y="6640050"/>
            <a:ext cx="7042784" cy="163763"/>
          </a:xfrm>
          <a:prstGeom prst="rect">
            <a:avLst/>
          </a:prstGeom>
          <a:noFill/>
          <a:ln>
            <a:noFill/>
          </a:ln>
        </p:spPr>
        <p:txBody>
          <a:bodyPr spcFirstLastPara="1" wrap="square" lIns="0" tIns="0" rIns="0" bIns="0" anchor="t" anchorCtr="0">
            <a:spAutoFit/>
          </a:bodyPr>
          <a:lstStyle/>
          <a:p>
            <a:pPr marL="12700" lvl="0" indent="0" algn="l" rtl="0">
              <a:lnSpc>
                <a:spcPct val="111666"/>
              </a:lnSpc>
              <a:spcBef>
                <a:spcPts val="0"/>
              </a:spcBef>
              <a:spcAft>
                <a:spcPts val="0"/>
              </a:spcAft>
              <a:buNone/>
            </a:pPr>
            <a:endParaRPr dirty="0"/>
          </a:p>
        </p:txBody>
      </p:sp>
      <p:sp>
        <p:nvSpPr>
          <p:cNvPr id="154" name="Google Shape;154;p8"/>
          <p:cNvSpPr txBox="1">
            <a:spLocks noGrp="1"/>
          </p:cNvSpPr>
          <p:nvPr>
            <p:ph type="sldNum" idx="12"/>
          </p:nvPr>
        </p:nvSpPr>
        <p:spPr>
          <a:xfrm>
            <a:off x="8754491" y="6640050"/>
            <a:ext cx="209550" cy="151765"/>
          </a:xfrm>
          <a:prstGeom prst="rect">
            <a:avLst/>
          </a:prstGeom>
          <a:noFill/>
          <a:ln>
            <a:noFill/>
          </a:ln>
        </p:spPr>
        <p:txBody>
          <a:bodyPr spcFirstLastPara="1" wrap="square" lIns="0" tIns="0" rIns="0" bIns="0" anchor="t" anchorCtr="0">
            <a:spAutoFit/>
          </a:bodyPr>
          <a:lstStyle/>
          <a:p>
            <a:pPr marL="38100" lvl="0" indent="0" algn="l" rtl="0">
              <a:lnSpc>
                <a:spcPct val="111666"/>
              </a:lnSpc>
              <a:spcBef>
                <a:spcPts val="0"/>
              </a:spcBef>
              <a:spcAft>
                <a:spcPts val="0"/>
              </a:spcAft>
              <a:buNone/>
            </a:pPr>
            <a:fld id="{00000000-1234-1234-1234-123412341234}" type="slidenum">
              <a:rPr lang="en-US"/>
              <a:t>9</a:t>
            </a:fld>
            <a:endParaRPr/>
          </a:p>
        </p:txBody>
      </p:sp>
      <p:sp>
        <p:nvSpPr>
          <p:cNvPr id="155" name="Google Shape;155;p8"/>
          <p:cNvSpPr txBox="1"/>
          <p:nvPr/>
        </p:nvSpPr>
        <p:spPr>
          <a:xfrm flipH="1">
            <a:off x="1458448" y="6194428"/>
            <a:ext cx="7228351"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Fig 1: Project Synthesis </a:t>
            </a:r>
            <a:endParaRPr sz="1800">
              <a:solidFill>
                <a:schemeClr val="dk1"/>
              </a:solidFill>
              <a:latin typeface="Calibri"/>
              <a:ea typeface="Calibri"/>
              <a:cs typeface="Calibri"/>
              <a:sym typeface="Calibri"/>
            </a:endParaRPr>
          </a:p>
        </p:txBody>
      </p:sp>
      <p:pic>
        <p:nvPicPr>
          <p:cNvPr id="156" name="Google Shape;156;p8"/>
          <p:cNvPicPr preferRelativeResize="0"/>
          <p:nvPr/>
        </p:nvPicPr>
        <p:blipFill>
          <a:blip r:embed="rId4">
            <a:alphaModFix/>
          </a:blip>
          <a:stretch>
            <a:fillRect/>
          </a:stretch>
        </p:blipFill>
        <p:spPr>
          <a:xfrm>
            <a:off x="1190624" y="892174"/>
            <a:ext cx="7149798" cy="5149854"/>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2035</Words>
  <Application>Microsoft Office PowerPoint</Application>
  <PresentationFormat>On-screen Show (4:3)</PresentationFormat>
  <Paragraphs>222</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Palatino Linotype</vt:lpstr>
      <vt:lpstr>Arial</vt:lpstr>
      <vt:lpstr>Roboto</vt:lpstr>
      <vt:lpstr>Calibri</vt:lpstr>
      <vt:lpstr>Office Theme</vt:lpstr>
      <vt:lpstr>PowerPoint Presentation</vt:lpstr>
      <vt:lpstr>Outline</vt:lpstr>
      <vt:lpstr>Introduction</vt:lpstr>
      <vt:lpstr>Literature Review </vt:lpstr>
      <vt:lpstr>Literature Review </vt:lpstr>
      <vt:lpstr>Limited Data  The optimization of speed and computational complexity  Unbalanced dataset  Transferability and adaptability  Evaluation measures and Model Comparison </vt:lpstr>
      <vt:lpstr>Problem Statement</vt:lpstr>
      <vt:lpstr>Objectives</vt:lpstr>
      <vt:lpstr>Architecture Diagram</vt:lpstr>
      <vt:lpstr>Use Case Diagram</vt:lpstr>
      <vt:lpstr>System Design</vt:lpstr>
      <vt:lpstr>Project Plan</vt:lpstr>
      <vt:lpstr>VGG-19 Architecture</vt:lpstr>
      <vt:lpstr>ViT Architecture</vt:lpstr>
      <vt:lpstr>SVM Architecture</vt:lpstr>
      <vt:lpstr>Dataset Overview</vt:lpstr>
      <vt:lpstr>Code</vt:lpstr>
      <vt:lpstr>Code</vt:lpstr>
      <vt:lpstr>Deliverables/benefits</vt:lpstr>
      <vt:lpstr>            Real life applications</vt:lpstr>
      <vt:lpstr>Limitations</vt:lpstr>
      <vt:lpstr>         Results</vt:lpstr>
      <vt:lpstr>PowerPoint Presentation</vt:lpstr>
      <vt:lpstr>PowerPoint Presentation</vt:lpstr>
      <vt:lpstr>PowerPoint Presentation</vt:lpstr>
      <vt:lpstr>Future Work</vt:lpstr>
      <vt:lpstr>Conclusion</vt:lpstr>
      <vt:lpstr>References</vt:lpstr>
      <vt:lpstr>References(contd…)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Srishti Aggarwal</dc:creator>
  <cp:lastModifiedBy>ayushhh now</cp:lastModifiedBy>
  <cp:revision>3</cp:revision>
  <dcterms:created xsi:type="dcterms:W3CDTF">2024-04-01T12:42:33Z</dcterms:created>
  <dcterms:modified xsi:type="dcterms:W3CDTF">2024-10-02T18:08:52Z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2024-04-01T00:00:00Z</vt:filetime>
  </property>
  <property fmtid="{D5CDD505-2E9C-101B-9397-08002B2CF9AE}" pid="3" name="LastSaved">
    <vt:filetime>2024-04-01T00:00:00Z</vt:filetime>
  </property>
</Properties>
</file>