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a118ae76c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a118ae76c8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118ae76c8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118ae76c8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118ae76c8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118ae76c8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118ae76c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118ae76c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118ae76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a118ae76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118ae76c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a118ae76c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118ae76c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118ae76c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a118ae76c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a118ae76c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118ae76c8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a118ae76c8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118ae76c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118ae76c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118ae76c8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118ae76c8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245750" y="757675"/>
            <a:ext cx="7119600" cy="13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27" b="0">
                <a:solidFill>
                  <a:srgbClr val="222233"/>
                </a:solidFill>
                <a:highlight>
                  <a:srgbClr val="F8F8FB"/>
                </a:highlight>
                <a:latin typeface="Georgia"/>
                <a:ea typeface="Georgia"/>
                <a:cs typeface="Georgia"/>
                <a:sym typeface="Georgia"/>
              </a:rPr>
              <a:t>Jaypee university of informaton technology</a:t>
            </a:r>
            <a:endParaRPr sz="3627" b="0">
              <a:solidFill>
                <a:srgbClr val="222233"/>
              </a:solidFill>
              <a:highlight>
                <a:srgbClr val="F8F8FB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83199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Presented by                                                                                                                 Guided by:-                                       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1)Ayush </a:t>
            </a:r>
            <a:r>
              <a:rPr lang="en-GB" dirty="0" err="1"/>
              <a:t>singh</a:t>
            </a:r>
            <a:r>
              <a:rPr lang="en-GB" dirty="0"/>
              <a:t>(211179)                                                                                               Abhilasha </a:t>
            </a:r>
            <a:r>
              <a:rPr lang="en-GB" dirty="0" err="1"/>
              <a:t>sharma</a:t>
            </a:r>
            <a:endParaRPr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5" y="445225"/>
            <a:ext cx="1170375" cy="12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478000"/>
            <a:ext cx="8953500" cy="18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0" y="2423650"/>
            <a:ext cx="8953500" cy="22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162050"/>
            <a:ext cx="8953500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779900" cy="29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Thank you</a:t>
            </a:r>
            <a:endParaRPr dirty="0"/>
          </a:p>
        </p:txBody>
      </p:sp>
      <p:sp>
        <p:nvSpPr>
          <p:cNvPr id="353" name="Google Shape;353;p2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/>
              <a:t>.</a:t>
            </a:r>
            <a:endParaRPr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1584950" y="313325"/>
            <a:ext cx="8003400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50">
                <a:solidFill>
                  <a:srgbClr val="0E0F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   Management   System</a:t>
            </a:r>
            <a:endParaRPr sz="4150"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1750375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75" y="1616825"/>
            <a:ext cx="5924450" cy="27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ctrTitle"/>
          </p:nvPr>
        </p:nvSpPr>
        <p:spPr>
          <a:xfrm>
            <a:off x="824000" y="5359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824000" y="254699"/>
            <a:ext cx="4255500" cy="11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Introduction</a:t>
            </a:r>
            <a:endParaRPr sz="4600"/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824000" y="1429500"/>
            <a:ext cx="5531400" cy="28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organisation keeps a record of their staff.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Staff records play a crucial role in staff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management. Every organisation requires these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records to calculate pay, manage workforce and see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employees Management of 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records is a challenging task and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consuming process for the HR team , which can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 reduced by using EMS that is the Employee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Management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ctrTitle"/>
          </p:nvPr>
        </p:nvSpPr>
        <p:spPr>
          <a:xfrm>
            <a:off x="824000" y="5097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Cont.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1"/>
          </p:nvPr>
        </p:nvSpPr>
        <p:spPr>
          <a:xfrm>
            <a:off x="824000" y="1736950"/>
            <a:ext cx="52083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organisations both private and public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necessities of employee management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systems. But from years they have been using 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old classical method that is pen and paper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maintain record, however in the past few years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has been a large increase toward using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 systems that can manage salary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by their 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ctrTitle"/>
          </p:nvPr>
        </p:nvSpPr>
        <p:spPr>
          <a:xfrm>
            <a:off x="824000" y="226975"/>
            <a:ext cx="7429800" cy="14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1"/>
          </p:nvPr>
        </p:nvSpPr>
        <p:spPr>
          <a:xfrm>
            <a:off x="824000" y="1561900"/>
            <a:ext cx="4255500" cy="27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management system is a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developed with an aim to solve the problem faced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organisations while calculating salary of each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employee. This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makes sure that all the important calculations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be done to calculate salary properly. EMS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promotes automatic use and ensures employees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their salary would be calculated properly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any cheating.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ctrTitle"/>
          </p:nvPr>
        </p:nvSpPr>
        <p:spPr>
          <a:xfrm>
            <a:off x="1376075" y="550125"/>
            <a:ext cx="63528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2816775" y="33539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75" y="1552725"/>
            <a:ext cx="6352800" cy="32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ctrTitle"/>
          </p:nvPr>
        </p:nvSpPr>
        <p:spPr>
          <a:xfrm>
            <a:off x="1833850" y="469324"/>
            <a:ext cx="4255500" cy="10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 diagram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subTitle" idx="1"/>
          </p:nvPr>
        </p:nvSpPr>
        <p:spPr>
          <a:xfrm>
            <a:off x="1955025" y="29769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25" y="1848950"/>
            <a:ext cx="5830202" cy="283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ctrTitle"/>
          </p:nvPr>
        </p:nvSpPr>
        <p:spPr>
          <a:xfrm>
            <a:off x="2116600" y="375074"/>
            <a:ext cx="4255500" cy="9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and query</a:t>
            </a:r>
            <a:endParaRPr/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1"/>
          </p:nvPr>
        </p:nvSpPr>
        <p:spPr>
          <a:xfrm>
            <a:off x="2305125" y="334047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0" y="1485374"/>
            <a:ext cx="7341922" cy="17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750" y="3258450"/>
            <a:ext cx="7341924" cy="14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Maven Pro</vt:lpstr>
      <vt:lpstr>Arial</vt:lpstr>
      <vt:lpstr>Georgia</vt:lpstr>
      <vt:lpstr>Nunito</vt:lpstr>
      <vt:lpstr>Momentum</vt:lpstr>
      <vt:lpstr>Jaypee university of informaton technology </vt:lpstr>
      <vt:lpstr>Employee   Management   System</vt:lpstr>
      <vt:lpstr>Content</vt:lpstr>
      <vt:lpstr>Introduction</vt:lpstr>
      <vt:lpstr>Cont.</vt:lpstr>
      <vt:lpstr>Problem statement</vt:lpstr>
      <vt:lpstr>Schema</vt:lpstr>
      <vt:lpstr>ER diagram</vt:lpstr>
      <vt:lpstr>Table and query</vt:lpstr>
      <vt:lpstr>PowerPoint Presentation</vt:lpstr>
      <vt:lpstr>PowerPoint Presentation</vt:lpstr>
      <vt:lpstr>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Jaypee university of informaton technology </dc:title>
  <cp:lastModifiedBy>ayushhh now</cp:lastModifiedBy>
  <cp:revision>2</cp:revision>
  <dcterms:modified xsi:type="dcterms:W3CDTF">2024-02-13T04:55:54Z</dcterms:modified>
</cp:coreProperties>
</file>