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9" r:id="rId6"/>
    <p:sldId id="260" r:id="rId7"/>
    <p:sldId id="261" r:id="rId8"/>
    <p:sldId id="258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1/12/2021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D2D-8DA9-4ADC-AD78-D6CDACD86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Abstractions &amp;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C3685-B139-40CA-A7AF-5D1C75C4C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1.5</a:t>
            </a:r>
          </a:p>
          <a:p>
            <a:r>
              <a:rPr lang="en-US" dirty="0"/>
              <a:t>Technologies for building processors &amp; memory</a:t>
            </a:r>
          </a:p>
        </p:txBody>
      </p:sp>
    </p:spTree>
    <p:extLst>
      <p:ext uri="{BB962C8B-B14F-4D97-AF65-F5344CB8AC3E}">
        <p14:creationId xmlns:p14="http://schemas.microsoft.com/office/powerpoint/2010/main" val="223571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4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&lt;…&gt;</a:t>
            </a:r>
          </a:p>
        </p:txBody>
      </p:sp>
    </p:spTree>
    <p:extLst>
      <p:ext uri="{BB962C8B-B14F-4D97-AF65-F5344CB8AC3E}">
        <p14:creationId xmlns:p14="http://schemas.microsoft.com/office/powerpoint/2010/main" val="134388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Crystal Ingot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rod composed of a silicon crystal between 8 to 12 inches in diameter and approximately 12 to 24 inches long, used as the start of the manufacturing process for Integrated Circuits.</a:t>
            </a:r>
          </a:p>
          <a:p>
            <a:r>
              <a:rPr lang="en-US" dirty="0"/>
              <a:t>These ingots, in the manufacturing process for IC’s, are finely sliced into </a:t>
            </a:r>
            <a:r>
              <a:rPr lang="en-US" i="1" dirty="0"/>
              <a:t>wafers</a:t>
            </a:r>
            <a:r>
              <a:rPr lang="en-US" dirty="0"/>
              <a:t> &lt;= 0.1 inches thick.</a:t>
            </a:r>
          </a:p>
        </p:txBody>
      </p:sp>
      <p:pic>
        <p:nvPicPr>
          <p:cNvPr id="5" name="Picture 4" descr="Rod Representation">
            <a:extLst>
              <a:ext uri="{FF2B5EF4-FFF2-40B4-BE49-F238E27FC236}">
                <a16:creationId xmlns:a16="http://schemas.microsoft.com/office/drawing/2014/main" id="{17664D57-BFAE-42DE-B029-C32DFD2E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3" y="3616325"/>
            <a:ext cx="48768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slice from a silicon ingot, that is no more then 0.1 inches in thickness.</a:t>
            </a:r>
          </a:p>
          <a:p>
            <a:r>
              <a:rPr lang="en-US" dirty="0"/>
              <a:t>Used to create chips via a series of processing steps (20-40 average steps) from </a:t>
            </a:r>
            <a:r>
              <a:rPr lang="en-US" i="1" dirty="0"/>
              <a:t>blank wafers </a:t>
            </a:r>
            <a:r>
              <a:rPr lang="en-US" dirty="0"/>
              <a:t>to </a:t>
            </a:r>
            <a:r>
              <a:rPr lang="en-US" i="1" dirty="0"/>
              <a:t>patterned wafers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64DD6-6E09-49A1-9A3A-19DB0A32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5305"/>
            <a:ext cx="4620126" cy="2968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C5136-DC11-49B6-9927-78558F9F9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27" y="3545305"/>
            <a:ext cx="6372020" cy="23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4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processing steps between </a:t>
            </a:r>
            <a:r>
              <a:rPr lang="en-US" i="1" dirty="0"/>
              <a:t>blank wafers</a:t>
            </a:r>
            <a:r>
              <a:rPr lang="en-US" dirty="0"/>
              <a:t> and </a:t>
            </a:r>
            <a:r>
              <a:rPr lang="en-US" i="1" dirty="0"/>
              <a:t>patterned wafers</a:t>
            </a:r>
            <a:r>
              <a:rPr lang="en-US" dirty="0"/>
              <a:t>, a microscopic flaw in the original wafer or the processing steps can cause the </a:t>
            </a:r>
            <a:r>
              <a:rPr lang="en-US" i="1" dirty="0"/>
              <a:t>die </a:t>
            </a:r>
            <a:r>
              <a:rPr lang="en-US" dirty="0"/>
              <a:t>to fail.</a:t>
            </a:r>
          </a:p>
          <a:p>
            <a:r>
              <a:rPr lang="en-US" dirty="0"/>
              <a:t>These types of flaws, called defects, make it </a:t>
            </a:r>
            <a:r>
              <a:rPr lang="en-US" i="1" dirty="0"/>
              <a:t>virtually impossible</a:t>
            </a:r>
            <a:r>
              <a:rPr lang="en-US" dirty="0"/>
              <a:t> to produce a perfect wafer.</a:t>
            </a:r>
          </a:p>
          <a:p>
            <a:r>
              <a:rPr lang="en-US" dirty="0"/>
              <a:t>One way to cope with possible imperfections can be to place many independent components on a single wafer (Prompting the </a:t>
            </a:r>
            <a:r>
              <a:rPr lang="en-US" i="1" dirty="0"/>
              <a:t>patterned wafer</a:t>
            </a:r>
            <a:r>
              <a:rPr lang="en-US" dirty="0"/>
              <a:t> to be chopped </a:t>
            </a:r>
            <a:r>
              <a:rPr lang="en-US" i="1" dirty="0"/>
              <a:t>into</a:t>
            </a:r>
            <a:r>
              <a:rPr lang="en-US" dirty="0"/>
              <a:t> these components.</a:t>
            </a:r>
          </a:p>
        </p:txBody>
      </p:sp>
    </p:spTree>
    <p:extLst>
      <p:ext uri="{BB962C8B-B14F-4D97-AF65-F5344CB8AC3E}">
        <p14:creationId xmlns:p14="http://schemas.microsoft.com/office/powerpoint/2010/main" val="400318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-&gt; Wafer Defect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A5CBB-C012-4934-8518-E0E1901A2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65" y="1825625"/>
            <a:ext cx="8805869" cy="4351338"/>
          </a:xfrm>
        </p:spPr>
      </p:pic>
    </p:spTree>
    <p:extLst>
      <p:ext uri="{BB962C8B-B14F-4D97-AF65-F5344CB8AC3E}">
        <p14:creationId xmlns:p14="http://schemas.microsoft.com/office/powerpoint/2010/main" val="110516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sz="2400" dirty="0"/>
              <a:t>(Informally known as Chips)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i="1" dirty="0"/>
              <a:t>patterned wafer</a:t>
            </a:r>
            <a:r>
              <a:rPr lang="en-US" dirty="0"/>
              <a:t> is chopped, it can also be referred to as being </a:t>
            </a:r>
            <a:r>
              <a:rPr lang="en-US" i="1" dirty="0"/>
              <a:t>diced</a:t>
            </a:r>
            <a:r>
              <a:rPr lang="en-US" dirty="0"/>
              <a:t>.</a:t>
            </a:r>
          </a:p>
          <a:p>
            <a:r>
              <a:rPr lang="en-US" dirty="0"/>
              <a:t>The resulting rectangular sections that are cut from the </a:t>
            </a:r>
            <a:r>
              <a:rPr lang="en-US" i="1" dirty="0"/>
              <a:t>wafer</a:t>
            </a:r>
            <a:r>
              <a:rPr lang="en-US" dirty="0"/>
              <a:t> are known as </a:t>
            </a:r>
            <a:r>
              <a:rPr lang="en-US" i="1" dirty="0"/>
              <a:t>dies</a:t>
            </a:r>
            <a:r>
              <a:rPr lang="en-US" dirty="0"/>
              <a:t>, otherwise known as </a:t>
            </a:r>
            <a:r>
              <a:rPr lang="en-US" i="1" dirty="0"/>
              <a:t>chips.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853EF-E3EA-4CDC-94FB-42CB1528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017378"/>
            <a:ext cx="2475497" cy="24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309-5007-47B1-AB3C-D68CF0E2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0ACD-9F75-495E-B098-74A2BD4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i="1" dirty="0"/>
              <a:t>dicing</a:t>
            </a:r>
            <a:r>
              <a:rPr lang="en-US" dirty="0"/>
              <a:t>, doing so enables you to discard the imperfect/flawed </a:t>
            </a:r>
            <a:r>
              <a:rPr lang="en-US" i="1" dirty="0"/>
              <a:t>dies</a:t>
            </a:r>
            <a:r>
              <a:rPr lang="en-US" dirty="0"/>
              <a:t> instead of the entire wafer.</a:t>
            </a:r>
          </a:p>
          <a:p>
            <a:r>
              <a:rPr lang="en-US" dirty="0"/>
              <a:t>The comparison between the </a:t>
            </a:r>
            <a:r>
              <a:rPr lang="en-US" i="1" dirty="0"/>
              <a:t>dies</a:t>
            </a:r>
            <a:r>
              <a:rPr lang="en-US" dirty="0"/>
              <a:t> can also be referred to as the </a:t>
            </a:r>
            <a:r>
              <a:rPr lang="en-US" i="1" dirty="0"/>
              <a:t>yield</a:t>
            </a:r>
            <a:r>
              <a:rPr lang="en-US" dirty="0"/>
              <a:t> of a process, defined as the percentage/ratio between the good </a:t>
            </a:r>
            <a:r>
              <a:rPr lang="en-US" i="1" dirty="0"/>
              <a:t>dies</a:t>
            </a:r>
            <a:r>
              <a:rPr lang="en-US" dirty="0"/>
              <a:t> from the total </a:t>
            </a:r>
            <a:r>
              <a:rPr lang="en-US" i="1" dirty="0"/>
              <a:t>dies</a:t>
            </a:r>
            <a:r>
              <a:rPr lang="en-US" dirty="0"/>
              <a:t> on the </a:t>
            </a:r>
            <a:r>
              <a:rPr lang="en-US" i="1" dirty="0"/>
              <a:t>wafer</a:t>
            </a:r>
            <a:r>
              <a:rPr lang="en-US" dirty="0"/>
              <a:t> originally.</a:t>
            </a:r>
          </a:p>
        </p:txBody>
      </p:sp>
    </p:spTree>
    <p:extLst>
      <p:ext uri="{BB962C8B-B14F-4D97-AF65-F5344CB8AC3E}">
        <p14:creationId xmlns:p14="http://schemas.microsoft.com/office/powerpoint/2010/main" val="373206859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35</TotalTime>
  <Words>295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Source Sans Pro</vt:lpstr>
      <vt:lpstr>FunkyShapesDarkVTI</vt:lpstr>
      <vt:lpstr>Computer Abstractions &amp; technology</vt:lpstr>
      <vt:lpstr>Introduction</vt:lpstr>
      <vt:lpstr>PowerPoint Presentation</vt:lpstr>
      <vt:lpstr>Silicon Crystal Ingot</vt:lpstr>
      <vt:lpstr>Wafer</vt:lpstr>
      <vt:lpstr>Defect</vt:lpstr>
      <vt:lpstr>Representation -&gt; Wafer Defect</vt:lpstr>
      <vt:lpstr>Die (Informally known as Chips)</vt:lpstr>
      <vt:lpstr>Yield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Abstractions &amp; technology</dc:title>
  <dc:creator>Yang, Zhuoyu</dc:creator>
  <cp:lastModifiedBy>✔ CDAGaming ✔</cp:lastModifiedBy>
  <cp:revision>5</cp:revision>
  <dcterms:created xsi:type="dcterms:W3CDTF">2021-01-13T01:20:48Z</dcterms:created>
  <dcterms:modified xsi:type="dcterms:W3CDTF">2021-01-13T04:46:16Z</dcterms:modified>
</cp:coreProperties>
</file>