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3B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7" autoAdjust="0"/>
    <p:restoredTop sz="94660"/>
  </p:normalViewPr>
  <p:slideViewPr>
    <p:cSldViewPr snapToGrid="0">
      <p:cViewPr varScale="1">
        <p:scale>
          <a:sx n="96" d="100"/>
          <a:sy n="96" d="100"/>
        </p:scale>
        <p:origin x="2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9B110-0DB9-4797-8D1F-52E80321C6D7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A3BD3-BFD5-40F7-AE2D-2BF7046D1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824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9B110-0DB9-4797-8D1F-52E80321C6D7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A3BD3-BFD5-40F7-AE2D-2BF7046D1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550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9B110-0DB9-4797-8D1F-52E80321C6D7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A3BD3-BFD5-40F7-AE2D-2BF7046D1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18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9B110-0DB9-4797-8D1F-52E80321C6D7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A3BD3-BFD5-40F7-AE2D-2BF7046D1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786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9B110-0DB9-4797-8D1F-52E80321C6D7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A3BD3-BFD5-40F7-AE2D-2BF7046D1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706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9B110-0DB9-4797-8D1F-52E80321C6D7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A3BD3-BFD5-40F7-AE2D-2BF7046D1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692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9B110-0DB9-4797-8D1F-52E80321C6D7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A3BD3-BFD5-40F7-AE2D-2BF7046D1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546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9B110-0DB9-4797-8D1F-52E80321C6D7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A3BD3-BFD5-40F7-AE2D-2BF7046D1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310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9B110-0DB9-4797-8D1F-52E80321C6D7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A3BD3-BFD5-40F7-AE2D-2BF7046D1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714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9B110-0DB9-4797-8D1F-52E80321C6D7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A3BD3-BFD5-40F7-AE2D-2BF7046D1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869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9B110-0DB9-4797-8D1F-52E80321C6D7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A3BD3-BFD5-40F7-AE2D-2BF7046D1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649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F9B110-0DB9-4797-8D1F-52E80321C6D7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DA3BD3-BFD5-40F7-AE2D-2BF7046D1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96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3B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865" y="878797"/>
            <a:ext cx="10058400" cy="597920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9392" y="119269"/>
            <a:ext cx="42989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Database : Hospital Management System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Student name one : zaman </a:t>
            </a:r>
            <a:r>
              <a:rPr lang="en-US" dirty="0" err="1" smtClean="0">
                <a:solidFill>
                  <a:schemeClr val="bg1"/>
                </a:solidFill>
              </a:rPr>
              <a:t>Dhulfaqar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Dasko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Student name two : </a:t>
            </a:r>
            <a:r>
              <a:rPr lang="en-US" dirty="0" err="1" smtClean="0">
                <a:solidFill>
                  <a:schemeClr val="bg1"/>
                </a:solidFill>
              </a:rPr>
              <a:t>nuzhin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maddhar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Salih</a:t>
            </a: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31469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19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zmran agha</dc:creator>
  <cp:lastModifiedBy>zmran agha</cp:lastModifiedBy>
  <cp:revision>2</cp:revision>
  <dcterms:created xsi:type="dcterms:W3CDTF">2023-04-10T02:26:21Z</dcterms:created>
  <dcterms:modified xsi:type="dcterms:W3CDTF">2023-04-10T02:29:28Z</dcterms:modified>
</cp:coreProperties>
</file>