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8239"/>
    <a:srgbClr val="F8D3C6"/>
    <a:srgbClr val="F7CEBE"/>
    <a:srgbClr val="CE6D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6AF9-1BE5-4C3E-96C5-2EACCA49BBA6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9DBF-9393-4438-8EBF-84CD47E44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24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6AF9-1BE5-4C3E-96C5-2EACCA49BBA6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9DBF-9393-4438-8EBF-84CD47E44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69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6AF9-1BE5-4C3E-96C5-2EACCA49BBA6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9DBF-9393-4438-8EBF-84CD47E44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88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6AF9-1BE5-4C3E-96C5-2EACCA49BBA6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9DBF-9393-4438-8EBF-84CD47E44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7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6AF9-1BE5-4C3E-96C5-2EACCA49BBA6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9DBF-9393-4438-8EBF-84CD47E44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34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6AF9-1BE5-4C3E-96C5-2EACCA49BBA6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9DBF-9393-4438-8EBF-84CD47E44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3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6AF9-1BE5-4C3E-96C5-2EACCA49BBA6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9DBF-9393-4438-8EBF-84CD47E44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22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6AF9-1BE5-4C3E-96C5-2EACCA49BBA6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9DBF-9393-4438-8EBF-84CD47E44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7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6AF9-1BE5-4C3E-96C5-2EACCA49BBA6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9DBF-9393-4438-8EBF-84CD47E44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59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6AF9-1BE5-4C3E-96C5-2EACCA49BBA6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9DBF-9393-4438-8EBF-84CD47E44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35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6AF9-1BE5-4C3E-96C5-2EACCA49BBA6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9DBF-9393-4438-8EBF-84CD47E44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16AF9-1BE5-4C3E-96C5-2EACCA49BBA6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E9DBF-9393-4438-8EBF-84CD47E44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60234" y="159027"/>
            <a:ext cx="2183996" cy="369332"/>
          </a:xfrm>
          <a:prstGeom prst="rect">
            <a:avLst/>
          </a:prstGeom>
          <a:solidFill>
            <a:srgbClr val="CE6D46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Package : Connection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28941" y="4094919"/>
            <a:ext cx="3463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Note : Connection is kind a data type of </a:t>
            </a:r>
            <a:r>
              <a:rPr lang="en-US" sz="14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method which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returns a </a:t>
            </a:r>
            <a:r>
              <a:rPr lang="en-US" sz="14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Connection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object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412974" y="2594113"/>
            <a:ext cx="3379304" cy="526774"/>
          </a:xfrm>
          <a:prstGeom prst="rect">
            <a:avLst/>
          </a:prstGeom>
          <a:solidFill>
            <a:srgbClr val="EE82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err="1" smtClean="0"/>
              <a:t>JavaDatabase</a:t>
            </a:r>
            <a:endParaRPr lang="en-US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4412974" y="3120886"/>
            <a:ext cx="3379304" cy="974033"/>
          </a:xfrm>
          <a:prstGeom prst="rect">
            <a:avLst/>
          </a:prstGeom>
          <a:solidFill>
            <a:srgbClr val="F8D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No Attributes</a:t>
            </a:r>
          </a:p>
          <a:p>
            <a:pPr marL="171450" lvl="0" indent="-171450">
              <a:buFontTx/>
              <a:buChar char="-"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lvl="0" indent="-171450">
              <a:buFontTx/>
              <a:buChar char="-"/>
            </a:pPr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ConnecrDb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() : Connection</a:t>
            </a:r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Straight Connector 17"/>
          <p:cNvCxnSpPr>
            <a:stCxn id="16" idx="1"/>
            <a:endCxn id="16" idx="3"/>
          </p:cNvCxnSpPr>
          <p:nvPr/>
        </p:nvCxnSpPr>
        <p:spPr>
          <a:xfrm>
            <a:off x="4412974" y="3607903"/>
            <a:ext cx="337930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7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60234" y="159027"/>
            <a:ext cx="2496774" cy="369332"/>
          </a:xfrm>
          <a:prstGeom prst="rect">
            <a:avLst/>
          </a:prstGeom>
          <a:solidFill>
            <a:srgbClr val="CE6D46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Package : Administration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648632" y="2037522"/>
            <a:ext cx="2802837" cy="526774"/>
          </a:xfrm>
          <a:prstGeom prst="rect">
            <a:avLst/>
          </a:prstGeom>
          <a:solidFill>
            <a:srgbClr val="EE82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Forgot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648632" y="2564296"/>
            <a:ext cx="2802837" cy="1878494"/>
          </a:xfrm>
          <a:prstGeom prst="rect">
            <a:avLst/>
          </a:prstGeom>
          <a:solidFill>
            <a:srgbClr val="F8D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Username : String</a:t>
            </a:r>
            <a:endParaRPr lang="en-US" sz="16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 : String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Sec_Q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: String</a:t>
            </a: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Answer : String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Password : String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 Search() : void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 Retrieve() : void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Back() : void</a:t>
            </a:r>
          </a:p>
          <a:p>
            <a:pPr marL="171450" indent="-171450">
              <a:buFontTx/>
              <a:buChar char="-"/>
            </a:pPr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1648632" y="3662569"/>
            <a:ext cx="2802837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554171" y="2037522"/>
            <a:ext cx="2802837" cy="526774"/>
          </a:xfrm>
          <a:prstGeom prst="rect">
            <a:avLst/>
          </a:prstGeom>
          <a:solidFill>
            <a:srgbClr val="EE82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554171" y="2564296"/>
            <a:ext cx="2802837" cy="1878494"/>
          </a:xfrm>
          <a:prstGeom prst="rect">
            <a:avLst/>
          </a:prstGeom>
          <a:solidFill>
            <a:srgbClr val="F8D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Username : String</a:t>
            </a:r>
            <a:endParaRPr lang="en-US" sz="16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Password : String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 Login() : void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SignUp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() : void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ForgotPassword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() : void</a:t>
            </a:r>
          </a:p>
          <a:p>
            <a:pPr marL="171450" indent="-171450">
              <a:buFontTx/>
              <a:buChar char="-"/>
            </a:pPr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4554171" y="3662569"/>
            <a:ext cx="2802837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445195" y="2037522"/>
            <a:ext cx="2802837" cy="526774"/>
          </a:xfrm>
          <a:prstGeom prst="rect">
            <a:avLst/>
          </a:prstGeom>
          <a:solidFill>
            <a:srgbClr val="EE82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SignUp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7445195" y="2564296"/>
            <a:ext cx="2802837" cy="1878494"/>
          </a:xfrm>
          <a:prstGeom prst="rect">
            <a:avLst/>
          </a:prstGeom>
          <a:solidFill>
            <a:srgbClr val="F8D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Username : String</a:t>
            </a:r>
            <a:endParaRPr lang="en-US" sz="16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 : String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Sec_Q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: String</a:t>
            </a: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Answer : String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Password : String</a:t>
            </a:r>
          </a:p>
          <a:p>
            <a:pPr marL="171450" indent="-171450">
              <a:buFontTx/>
              <a:buChar char="-"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CreatingAcc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() : void</a:t>
            </a:r>
          </a:p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Back() : void</a:t>
            </a:r>
          </a:p>
          <a:p>
            <a:pPr marL="171450" indent="-171450">
              <a:buFontTx/>
              <a:buChar char="-"/>
            </a:pPr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7445195" y="3662569"/>
            <a:ext cx="2802837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024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60234" y="159027"/>
            <a:ext cx="2292615" cy="369332"/>
          </a:xfrm>
          <a:prstGeom prst="rect">
            <a:avLst/>
          </a:prstGeom>
          <a:solidFill>
            <a:srgbClr val="CE6D46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Package : </a:t>
            </a:r>
            <a:r>
              <a:rPr lang="en-US" dirty="0" err="1" smtClean="0">
                <a:solidFill>
                  <a:schemeClr val="bg1"/>
                </a:solidFill>
              </a:rPr>
              <a:t>Main.Library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648632" y="2037522"/>
            <a:ext cx="2802837" cy="447261"/>
          </a:xfrm>
          <a:prstGeom prst="rect">
            <a:avLst/>
          </a:prstGeom>
          <a:solidFill>
            <a:srgbClr val="EE82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AddStudent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648632" y="2484783"/>
            <a:ext cx="2802837" cy="2126973"/>
          </a:xfrm>
          <a:prstGeom prst="rect">
            <a:avLst/>
          </a:prstGeom>
          <a:solidFill>
            <a:srgbClr val="F8D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    </a:t>
            </a:r>
            <a:r>
              <a:rPr 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Student_Id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: </a:t>
            </a:r>
            <a:r>
              <a:rPr 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endParaRPr lang="en-US" sz="1100" dirty="0" smtClean="0"/>
          </a:p>
          <a:p>
            <a:pPr marL="171450" indent="-171450">
              <a:buFontTx/>
              <a:buChar char="-"/>
            </a:pPr>
            <a:r>
              <a:rPr 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FirsName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: String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SecondName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: String</a:t>
            </a:r>
          </a:p>
          <a:p>
            <a:pPr marL="171450" indent="-171450">
              <a:buFontTx/>
              <a:buChar char="-"/>
            </a:pP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Grade : </a:t>
            </a:r>
            <a:r>
              <a:rPr 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Semester : </a:t>
            </a:r>
            <a:r>
              <a:rPr 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endParaRPr lang="en-US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Course : String</a:t>
            </a:r>
          </a:p>
          <a:p>
            <a:pPr marL="171450" indent="-171450">
              <a:buFontTx/>
              <a:buChar char="-"/>
            </a:pP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Age : </a:t>
            </a:r>
            <a:r>
              <a:rPr 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Registeration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() : void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Back() : void</a:t>
            </a:r>
          </a:p>
          <a:p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1648632" y="3781838"/>
            <a:ext cx="2802837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554171" y="2037522"/>
            <a:ext cx="2802837" cy="526774"/>
          </a:xfrm>
          <a:prstGeom prst="rect">
            <a:avLst/>
          </a:prstGeom>
          <a:solidFill>
            <a:srgbClr val="EE82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ReturnBook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554171" y="2564296"/>
            <a:ext cx="2802837" cy="4035288"/>
          </a:xfrm>
          <a:prstGeom prst="rect">
            <a:avLst/>
          </a:prstGeom>
          <a:solidFill>
            <a:srgbClr val="F8D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Student_id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: </a:t>
            </a: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</a:p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   </a:t>
            </a: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Fname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string</a:t>
            </a:r>
          </a:p>
          <a:p>
            <a:pPr marL="171450" indent="-171450">
              <a:buFontTx/>
              <a:buChar char="-"/>
            </a:pP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Sname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string</a:t>
            </a: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Grade   : </a:t>
            </a: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Semester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Course : string,</a:t>
            </a: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Age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Book_id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Book_name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string</a:t>
            </a: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Author : string</a:t>
            </a: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Price : </a:t>
            </a: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Pages : </a:t>
            </a: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DateOfIssue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DateOfReturn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: </a:t>
            </a: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 Delete() : void</a:t>
            </a:r>
          </a:p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 </a:t>
            </a: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ReturnUpdate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() : void;</a:t>
            </a:r>
          </a:p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Back() : Void</a:t>
            </a:r>
          </a:p>
          <a:p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4554171" y="5302526"/>
            <a:ext cx="2802837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459710" y="2037522"/>
            <a:ext cx="2802837" cy="526774"/>
          </a:xfrm>
          <a:prstGeom prst="rect">
            <a:avLst/>
          </a:prstGeom>
          <a:solidFill>
            <a:srgbClr val="EE82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AddBook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459710" y="2564296"/>
            <a:ext cx="2802837" cy="2738230"/>
          </a:xfrm>
          <a:prstGeom prst="rect">
            <a:avLst/>
          </a:prstGeom>
          <a:solidFill>
            <a:srgbClr val="F8D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Book_id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: </a:t>
            </a: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Book_name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string</a:t>
            </a: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Author : string</a:t>
            </a: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Price : </a:t>
            </a: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Pages : </a:t>
            </a: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   Delete() : void</a:t>
            </a:r>
          </a:p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   </a:t>
            </a: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ReturnUpdate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() : void;</a:t>
            </a: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Back() : Void</a:t>
            </a:r>
          </a:p>
          <a:p>
            <a:pPr marL="171450" indent="-171450">
              <a:buFontTx/>
              <a:buChar char="-"/>
            </a:pPr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459710" y="3781838"/>
            <a:ext cx="2802837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747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60234" y="159027"/>
            <a:ext cx="2292615" cy="369332"/>
          </a:xfrm>
          <a:prstGeom prst="rect">
            <a:avLst/>
          </a:prstGeom>
          <a:solidFill>
            <a:srgbClr val="CE6D46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Package : </a:t>
            </a:r>
            <a:r>
              <a:rPr lang="en-US" dirty="0" err="1" smtClean="0">
                <a:solidFill>
                  <a:schemeClr val="bg1"/>
                </a:solidFill>
              </a:rPr>
              <a:t>Main.Library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648632" y="2037522"/>
            <a:ext cx="2802837" cy="447261"/>
          </a:xfrm>
          <a:prstGeom prst="rect">
            <a:avLst/>
          </a:prstGeom>
          <a:solidFill>
            <a:srgbClr val="EE82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AddStudent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648632" y="2484783"/>
            <a:ext cx="2802837" cy="2126973"/>
          </a:xfrm>
          <a:prstGeom prst="rect">
            <a:avLst/>
          </a:prstGeom>
          <a:solidFill>
            <a:srgbClr val="F8D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    </a:t>
            </a:r>
            <a:r>
              <a:rPr 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Student_Id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: </a:t>
            </a:r>
            <a:r>
              <a:rPr 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endParaRPr lang="en-US" sz="1100" dirty="0" smtClean="0"/>
          </a:p>
          <a:p>
            <a:pPr marL="171450" indent="-171450">
              <a:buFontTx/>
              <a:buChar char="-"/>
            </a:pPr>
            <a:r>
              <a:rPr 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FirsName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: String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SecondName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: String</a:t>
            </a:r>
          </a:p>
          <a:p>
            <a:pPr marL="171450" indent="-171450">
              <a:buFontTx/>
              <a:buChar char="-"/>
            </a:pP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Grade : </a:t>
            </a:r>
            <a:r>
              <a:rPr 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Semester : </a:t>
            </a:r>
            <a:r>
              <a:rPr 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endParaRPr lang="en-US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Course : String</a:t>
            </a:r>
          </a:p>
          <a:p>
            <a:pPr marL="171450" indent="-171450">
              <a:buFontTx/>
              <a:buChar char="-"/>
            </a:pP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Age : </a:t>
            </a:r>
            <a:r>
              <a:rPr 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Registeration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() : void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Back() : void</a:t>
            </a:r>
          </a:p>
          <a:p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1648632" y="3781838"/>
            <a:ext cx="2802837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554171" y="2037522"/>
            <a:ext cx="2802837" cy="526774"/>
          </a:xfrm>
          <a:prstGeom prst="rect">
            <a:avLst/>
          </a:prstGeom>
          <a:solidFill>
            <a:srgbClr val="EE82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HomePage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554171" y="2564296"/>
            <a:ext cx="2802837" cy="2484782"/>
          </a:xfrm>
          <a:prstGeom prst="rect">
            <a:avLst/>
          </a:prstGeom>
          <a:solidFill>
            <a:srgbClr val="F8D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Attributes</a:t>
            </a:r>
          </a:p>
          <a:p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AddBook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() : void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AddStudent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():void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ReturnBook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() : Void</a:t>
            </a: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Statistics() : Void</a:t>
            </a:r>
          </a:p>
          <a:p>
            <a:pPr marL="171450" indent="-171450">
              <a:buFontTx/>
              <a:buChar char="-"/>
            </a:pP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issueBook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() : void</a:t>
            </a: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About() : Void</a:t>
            </a:r>
          </a:p>
          <a:p>
            <a:pPr marL="171450" indent="-171450">
              <a:buFontTx/>
              <a:buChar char="-"/>
            </a:pPr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4554171" y="3553239"/>
            <a:ext cx="2802837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459710" y="2037522"/>
            <a:ext cx="2802837" cy="526774"/>
          </a:xfrm>
          <a:prstGeom prst="rect">
            <a:avLst/>
          </a:prstGeom>
          <a:solidFill>
            <a:srgbClr val="EE82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459710" y="2564296"/>
            <a:ext cx="2802837" cy="2738230"/>
          </a:xfrm>
          <a:prstGeom prst="rect">
            <a:avLst/>
          </a:prstGeom>
          <a:solidFill>
            <a:srgbClr val="F8D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Attributes Are : </a:t>
            </a: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Student information in Return class</a:t>
            </a: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Book Information in Issue class</a:t>
            </a:r>
          </a:p>
          <a:p>
            <a:pPr marL="171450" indent="-171450">
              <a:buFontTx/>
              <a:buChar char="-"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   Back() : void</a:t>
            </a:r>
          </a:p>
          <a:p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459710" y="3781838"/>
            <a:ext cx="2802837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554171" y="2037522"/>
            <a:ext cx="2802837" cy="526774"/>
          </a:xfrm>
          <a:prstGeom prst="rect">
            <a:avLst/>
          </a:prstGeom>
          <a:solidFill>
            <a:srgbClr val="EE82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IssueBook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554171" y="2564296"/>
            <a:ext cx="2802837" cy="4035288"/>
          </a:xfrm>
          <a:prstGeom prst="rect">
            <a:avLst/>
          </a:prstGeom>
          <a:solidFill>
            <a:srgbClr val="F8D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Student_id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: </a:t>
            </a: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</a:p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   </a:t>
            </a: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Fname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string</a:t>
            </a:r>
          </a:p>
          <a:p>
            <a:pPr marL="171450" indent="-171450">
              <a:buFontTx/>
              <a:buChar char="-"/>
            </a:pP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Sname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string</a:t>
            </a: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Grade   : </a:t>
            </a: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Semester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Course : string,</a:t>
            </a: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Age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Book_id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Book_name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string</a:t>
            </a: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Author : string</a:t>
            </a: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Price : </a:t>
            </a: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Pages : </a:t>
            </a: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DateOfIssue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 </a:t>
            </a: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IssueBook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() : void;</a:t>
            </a:r>
          </a:p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Back() : Void</a:t>
            </a:r>
          </a:p>
          <a:p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554171" y="5302526"/>
            <a:ext cx="2802837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56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60234" y="159027"/>
            <a:ext cx="2292615" cy="369332"/>
          </a:xfrm>
          <a:prstGeom prst="rect">
            <a:avLst/>
          </a:prstGeom>
          <a:solidFill>
            <a:srgbClr val="CE6D46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Package : </a:t>
            </a:r>
            <a:r>
              <a:rPr lang="en-US" dirty="0" err="1" smtClean="0">
                <a:solidFill>
                  <a:schemeClr val="bg1"/>
                </a:solidFill>
              </a:rPr>
              <a:t>Main.Library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648632" y="2037522"/>
            <a:ext cx="2802837" cy="447261"/>
          </a:xfrm>
          <a:prstGeom prst="rect">
            <a:avLst/>
          </a:prstGeom>
          <a:solidFill>
            <a:srgbClr val="EE82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648632" y="2484783"/>
            <a:ext cx="2802837" cy="2256182"/>
          </a:xfrm>
          <a:prstGeom prst="rect">
            <a:avLst/>
          </a:prstGeom>
          <a:solidFill>
            <a:srgbClr val="F8D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NameOfUser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: String</a:t>
            </a:r>
          </a:p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Version : </a:t>
            </a: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AboutUser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: String;</a:t>
            </a:r>
          </a:p>
          <a:p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Back() : void</a:t>
            </a:r>
          </a:p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Contact : void</a:t>
            </a:r>
          </a:p>
          <a:p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1648632" y="3781838"/>
            <a:ext cx="2802837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756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3092</TotalTime>
  <Words>291</Words>
  <Application>Microsoft Office PowerPoint</Application>
  <PresentationFormat>Widescreen</PresentationFormat>
  <Paragraphs>151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zmran agha</dc:creator>
  <cp:lastModifiedBy>zmran agha</cp:lastModifiedBy>
  <cp:revision>46</cp:revision>
  <dcterms:created xsi:type="dcterms:W3CDTF">2022-12-26T15:04:13Z</dcterms:created>
  <dcterms:modified xsi:type="dcterms:W3CDTF">2022-12-28T18:36:17Z</dcterms:modified>
</cp:coreProperties>
</file>