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handoutMasterIdLst>
    <p:handoutMasterId r:id="rId23"/>
  </p:handoutMasterIdLst>
  <p:sldIdLst>
    <p:sldId id="259" r:id="rId2"/>
    <p:sldId id="294" r:id="rId3"/>
    <p:sldId id="266" r:id="rId4"/>
    <p:sldId id="267" r:id="rId5"/>
    <p:sldId id="269" r:id="rId6"/>
    <p:sldId id="305" r:id="rId7"/>
    <p:sldId id="295" r:id="rId8"/>
    <p:sldId id="307" r:id="rId9"/>
    <p:sldId id="308" r:id="rId10"/>
    <p:sldId id="296" r:id="rId11"/>
    <p:sldId id="268" r:id="rId12"/>
    <p:sldId id="309" r:id="rId13"/>
    <p:sldId id="310" r:id="rId14"/>
    <p:sldId id="297" r:id="rId15"/>
    <p:sldId id="312" r:id="rId16"/>
    <p:sldId id="313" r:id="rId17"/>
    <p:sldId id="299" r:id="rId18"/>
    <p:sldId id="306" r:id="rId19"/>
    <p:sldId id="311" r:id="rId20"/>
    <p:sldId id="31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4A1A7"/>
    <a:srgbClr val="1097D0"/>
    <a:srgbClr val="3D3D3D"/>
    <a:srgbClr val="FEFEF4"/>
    <a:srgbClr val="FDFDDF"/>
    <a:srgbClr val="525252"/>
    <a:srgbClr val="FCFBFA"/>
    <a:srgbClr val="F8F8F6"/>
    <a:srgbClr val="F4F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pP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2020</a:t>
            </a:r>
            <a:r>
              <a:rPr lang="en-US" altLang="ko-KR" baseline="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baseline="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서울시 코로나</a:t>
            </a:r>
            <a:r>
              <a:rPr lang="en-US" altLang="ko-KR" baseline="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19</a:t>
            </a:r>
            <a:r>
              <a:rPr lang="ko-KR" altLang="en-US" baseline="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baseline="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확진자</a:t>
            </a:r>
            <a:r>
              <a:rPr lang="ko-KR" altLang="en-US" baseline="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수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서울시 누적 확진자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Sheet1!$A$2:$A$332</c:f>
              <c:strCache>
                <c:ptCount val="331"/>
                <c:pt idx="0">
                  <c:v>2020.02.05</c:v>
                </c:pt>
                <c:pt idx="1">
                  <c:v>2020.02.06</c:v>
                </c:pt>
                <c:pt idx="2">
                  <c:v>2020.02.07</c:v>
                </c:pt>
                <c:pt idx="3">
                  <c:v>2020.02.08</c:v>
                </c:pt>
                <c:pt idx="4">
                  <c:v>2020.02.09</c:v>
                </c:pt>
                <c:pt idx="5">
                  <c:v>2020.02.10</c:v>
                </c:pt>
                <c:pt idx="6">
                  <c:v>2020.02.11</c:v>
                </c:pt>
                <c:pt idx="7">
                  <c:v>2020.02.12</c:v>
                </c:pt>
                <c:pt idx="8">
                  <c:v>2020.02.13</c:v>
                </c:pt>
                <c:pt idx="9">
                  <c:v>2020.02.14</c:v>
                </c:pt>
                <c:pt idx="10">
                  <c:v>2020.02.15</c:v>
                </c:pt>
                <c:pt idx="11">
                  <c:v>2020.02.16</c:v>
                </c:pt>
                <c:pt idx="12">
                  <c:v>2020.02.17</c:v>
                </c:pt>
                <c:pt idx="13">
                  <c:v>2020.02.18</c:v>
                </c:pt>
                <c:pt idx="14">
                  <c:v>2020.02.19</c:v>
                </c:pt>
                <c:pt idx="15">
                  <c:v>2020.02.20</c:v>
                </c:pt>
                <c:pt idx="16">
                  <c:v>2020.02.21</c:v>
                </c:pt>
                <c:pt idx="17">
                  <c:v>2020.02.22</c:v>
                </c:pt>
                <c:pt idx="18">
                  <c:v>2020.02.23</c:v>
                </c:pt>
                <c:pt idx="19">
                  <c:v>2020.02.24</c:v>
                </c:pt>
                <c:pt idx="20">
                  <c:v>2020.02.25</c:v>
                </c:pt>
                <c:pt idx="21">
                  <c:v>2020.02.26</c:v>
                </c:pt>
                <c:pt idx="22">
                  <c:v>2020.02.27</c:v>
                </c:pt>
                <c:pt idx="23">
                  <c:v>2020.02.28</c:v>
                </c:pt>
                <c:pt idx="24">
                  <c:v>2020.02.29</c:v>
                </c:pt>
                <c:pt idx="25">
                  <c:v>2020.03.01</c:v>
                </c:pt>
                <c:pt idx="26">
                  <c:v>2020.03.02</c:v>
                </c:pt>
                <c:pt idx="27">
                  <c:v>2020.03.03</c:v>
                </c:pt>
                <c:pt idx="28">
                  <c:v>2020.03.04</c:v>
                </c:pt>
                <c:pt idx="29">
                  <c:v>2020.03.05</c:v>
                </c:pt>
                <c:pt idx="30">
                  <c:v>2020.03.06</c:v>
                </c:pt>
                <c:pt idx="31">
                  <c:v>2020.03.07</c:v>
                </c:pt>
                <c:pt idx="32">
                  <c:v>2020.03.08</c:v>
                </c:pt>
                <c:pt idx="33">
                  <c:v>2020.03.09</c:v>
                </c:pt>
                <c:pt idx="34">
                  <c:v>2020.03.10</c:v>
                </c:pt>
                <c:pt idx="35">
                  <c:v>2020.03.11</c:v>
                </c:pt>
                <c:pt idx="36">
                  <c:v>2020.03.12</c:v>
                </c:pt>
                <c:pt idx="37">
                  <c:v>2020.03.13</c:v>
                </c:pt>
                <c:pt idx="38">
                  <c:v>2020.03.14</c:v>
                </c:pt>
                <c:pt idx="39">
                  <c:v>2020.03.15</c:v>
                </c:pt>
                <c:pt idx="40">
                  <c:v>2020.03.16</c:v>
                </c:pt>
                <c:pt idx="41">
                  <c:v>2020.03.17</c:v>
                </c:pt>
                <c:pt idx="42">
                  <c:v>2020.03.18</c:v>
                </c:pt>
                <c:pt idx="43">
                  <c:v>2020.03.19</c:v>
                </c:pt>
                <c:pt idx="44">
                  <c:v>2020.03.20</c:v>
                </c:pt>
                <c:pt idx="45">
                  <c:v>2020.03.21</c:v>
                </c:pt>
                <c:pt idx="46">
                  <c:v>2020.03.22</c:v>
                </c:pt>
                <c:pt idx="47">
                  <c:v>2020.03.23</c:v>
                </c:pt>
                <c:pt idx="48">
                  <c:v>2020.03.24</c:v>
                </c:pt>
                <c:pt idx="49">
                  <c:v>2020.03.25</c:v>
                </c:pt>
                <c:pt idx="50">
                  <c:v>2020.03.26</c:v>
                </c:pt>
                <c:pt idx="51">
                  <c:v>2020.03.27</c:v>
                </c:pt>
                <c:pt idx="52">
                  <c:v>2020.03.28</c:v>
                </c:pt>
                <c:pt idx="53">
                  <c:v>2020.03.29</c:v>
                </c:pt>
                <c:pt idx="54">
                  <c:v>2020.03.30</c:v>
                </c:pt>
                <c:pt idx="55">
                  <c:v>2020.03.31</c:v>
                </c:pt>
                <c:pt idx="56">
                  <c:v>2020.04.01</c:v>
                </c:pt>
                <c:pt idx="57">
                  <c:v>2020.04.02</c:v>
                </c:pt>
                <c:pt idx="58">
                  <c:v>2020.04.03</c:v>
                </c:pt>
                <c:pt idx="59">
                  <c:v>2020.04.04</c:v>
                </c:pt>
                <c:pt idx="60">
                  <c:v>2020.04.05</c:v>
                </c:pt>
                <c:pt idx="61">
                  <c:v>2020.04.06</c:v>
                </c:pt>
                <c:pt idx="62">
                  <c:v>2020.04.07</c:v>
                </c:pt>
                <c:pt idx="63">
                  <c:v>2020.04.08</c:v>
                </c:pt>
                <c:pt idx="64">
                  <c:v>2020.04.09</c:v>
                </c:pt>
                <c:pt idx="65">
                  <c:v>2020.04.10</c:v>
                </c:pt>
                <c:pt idx="66">
                  <c:v>2020.04.11</c:v>
                </c:pt>
                <c:pt idx="67">
                  <c:v>2020.04.12</c:v>
                </c:pt>
                <c:pt idx="68">
                  <c:v>2020.04.13</c:v>
                </c:pt>
                <c:pt idx="69">
                  <c:v>2020.04.14</c:v>
                </c:pt>
                <c:pt idx="70">
                  <c:v>2020.04.15</c:v>
                </c:pt>
                <c:pt idx="71">
                  <c:v>2020.04.16</c:v>
                </c:pt>
                <c:pt idx="72">
                  <c:v>2020.04.17</c:v>
                </c:pt>
                <c:pt idx="73">
                  <c:v>2020.04.18</c:v>
                </c:pt>
                <c:pt idx="74">
                  <c:v>2020.04.19</c:v>
                </c:pt>
                <c:pt idx="75">
                  <c:v>2020.04.20</c:v>
                </c:pt>
                <c:pt idx="76">
                  <c:v>2020.04.21</c:v>
                </c:pt>
                <c:pt idx="77">
                  <c:v>2020.04.22</c:v>
                </c:pt>
                <c:pt idx="78">
                  <c:v>2020.04.23</c:v>
                </c:pt>
                <c:pt idx="79">
                  <c:v>2020.04.24</c:v>
                </c:pt>
                <c:pt idx="80">
                  <c:v>2020.04.25</c:v>
                </c:pt>
                <c:pt idx="81">
                  <c:v>2020.04.26</c:v>
                </c:pt>
                <c:pt idx="82">
                  <c:v>2020.04.27</c:v>
                </c:pt>
                <c:pt idx="83">
                  <c:v>2020.04.28</c:v>
                </c:pt>
                <c:pt idx="84">
                  <c:v>2020.04.29</c:v>
                </c:pt>
                <c:pt idx="85">
                  <c:v>2020.04.30</c:v>
                </c:pt>
                <c:pt idx="86">
                  <c:v>2020.05.01</c:v>
                </c:pt>
                <c:pt idx="87">
                  <c:v>2020.05.02</c:v>
                </c:pt>
                <c:pt idx="88">
                  <c:v>2020.05.03</c:v>
                </c:pt>
                <c:pt idx="89">
                  <c:v>2020.05.04</c:v>
                </c:pt>
                <c:pt idx="90">
                  <c:v>2020.05.05</c:v>
                </c:pt>
                <c:pt idx="91">
                  <c:v>2020.05.06</c:v>
                </c:pt>
                <c:pt idx="92">
                  <c:v>2020.05.07</c:v>
                </c:pt>
                <c:pt idx="93">
                  <c:v>2020.05.08</c:v>
                </c:pt>
                <c:pt idx="94">
                  <c:v>2020.05.09</c:v>
                </c:pt>
                <c:pt idx="95">
                  <c:v>2020.05.10</c:v>
                </c:pt>
                <c:pt idx="96">
                  <c:v>2020.05.11</c:v>
                </c:pt>
                <c:pt idx="97">
                  <c:v>2020.05.12</c:v>
                </c:pt>
                <c:pt idx="98">
                  <c:v>2020.05.13</c:v>
                </c:pt>
                <c:pt idx="99">
                  <c:v>2020.05.14</c:v>
                </c:pt>
                <c:pt idx="100">
                  <c:v>2020.05.15</c:v>
                </c:pt>
                <c:pt idx="101">
                  <c:v>2020.05.16</c:v>
                </c:pt>
                <c:pt idx="102">
                  <c:v>2020.05.17</c:v>
                </c:pt>
                <c:pt idx="103">
                  <c:v>2020.05.18</c:v>
                </c:pt>
                <c:pt idx="104">
                  <c:v>2020.05.19</c:v>
                </c:pt>
                <c:pt idx="105">
                  <c:v>2020.05.20</c:v>
                </c:pt>
                <c:pt idx="106">
                  <c:v>2020.05.21</c:v>
                </c:pt>
                <c:pt idx="107">
                  <c:v>2020.05.22</c:v>
                </c:pt>
                <c:pt idx="108">
                  <c:v>2020.05.23</c:v>
                </c:pt>
                <c:pt idx="109">
                  <c:v>2020.05.24</c:v>
                </c:pt>
                <c:pt idx="110">
                  <c:v>2020.05.25</c:v>
                </c:pt>
                <c:pt idx="111">
                  <c:v>2020.05.26</c:v>
                </c:pt>
                <c:pt idx="112">
                  <c:v>2020.05.27</c:v>
                </c:pt>
                <c:pt idx="113">
                  <c:v>2020.05.28</c:v>
                </c:pt>
                <c:pt idx="114">
                  <c:v>2020.05.29</c:v>
                </c:pt>
                <c:pt idx="115">
                  <c:v>2020.05.30</c:v>
                </c:pt>
                <c:pt idx="116">
                  <c:v>2020.05.31</c:v>
                </c:pt>
                <c:pt idx="117">
                  <c:v>2020.06.01</c:v>
                </c:pt>
                <c:pt idx="118">
                  <c:v>2020.06.02</c:v>
                </c:pt>
                <c:pt idx="119">
                  <c:v>2020.06.03</c:v>
                </c:pt>
                <c:pt idx="120">
                  <c:v>2020.06.04</c:v>
                </c:pt>
                <c:pt idx="121">
                  <c:v>2020.06.05</c:v>
                </c:pt>
                <c:pt idx="122">
                  <c:v>2020.06.06</c:v>
                </c:pt>
                <c:pt idx="123">
                  <c:v>2020.06.07</c:v>
                </c:pt>
                <c:pt idx="124">
                  <c:v>2020.06.08</c:v>
                </c:pt>
                <c:pt idx="125">
                  <c:v>2020.06.09</c:v>
                </c:pt>
                <c:pt idx="126">
                  <c:v>2020.06.10</c:v>
                </c:pt>
                <c:pt idx="127">
                  <c:v>2020.06.11</c:v>
                </c:pt>
                <c:pt idx="128">
                  <c:v>2020.06.12</c:v>
                </c:pt>
                <c:pt idx="129">
                  <c:v>2020.06.13</c:v>
                </c:pt>
                <c:pt idx="130">
                  <c:v>2020.06.14</c:v>
                </c:pt>
                <c:pt idx="131">
                  <c:v>2020.06.15</c:v>
                </c:pt>
                <c:pt idx="132">
                  <c:v>2020.06.16</c:v>
                </c:pt>
                <c:pt idx="133">
                  <c:v>2020.06.17</c:v>
                </c:pt>
                <c:pt idx="134">
                  <c:v>2020.06.18</c:v>
                </c:pt>
                <c:pt idx="135">
                  <c:v>2020.06.19</c:v>
                </c:pt>
                <c:pt idx="136">
                  <c:v>2020.06.20</c:v>
                </c:pt>
                <c:pt idx="137">
                  <c:v>2020.06.21</c:v>
                </c:pt>
                <c:pt idx="138">
                  <c:v>2020.06.22</c:v>
                </c:pt>
                <c:pt idx="139">
                  <c:v>2020.06.23</c:v>
                </c:pt>
                <c:pt idx="140">
                  <c:v>2020.06.24</c:v>
                </c:pt>
                <c:pt idx="141">
                  <c:v>2020.06.25</c:v>
                </c:pt>
                <c:pt idx="142">
                  <c:v>2020.06.26</c:v>
                </c:pt>
                <c:pt idx="143">
                  <c:v>2020.06.27</c:v>
                </c:pt>
                <c:pt idx="144">
                  <c:v>2020.06.28</c:v>
                </c:pt>
                <c:pt idx="145">
                  <c:v>2020.06.29</c:v>
                </c:pt>
                <c:pt idx="146">
                  <c:v>2020.06.30</c:v>
                </c:pt>
                <c:pt idx="147">
                  <c:v>2020.07.01</c:v>
                </c:pt>
                <c:pt idx="148">
                  <c:v>2020.07.02</c:v>
                </c:pt>
                <c:pt idx="149">
                  <c:v>2020.07.03</c:v>
                </c:pt>
                <c:pt idx="150">
                  <c:v>2020.07.04</c:v>
                </c:pt>
                <c:pt idx="151">
                  <c:v>2020.07.05</c:v>
                </c:pt>
                <c:pt idx="152">
                  <c:v>2020.07.06</c:v>
                </c:pt>
                <c:pt idx="153">
                  <c:v>2020.07.07</c:v>
                </c:pt>
                <c:pt idx="154">
                  <c:v>2020.07.08</c:v>
                </c:pt>
                <c:pt idx="155">
                  <c:v>2020.07.09</c:v>
                </c:pt>
                <c:pt idx="156">
                  <c:v>2020.07.10</c:v>
                </c:pt>
                <c:pt idx="157">
                  <c:v>2020.07.11</c:v>
                </c:pt>
                <c:pt idx="158">
                  <c:v>2020.07.12</c:v>
                </c:pt>
                <c:pt idx="159">
                  <c:v>2020.07.13</c:v>
                </c:pt>
                <c:pt idx="160">
                  <c:v>2020.07.14</c:v>
                </c:pt>
                <c:pt idx="161">
                  <c:v>2020.07.15</c:v>
                </c:pt>
                <c:pt idx="162">
                  <c:v>2020.07.16</c:v>
                </c:pt>
                <c:pt idx="163">
                  <c:v>2020.07.17</c:v>
                </c:pt>
                <c:pt idx="164">
                  <c:v>2020.07.18</c:v>
                </c:pt>
                <c:pt idx="165">
                  <c:v>2020.07.19</c:v>
                </c:pt>
                <c:pt idx="166">
                  <c:v>2020.07.20</c:v>
                </c:pt>
                <c:pt idx="167">
                  <c:v>2020.07.21</c:v>
                </c:pt>
                <c:pt idx="168">
                  <c:v>2020.07.22</c:v>
                </c:pt>
                <c:pt idx="169">
                  <c:v>2020.07.23</c:v>
                </c:pt>
                <c:pt idx="170">
                  <c:v>2020.07.24</c:v>
                </c:pt>
                <c:pt idx="171">
                  <c:v>2020.07.25</c:v>
                </c:pt>
                <c:pt idx="172">
                  <c:v>2020.07.26</c:v>
                </c:pt>
                <c:pt idx="173">
                  <c:v>2020.07.27</c:v>
                </c:pt>
                <c:pt idx="174">
                  <c:v>2020.07.28</c:v>
                </c:pt>
                <c:pt idx="175">
                  <c:v>2020.07.29</c:v>
                </c:pt>
                <c:pt idx="176">
                  <c:v>2020.07.30</c:v>
                </c:pt>
                <c:pt idx="177">
                  <c:v>2020.07.31</c:v>
                </c:pt>
                <c:pt idx="178">
                  <c:v>2020.08.01</c:v>
                </c:pt>
                <c:pt idx="179">
                  <c:v>2020.08.02</c:v>
                </c:pt>
                <c:pt idx="180">
                  <c:v>2020.08.03</c:v>
                </c:pt>
                <c:pt idx="181">
                  <c:v>2020.08.04</c:v>
                </c:pt>
                <c:pt idx="182">
                  <c:v>2020.08.05</c:v>
                </c:pt>
                <c:pt idx="183">
                  <c:v>2020.08.06</c:v>
                </c:pt>
                <c:pt idx="184">
                  <c:v>2020.08.07</c:v>
                </c:pt>
                <c:pt idx="185">
                  <c:v>2020.08.08</c:v>
                </c:pt>
                <c:pt idx="186">
                  <c:v>2020.08.09</c:v>
                </c:pt>
                <c:pt idx="187">
                  <c:v>2020.08.10</c:v>
                </c:pt>
                <c:pt idx="188">
                  <c:v>2020.08.11</c:v>
                </c:pt>
                <c:pt idx="189">
                  <c:v>2020.08.12</c:v>
                </c:pt>
                <c:pt idx="190">
                  <c:v>2020.08.13</c:v>
                </c:pt>
                <c:pt idx="191">
                  <c:v>2020.08.14</c:v>
                </c:pt>
                <c:pt idx="192">
                  <c:v>2020.08.15</c:v>
                </c:pt>
                <c:pt idx="193">
                  <c:v>2020.08.16</c:v>
                </c:pt>
                <c:pt idx="194">
                  <c:v>2020.08.17</c:v>
                </c:pt>
                <c:pt idx="195">
                  <c:v>2020.08.18</c:v>
                </c:pt>
                <c:pt idx="196">
                  <c:v>2020.08.19</c:v>
                </c:pt>
                <c:pt idx="197">
                  <c:v>2020.08.20</c:v>
                </c:pt>
                <c:pt idx="198">
                  <c:v>2020.08.21</c:v>
                </c:pt>
                <c:pt idx="199">
                  <c:v>2020.08.22</c:v>
                </c:pt>
                <c:pt idx="200">
                  <c:v>2020.08.23</c:v>
                </c:pt>
                <c:pt idx="201">
                  <c:v>2020.08.24</c:v>
                </c:pt>
                <c:pt idx="202">
                  <c:v>2020.08.25</c:v>
                </c:pt>
                <c:pt idx="203">
                  <c:v>2020.08.26</c:v>
                </c:pt>
                <c:pt idx="204">
                  <c:v>2020.08.27</c:v>
                </c:pt>
                <c:pt idx="205">
                  <c:v>2020.08.28</c:v>
                </c:pt>
                <c:pt idx="206">
                  <c:v>2020.08.29</c:v>
                </c:pt>
                <c:pt idx="207">
                  <c:v>2020.08.30</c:v>
                </c:pt>
                <c:pt idx="208">
                  <c:v>2020.08.31</c:v>
                </c:pt>
                <c:pt idx="209">
                  <c:v>2020.09.01</c:v>
                </c:pt>
                <c:pt idx="210">
                  <c:v>2020.09.02</c:v>
                </c:pt>
                <c:pt idx="211">
                  <c:v>2020.09.03</c:v>
                </c:pt>
                <c:pt idx="212">
                  <c:v>2020.09.04</c:v>
                </c:pt>
                <c:pt idx="213">
                  <c:v>2020.09.05</c:v>
                </c:pt>
                <c:pt idx="214">
                  <c:v>2020.09.06</c:v>
                </c:pt>
                <c:pt idx="215">
                  <c:v>2020.09.07</c:v>
                </c:pt>
                <c:pt idx="216">
                  <c:v>2020.09.08</c:v>
                </c:pt>
                <c:pt idx="217">
                  <c:v>2020.09.09</c:v>
                </c:pt>
                <c:pt idx="218">
                  <c:v>2020.09.10</c:v>
                </c:pt>
                <c:pt idx="219">
                  <c:v>2020.09.11</c:v>
                </c:pt>
                <c:pt idx="220">
                  <c:v>2020.09.12</c:v>
                </c:pt>
                <c:pt idx="221">
                  <c:v>2020.09.13</c:v>
                </c:pt>
                <c:pt idx="222">
                  <c:v>2020.09.14</c:v>
                </c:pt>
                <c:pt idx="223">
                  <c:v>2020.09.15</c:v>
                </c:pt>
                <c:pt idx="224">
                  <c:v>2020.09.16</c:v>
                </c:pt>
                <c:pt idx="225">
                  <c:v>2020.09.17</c:v>
                </c:pt>
                <c:pt idx="226">
                  <c:v>2020.09.18</c:v>
                </c:pt>
                <c:pt idx="227">
                  <c:v>2020.09.19</c:v>
                </c:pt>
                <c:pt idx="228">
                  <c:v>2020.09.20</c:v>
                </c:pt>
                <c:pt idx="229">
                  <c:v>2020.09.21</c:v>
                </c:pt>
                <c:pt idx="230">
                  <c:v>2020.09.22</c:v>
                </c:pt>
                <c:pt idx="231">
                  <c:v>2020.09.23</c:v>
                </c:pt>
                <c:pt idx="232">
                  <c:v>2020.09.24</c:v>
                </c:pt>
                <c:pt idx="233">
                  <c:v>2020.09.25</c:v>
                </c:pt>
                <c:pt idx="234">
                  <c:v>2020.09.26</c:v>
                </c:pt>
                <c:pt idx="235">
                  <c:v>2020.09.27</c:v>
                </c:pt>
                <c:pt idx="236">
                  <c:v>2020.09.28</c:v>
                </c:pt>
                <c:pt idx="237">
                  <c:v>2020.09.29</c:v>
                </c:pt>
                <c:pt idx="238">
                  <c:v>2020.09.30</c:v>
                </c:pt>
                <c:pt idx="239">
                  <c:v>2020.10.01</c:v>
                </c:pt>
                <c:pt idx="240">
                  <c:v>2020.10.02</c:v>
                </c:pt>
                <c:pt idx="241">
                  <c:v>2020.10.03</c:v>
                </c:pt>
                <c:pt idx="242">
                  <c:v>2020.10.04</c:v>
                </c:pt>
                <c:pt idx="243">
                  <c:v>2020.10.05</c:v>
                </c:pt>
                <c:pt idx="244">
                  <c:v>2020.10.06</c:v>
                </c:pt>
                <c:pt idx="245">
                  <c:v>2020.10.07</c:v>
                </c:pt>
                <c:pt idx="246">
                  <c:v>2020.10.08</c:v>
                </c:pt>
                <c:pt idx="247">
                  <c:v>2020.10.09</c:v>
                </c:pt>
                <c:pt idx="248">
                  <c:v>2020.10.10</c:v>
                </c:pt>
                <c:pt idx="249">
                  <c:v>2020.10.11</c:v>
                </c:pt>
                <c:pt idx="250">
                  <c:v>2020.10.12</c:v>
                </c:pt>
                <c:pt idx="251">
                  <c:v>2020.10.13</c:v>
                </c:pt>
                <c:pt idx="252">
                  <c:v>2020.10.14</c:v>
                </c:pt>
                <c:pt idx="253">
                  <c:v>2020.10.15</c:v>
                </c:pt>
                <c:pt idx="254">
                  <c:v>2020.10.16</c:v>
                </c:pt>
                <c:pt idx="255">
                  <c:v>2020.10.17</c:v>
                </c:pt>
                <c:pt idx="256">
                  <c:v>2020.10.18</c:v>
                </c:pt>
                <c:pt idx="257">
                  <c:v>2020.10.19</c:v>
                </c:pt>
                <c:pt idx="258">
                  <c:v>2020.10.20</c:v>
                </c:pt>
                <c:pt idx="259">
                  <c:v>2020.10.21</c:v>
                </c:pt>
                <c:pt idx="260">
                  <c:v>2020.10.22</c:v>
                </c:pt>
                <c:pt idx="261">
                  <c:v>2020.10.23</c:v>
                </c:pt>
                <c:pt idx="262">
                  <c:v>2020.10.24</c:v>
                </c:pt>
                <c:pt idx="263">
                  <c:v>2020.10.25</c:v>
                </c:pt>
                <c:pt idx="264">
                  <c:v>2020.10.26</c:v>
                </c:pt>
                <c:pt idx="265">
                  <c:v>2020.10.27</c:v>
                </c:pt>
                <c:pt idx="266">
                  <c:v>2020.10.28</c:v>
                </c:pt>
                <c:pt idx="267">
                  <c:v>2020.10.29</c:v>
                </c:pt>
                <c:pt idx="268">
                  <c:v>2020.10.30</c:v>
                </c:pt>
                <c:pt idx="269">
                  <c:v>2020.10.31</c:v>
                </c:pt>
                <c:pt idx="270">
                  <c:v>2020.11.01</c:v>
                </c:pt>
                <c:pt idx="271">
                  <c:v>2020.11.02</c:v>
                </c:pt>
                <c:pt idx="272">
                  <c:v>2020.11.03</c:v>
                </c:pt>
                <c:pt idx="273">
                  <c:v>2020.11.04</c:v>
                </c:pt>
                <c:pt idx="274">
                  <c:v>2020.11.05</c:v>
                </c:pt>
                <c:pt idx="275">
                  <c:v>2020.11.06</c:v>
                </c:pt>
                <c:pt idx="276">
                  <c:v>2020.11.07</c:v>
                </c:pt>
                <c:pt idx="277">
                  <c:v>2020.11.08</c:v>
                </c:pt>
                <c:pt idx="278">
                  <c:v>2020.11.09</c:v>
                </c:pt>
                <c:pt idx="279">
                  <c:v>2020.11.10</c:v>
                </c:pt>
                <c:pt idx="280">
                  <c:v>2020.11.11</c:v>
                </c:pt>
                <c:pt idx="281">
                  <c:v>2020.11.12</c:v>
                </c:pt>
                <c:pt idx="282">
                  <c:v>2020.11.13</c:v>
                </c:pt>
                <c:pt idx="283">
                  <c:v>2020.11.14</c:v>
                </c:pt>
                <c:pt idx="284">
                  <c:v>2020.11.15</c:v>
                </c:pt>
                <c:pt idx="285">
                  <c:v>2020.11.16</c:v>
                </c:pt>
                <c:pt idx="286">
                  <c:v>2020.11.17</c:v>
                </c:pt>
                <c:pt idx="287">
                  <c:v>2020.11.18</c:v>
                </c:pt>
                <c:pt idx="288">
                  <c:v>2020.11.19</c:v>
                </c:pt>
                <c:pt idx="289">
                  <c:v>2020.11.20</c:v>
                </c:pt>
                <c:pt idx="290">
                  <c:v>2020.11.21</c:v>
                </c:pt>
                <c:pt idx="291">
                  <c:v>2020.11.22</c:v>
                </c:pt>
                <c:pt idx="292">
                  <c:v>2020.11.23</c:v>
                </c:pt>
                <c:pt idx="293">
                  <c:v>2020.11.24</c:v>
                </c:pt>
                <c:pt idx="294">
                  <c:v>2020.11.25</c:v>
                </c:pt>
                <c:pt idx="295">
                  <c:v>2020.11.26</c:v>
                </c:pt>
                <c:pt idx="296">
                  <c:v>2020.11.27</c:v>
                </c:pt>
                <c:pt idx="297">
                  <c:v>2020.11.28</c:v>
                </c:pt>
                <c:pt idx="298">
                  <c:v>2020.11.29</c:v>
                </c:pt>
                <c:pt idx="299">
                  <c:v>2020.11.30</c:v>
                </c:pt>
                <c:pt idx="300">
                  <c:v>2020.12.01</c:v>
                </c:pt>
                <c:pt idx="301">
                  <c:v>2020.12.02</c:v>
                </c:pt>
                <c:pt idx="302">
                  <c:v>2020.12.03</c:v>
                </c:pt>
                <c:pt idx="303">
                  <c:v>2020.12.04</c:v>
                </c:pt>
                <c:pt idx="304">
                  <c:v>2020.12.05</c:v>
                </c:pt>
                <c:pt idx="305">
                  <c:v>2020.12.06</c:v>
                </c:pt>
                <c:pt idx="306">
                  <c:v>2020.12.07</c:v>
                </c:pt>
                <c:pt idx="307">
                  <c:v>2020.12.08</c:v>
                </c:pt>
                <c:pt idx="308">
                  <c:v>2020.12.09</c:v>
                </c:pt>
                <c:pt idx="309">
                  <c:v>2020.12.10</c:v>
                </c:pt>
                <c:pt idx="310">
                  <c:v>2020.12.11</c:v>
                </c:pt>
                <c:pt idx="311">
                  <c:v>2020.12.12</c:v>
                </c:pt>
                <c:pt idx="312">
                  <c:v>2020.12.13</c:v>
                </c:pt>
                <c:pt idx="313">
                  <c:v>2020.12.14</c:v>
                </c:pt>
                <c:pt idx="314">
                  <c:v>2020.12.15</c:v>
                </c:pt>
                <c:pt idx="315">
                  <c:v>2020.12.16</c:v>
                </c:pt>
                <c:pt idx="316">
                  <c:v>2020.12.17</c:v>
                </c:pt>
                <c:pt idx="317">
                  <c:v>2020.12.18</c:v>
                </c:pt>
                <c:pt idx="318">
                  <c:v>2020.12.19</c:v>
                </c:pt>
                <c:pt idx="319">
                  <c:v>2020.12.20</c:v>
                </c:pt>
                <c:pt idx="320">
                  <c:v>2020.12.21</c:v>
                </c:pt>
                <c:pt idx="321">
                  <c:v>2020.12.22</c:v>
                </c:pt>
                <c:pt idx="322">
                  <c:v>2020.12.23</c:v>
                </c:pt>
                <c:pt idx="323">
                  <c:v>2020.12.24</c:v>
                </c:pt>
                <c:pt idx="324">
                  <c:v>2020.12.25</c:v>
                </c:pt>
                <c:pt idx="325">
                  <c:v>2020.12.26</c:v>
                </c:pt>
                <c:pt idx="326">
                  <c:v>2020.12.27</c:v>
                </c:pt>
                <c:pt idx="327">
                  <c:v>2020.12.28</c:v>
                </c:pt>
                <c:pt idx="328">
                  <c:v>2020.12.29</c:v>
                </c:pt>
                <c:pt idx="329">
                  <c:v>2020.12.30</c:v>
                </c:pt>
                <c:pt idx="330">
                  <c:v>2020.12.31</c:v>
                </c:pt>
              </c:strCache>
            </c:strRef>
          </c:cat>
          <c:val>
            <c:numRef>
              <c:f>Sheet1!$B$2:$B$332</c:f>
              <c:numCache>
                <c:formatCode>General</c:formatCode>
                <c:ptCount val="331"/>
                <c:pt idx="0">
                  <c:v>8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15</c:v>
                </c:pt>
                <c:pt idx="16">
                  <c:v>18</c:v>
                </c:pt>
                <c:pt idx="17">
                  <c:v>24</c:v>
                </c:pt>
                <c:pt idx="18">
                  <c:v>25</c:v>
                </c:pt>
                <c:pt idx="19">
                  <c:v>31</c:v>
                </c:pt>
                <c:pt idx="20">
                  <c:v>44</c:v>
                </c:pt>
                <c:pt idx="21">
                  <c:v>49</c:v>
                </c:pt>
                <c:pt idx="22">
                  <c:v>59</c:v>
                </c:pt>
                <c:pt idx="23">
                  <c:v>65</c:v>
                </c:pt>
                <c:pt idx="24">
                  <c:v>77</c:v>
                </c:pt>
                <c:pt idx="25">
                  <c:v>86</c:v>
                </c:pt>
                <c:pt idx="26">
                  <c:v>92</c:v>
                </c:pt>
                <c:pt idx="27">
                  <c:v>98</c:v>
                </c:pt>
                <c:pt idx="28">
                  <c:v>99</c:v>
                </c:pt>
                <c:pt idx="29">
                  <c:v>105</c:v>
                </c:pt>
                <c:pt idx="30">
                  <c:v>106</c:v>
                </c:pt>
                <c:pt idx="31">
                  <c:v>114</c:v>
                </c:pt>
                <c:pt idx="32">
                  <c:v>120</c:v>
                </c:pt>
                <c:pt idx="33">
                  <c:v>130</c:v>
                </c:pt>
                <c:pt idx="34">
                  <c:v>156</c:v>
                </c:pt>
                <c:pt idx="35">
                  <c:v>205</c:v>
                </c:pt>
                <c:pt idx="36">
                  <c:v>219</c:v>
                </c:pt>
                <c:pt idx="37">
                  <c:v>231</c:v>
                </c:pt>
                <c:pt idx="38">
                  <c:v>240</c:v>
                </c:pt>
                <c:pt idx="39">
                  <c:v>248</c:v>
                </c:pt>
                <c:pt idx="40">
                  <c:v>254</c:v>
                </c:pt>
                <c:pt idx="41">
                  <c:v>267</c:v>
                </c:pt>
                <c:pt idx="42">
                  <c:v>270</c:v>
                </c:pt>
                <c:pt idx="43">
                  <c:v>282</c:v>
                </c:pt>
                <c:pt idx="44">
                  <c:v>299</c:v>
                </c:pt>
                <c:pt idx="45">
                  <c:v>314</c:v>
                </c:pt>
                <c:pt idx="46">
                  <c:v>324</c:v>
                </c:pt>
                <c:pt idx="47">
                  <c:v>330</c:v>
                </c:pt>
                <c:pt idx="48">
                  <c:v>334</c:v>
                </c:pt>
                <c:pt idx="49">
                  <c:v>347</c:v>
                </c:pt>
                <c:pt idx="50">
                  <c:v>361</c:v>
                </c:pt>
                <c:pt idx="51">
                  <c:v>376</c:v>
                </c:pt>
                <c:pt idx="52">
                  <c:v>391</c:v>
                </c:pt>
                <c:pt idx="53">
                  <c:v>413</c:v>
                </c:pt>
                <c:pt idx="54">
                  <c:v>434</c:v>
                </c:pt>
                <c:pt idx="55">
                  <c:v>454</c:v>
                </c:pt>
                <c:pt idx="56">
                  <c:v>478</c:v>
                </c:pt>
                <c:pt idx="57">
                  <c:v>494</c:v>
                </c:pt>
                <c:pt idx="58">
                  <c:v>513</c:v>
                </c:pt>
                <c:pt idx="59">
                  <c:v>533</c:v>
                </c:pt>
                <c:pt idx="60">
                  <c:v>558</c:v>
                </c:pt>
                <c:pt idx="61">
                  <c:v>563</c:v>
                </c:pt>
                <c:pt idx="62">
                  <c:v>571</c:v>
                </c:pt>
                <c:pt idx="63">
                  <c:v>581</c:v>
                </c:pt>
                <c:pt idx="64">
                  <c:v>592</c:v>
                </c:pt>
                <c:pt idx="65">
                  <c:v>597</c:v>
                </c:pt>
                <c:pt idx="66">
                  <c:v>600</c:v>
                </c:pt>
                <c:pt idx="67">
                  <c:v>602</c:v>
                </c:pt>
                <c:pt idx="68">
                  <c:v>610</c:v>
                </c:pt>
                <c:pt idx="69">
                  <c:v>613</c:v>
                </c:pt>
                <c:pt idx="70">
                  <c:v>619</c:v>
                </c:pt>
                <c:pt idx="71">
                  <c:v>619</c:v>
                </c:pt>
                <c:pt idx="72">
                  <c:v>621</c:v>
                </c:pt>
                <c:pt idx="73">
                  <c:v>623</c:v>
                </c:pt>
                <c:pt idx="74">
                  <c:v>624</c:v>
                </c:pt>
                <c:pt idx="75">
                  <c:v>624</c:v>
                </c:pt>
                <c:pt idx="76">
                  <c:v>626</c:v>
                </c:pt>
                <c:pt idx="77">
                  <c:v>628</c:v>
                </c:pt>
                <c:pt idx="78">
                  <c:v>628</c:v>
                </c:pt>
                <c:pt idx="79">
                  <c:v>628</c:v>
                </c:pt>
                <c:pt idx="80">
                  <c:v>629</c:v>
                </c:pt>
                <c:pt idx="81">
                  <c:v>629</c:v>
                </c:pt>
                <c:pt idx="82">
                  <c:v>629</c:v>
                </c:pt>
                <c:pt idx="83">
                  <c:v>633</c:v>
                </c:pt>
                <c:pt idx="84">
                  <c:v>633</c:v>
                </c:pt>
                <c:pt idx="85">
                  <c:v>633</c:v>
                </c:pt>
                <c:pt idx="86">
                  <c:v>634</c:v>
                </c:pt>
                <c:pt idx="87">
                  <c:v>635</c:v>
                </c:pt>
                <c:pt idx="88">
                  <c:v>637</c:v>
                </c:pt>
                <c:pt idx="89">
                  <c:v>637</c:v>
                </c:pt>
                <c:pt idx="90">
                  <c:v>637</c:v>
                </c:pt>
                <c:pt idx="91">
                  <c:v>637</c:v>
                </c:pt>
                <c:pt idx="92">
                  <c:v>637</c:v>
                </c:pt>
                <c:pt idx="93">
                  <c:v>648</c:v>
                </c:pt>
                <c:pt idx="94">
                  <c:v>658</c:v>
                </c:pt>
                <c:pt idx="95">
                  <c:v>669</c:v>
                </c:pt>
                <c:pt idx="96">
                  <c:v>690</c:v>
                </c:pt>
                <c:pt idx="97">
                  <c:v>703</c:v>
                </c:pt>
                <c:pt idx="98">
                  <c:v>708</c:v>
                </c:pt>
                <c:pt idx="99">
                  <c:v>714</c:v>
                </c:pt>
                <c:pt idx="100">
                  <c:v>725</c:v>
                </c:pt>
                <c:pt idx="101">
                  <c:v>731</c:v>
                </c:pt>
                <c:pt idx="102">
                  <c:v>735</c:v>
                </c:pt>
                <c:pt idx="103">
                  <c:v>736</c:v>
                </c:pt>
                <c:pt idx="104">
                  <c:v>750</c:v>
                </c:pt>
                <c:pt idx="105">
                  <c:v>753</c:v>
                </c:pt>
                <c:pt idx="106">
                  <c:v>756</c:v>
                </c:pt>
                <c:pt idx="107">
                  <c:v>759</c:v>
                </c:pt>
                <c:pt idx="108">
                  <c:v>762</c:v>
                </c:pt>
                <c:pt idx="109">
                  <c:v>768</c:v>
                </c:pt>
                <c:pt idx="110">
                  <c:v>776</c:v>
                </c:pt>
                <c:pt idx="111">
                  <c:v>792</c:v>
                </c:pt>
                <c:pt idx="112">
                  <c:v>807</c:v>
                </c:pt>
                <c:pt idx="113">
                  <c:v>828</c:v>
                </c:pt>
                <c:pt idx="114">
                  <c:v>846</c:v>
                </c:pt>
                <c:pt idx="115">
                  <c:v>855</c:v>
                </c:pt>
                <c:pt idx="116">
                  <c:v>861</c:v>
                </c:pt>
                <c:pt idx="117">
                  <c:v>863</c:v>
                </c:pt>
                <c:pt idx="118">
                  <c:v>878</c:v>
                </c:pt>
                <c:pt idx="119">
                  <c:v>896</c:v>
                </c:pt>
                <c:pt idx="120">
                  <c:v>916</c:v>
                </c:pt>
                <c:pt idx="121">
                  <c:v>929</c:v>
                </c:pt>
                <c:pt idx="122">
                  <c:v>952</c:v>
                </c:pt>
                <c:pt idx="123">
                  <c:v>979</c:v>
                </c:pt>
                <c:pt idx="124">
                  <c:v>997</c:v>
                </c:pt>
                <c:pt idx="125">
                  <c:v>1019</c:v>
                </c:pt>
                <c:pt idx="126">
                  <c:v>1029</c:v>
                </c:pt>
                <c:pt idx="127">
                  <c:v>1048</c:v>
                </c:pt>
                <c:pt idx="128">
                  <c:v>1072</c:v>
                </c:pt>
                <c:pt idx="129">
                  <c:v>1101</c:v>
                </c:pt>
                <c:pt idx="130">
                  <c:v>1113</c:v>
                </c:pt>
                <c:pt idx="131">
                  <c:v>1120</c:v>
                </c:pt>
                <c:pt idx="132">
                  <c:v>1132</c:v>
                </c:pt>
                <c:pt idx="133">
                  <c:v>1145</c:v>
                </c:pt>
                <c:pt idx="134">
                  <c:v>1170</c:v>
                </c:pt>
                <c:pt idx="135">
                  <c:v>1188</c:v>
                </c:pt>
                <c:pt idx="136">
                  <c:v>1202</c:v>
                </c:pt>
                <c:pt idx="137">
                  <c:v>1219</c:v>
                </c:pt>
                <c:pt idx="138">
                  <c:v>1224</c:v>
                </c:pt>
                <c:pt idx="139">
                  <c:v>1230</c:v>
                </c:pt>
                <c:pt idx="140">
                  <c:v>1241</c:v>
                </c:pt>
                <c:pt idx="141">
                  <c:v>1250</c:v>
                </c:pt>
                <c:pt idx="142">
                  <c:v>1267</c:v>
                </c:pt>
                <c:pt idx="143">
                  <c:v>1284</c:v>
                </c:pt>
                <c:pt idx="144">
                  <c:v>1298</c:v>
                </c:pt>
                <c:pt idx="145">
                  <c:v>1305</c:v>
                </c:pt>
                <c:pt idx="146">
                  <c:v>1312</c:v>
                </c:pt>
                <c:pt idx="147">
                  <c:v>1321</c:v>
                </c:pt>
                <c:pt idx="148">
                  <c:v>1334</c:v>
                </c:pt>
                <c:pt idx="149">
                  <c:v>1346</c:v>
                </c:pt>
                <c:pt idx="150">
                  <c:v>1353</c:v>
                </c:pt>
                <c:pt idx="151">
                  <c:v>1369</c:v>
                </c:pt>
                <c:pt idx="152">
                  <c:v>1372</c:v>
                </c:pt>
                <c:pt idx="153">
                  <c:v>1375</c:v>
                </c:pt>
                <c:pt idx="154">
                  <c:v>1385</c:v>
                </c:pt>
                <c:pt idx="155">
                  <c:v>1393</c:v>
                </c:pt>
                <c:pt idx="156">
                  <c:v>1401</c:v>
                </c:pt>
                <c:pt idx="157">
                  <c:v>1409</c:v>
                </c:pt>
                <c:pt idx="158">
                  <c:v>1416</c:v>
                </c:pt>
                <c:pt idx="159">
                  <c:v>1429</c:v>
                </c:pt>
                <c:pt idx="160">
                  <c:v>1436</c:v>
                </c:pt>
                <c:pt idx="161">
                  <c:v>1442</c:v>
                </c:pt>
                <c:pt idx="162">
                  <c:v>1449</c:v>
                </c:pt>
                <c:pt idx="163">
                  <c:v>1458</c:v>
                </c:pt>
                <c:pt idx="164">
                  <c:v>1464</c:v>
                </c:pt>
                <c:pt idx="165">
                  <c:v>1474</c:v>
                </c:pt>
                <c:pt idx="166">
                  <c:v>1477</c:v>
                </c:pt>
                <c:pt idx="167">
                  <c:v>1498</c:v>
                </c:pt>
                <c:pt idx="168">
                  <c:v>1514</c:v>
                </c:pt>
                <c:pt idx="169">
                  <c:v>1526</c:v>
                </c:pt>
                <c:pt idx="170">
                  <c:v>1547</c:v>
                </c:pt>
                <c:pt idx="171">
                  <c:v>1558</c:v>
                </c:pt>
                <c:pt idx="172">
                  <c:v>1565</c:v>
                </c:pt>
                <c:pt idx="173">
                  <c:v>1574</c:v>
                </c:pt>
                <c:pt idx="174">
                  <c:v>1580</c:v>
                </c:pt>
                <c:pt idx="175">
                  <c:v>1589</c:v>
                </c:pt>
                <c:pt idx="176">
                  <c:v>1592</c:v>
                </c:pt>
                <c:pt idx="177">
                  <c:v>1600</c:v>
                </c:pt>
                <c:pt idx="178">
                  <c:v>1602</c:v>
                </c:pt>
                <c:pt idx="179">
                  <c:v>1607</c:v>
                </c:pt>
                <c:pt idx="180">
                  <c:v>1612</c:v>
                </c:pt>
                <c:pt idx="181">
                  <c:v>1621</c:v>
                </c:pt>
                <c:pt idx="182">
                  <c:v>1627</c:v>
                </c:pt>
                <c:pt idx="183">
                  <c:v>1636</c:v>
                </c:pt>
                <c:pt idx="184">
                  <c:v>1645</c:v>
                </c:pt>
                <c:pt idx="185">
                  <c:v>1662</c:v>
                </c:pt>
                <c:pt idx="186">
                  <c:v>1675</c:v>
                </c:pt>
                <c:pt idx="187">
                  <c:v>1688</c:v>
                </c:pt>
                <c:pt idx="188">
                  <c:v>1694</c:v>
                </c:pt>
                <c:pt idx="189">
                  <c:v>1709</c:v>
                </c:pt>
                <c:pt idx="190">
                  <c:v>1735</c:v>
                </c:pt>
                <c:pt idx="191">
                  <c:v>1767</c:v>
                </c:pt>
                <c:pt idx="192">
                  <c:v>1841</c:v>
                </c:pt>
                <c:pt idx="193">
                  <c:v>1987</c:v>
                </c:pt>
                <c:pt idx="194">
                  <c:v>2077</c:v>
                </c:pt>
                <c:pt idx="195">
                  <c:v>2209</c:v>
                </c:pt>
                <c:pt idx="196">
                  <c:v>2360</c:v>
                </c:pt>
                <c:pt idx="197">
                  <c:v>2495</c:v>
                </c:pt>
                <c:pt idx="198">
                  <c:v>2621</c:v>
                </c:pt>
                <c:pt idx="199">
                  <c:v>2749</c:v>
                </c:pt>
                <c:pt idx="200">
                  <c:v>2889</c:v>
                </c:pt>
                <c:pt idx="201">
                  <c:v>2986</c:v>
                </c:pt>
                <c:pt idx="202">
                  <c:v>3120</c:v>
                </c:pt>
                <c:pt idx="203">
                  <c:v>3232</c:v>
                </c:pt>
                <c:pt idx="204">
                  <c:v>3386</c:v>
                </c:pt>
                <c:pt idx="205">
                  <c:v>3532</c:v>
                </c:pt>
                <c:pt idx="206">
                  <c:v>3657</c:v>
                </c:pt>
                <c:pt idx="207">
                  <c:v>3773</c:v>
                </c:pt>
                <c:pt idx="208">
                  <c:v>3867</c:v>
                </c:pt>
                <c:pt idx="209">
                  <c:v>3961</c:v>
                </c:pt>
                <c:pt idx="210">
                  <c:v>4062</c:v>
                </c:pt>
                <c:pt idx="211">
                  <c:v>4131</c:v>
                </c:pt>
                <c:pt idx="212">
                  <c:v>4201</c:v>
                </c:pt>
                <c:pt idx="213">
                  <c:v>4251</c:v>
                </c:pt>
                <c:pt idx="214">
                  <c:v>4314</c:v>
                </c:pt>
                <c:pt idx="215">
                  <c:v>4362</c:v>
                </c:pt>
                <c:pt idx="216">
                  <c:v>4429</c:v>
                </c:pt>
                <c:pt idx="217">
                  <c:v>4478</c:v>
                </c:pt>
                <c:pt idx="218">
                  <c:v>4526</c:v>
                </c:pt>
                <c:pt idx="219">
                  <c:v>4589</c:v>
                </c:pt>
                <c:pt idx="220">
                  <c:v>4639</c:v>
                </c:pt>
                <c:pt idx="221">
                  <c:v>4670</c:v>
                </c:pt>
                <c:pt idx="222">
                  <c:v>4711</c:v>
                </c:pt>
                <c:pt idx="223">
                  <c:v>4743</c:v>
                </c:pt>
                <c:pt idx="224">
                  <c:v>4794</c:v>
                </c:pt>
                <c:pt idx="225">
                  <c:v>4857</c:v>
                </c:pt>
                <c:pt idx="226">
                  <c:v>4904</c:v>
                </c:pt>
                <c:pt idx="227">
                  <c:v>4944</c:v>
                </c:pt>
                <c:pt idx="228">
                  <c:v>4972</c:v>
                </c:pt>
                <c:pt idx="229">
                  <c:v>4995</c:v>
                </c:pt>
                <c:pt idx="230">
                  <c:v>5016</c:v>
                </c:pt>
                <c:pt idx="231">
                  <c:v>5056</c:v>
                </c:pt>
                <c:pt idx="232">
                  <c:v>5095</c:v>
                </c:pt>
                <c:pt idx="233">
                  <c:v>5152</c:v>
                </c:pt>
                <c:pt idx="234">
                  <c:v>5178</c:v>
                </c:pt>
                <c:pt idx="235">
                  <c:v>5212</c:v>
                </c:pt>
                <c:pt idx="236">
                  <c:v>5231</c:v>
                </c:pt>
                <c:pt idx="237">
                  <c:v>5242</c:v>
                </c:pt>
                <c:pt idx="238">
                  <c:v>5293</c:v>
                </c:pt>
                <c:pt idx="239">
                  <c:v>5323</c:v>
                </c:pt>
                <c:pt idx="240">
                  <c:v>5334</c:v>
                </c:pt>
                <c:pt idx="241">
                  <c:v>5360</c:v>
                </c:pt>
                <c:pt idx="242">
                  <c:v>5376</c:v>
                </c:pt>
                <c:pt idx="243">
                  <c:v>5395</c:v>
                </c:pt>
                <c:pt idx="244">
                  <c:v>5410</c:v>
                </c:pt>
                <c:pt idx="245">
                  <c:v>5443</c:v>
                </c:pt>
                <c:pt idx="246">
                  <c:v>5463</c:v>
                </c:pt>
                <c:pt idx="247">
                  <c:v>5485</c:v>
                </c:pt>
                <c:pt idx="248">
                  <c:v>5510</c:v>
                </c:pt>
                <c:pt idx="249">
                  <c:v>5533</c:v>
                </c:pt>
                <c:pt idx="250">
                  <c:v>5564</c:v>
                </c:pt>
                <c:pt idx="251">
                  <c:v>5584</c:v>
                </c:pt>
                <c:pt idx="252">
                  <c:v>5607</c:v>
                </c:pt>
                <c:pt idx="253">
                  <c:v>5632</c:v>
                </c:pt>
                <c:pt idx="254">
                  <c:v>5650</c:v>
                </c:pt>
                <c:pt idx="255">
                  <c:v>5668</c:v>
                </c:pt>
                <c:pt idx="256">
                  <c:v>5688</c:v>
                </c:pt>
                <c:pt idx="257">
                  <c:v>5702</c:v>
                </c:pt>
                <c:pt idx="258">
                  <c:v>5713</c:v>
                </c:pt>
                <c:pt idx="259">
                  <c:v>5730</c:v>
                </c:pt>
                <c:pt idx="260">
                  <c:v>5748</c:v>
                </c:pt>
                <c:pt idx="261">
                  <c:v>5768</c:v>
                </c:pt>
                <c:pt idx="262">
                  <c:v>5790</c:v>
                </c:pt>
                <c:pt idx="263">
                  <c:v>5807</c:v>
                </c:pt>
                <c:pt idx="264">
                  <c:v>5827</c:v>
                </c:pt>
                <c:pt idx="265">
                  <c:v>5851</c:v>
                </c:pt>
                <c:pt idx="266">
                  <c:v>5876</c:v>
                </c:pt>
                <c:pt idx="267">
                  <c:v>5912</c:v>
                </c:pt>
                <c:pt idx="268">
                  <c:v>5960</c:v>
                </c:pt>
                <c:pt idx="269">
                  <c:v>6011</c:v>
                </c:pt>
                <c:pt idx="270">
                  <c:v>6056</c:v>
                </c:pt>
                <c:pt idx="271">
                  <c:v>6081</c:v>
                </c:pt>
                <c:pt idx="272">
                  <c:v>6103</c:v>
                </c:pt>
                <c:pt idx="273">
                  <c:v>6145</c:v>
                </c:pt>
                <c:pt idx="274">
                  <c:v>6195</c:v>
                </c:pt>
                <c:pt idx="275">
                  <c:v>6235</c:v>
                </c:pt>
                <c:pt idx="276">
                  <c:v>6272</c:v>
                </c:pt>
                <c:pt idx="277">
                  <c:v>6326</c:v>
                </c:pt>
                <c:pt idx="278">
                  <c:v>6372</c:v>
                </c:pt>
                <c:pt idx="279">
                  <c:v>6407</c:v>
                </c:pt>
                <c:pt idx="280">
                  <c:v>6452</c:v>
                </c:pt>
                <c:pt idx="281">
                  <c:v>6505</c:v>
                </c:pt>
                <c:pt idx="282">
                  <c:v>6579</c:v>
                </c:pt>
                <c:pt idx="283">
                  <c:v>6648</c:v>
                </c:pt>
                <c:pt idx="284">
                  <c:v>6733</c:v>
                </c:pt>
                <c:pt idx="285">
                  <c:v>6814</c:v>
                </c:pt>
                <c:pt idx="286">
                  <c:v>6903</c:v>
                </c:pt>
                <c:pt idx="287">
                  <c:v>6995</c:v>
                </c:pt>
                <c:pt idx="288">
                  <c:v>7104</c:v>
                </c:pt>
                <c:pt idx="289">
                  <c:v>7236</c:v>
                </c:pt>
                <c:pt idx="290">
                  <c:v>7392</c:v>
                </c:pt>
                <c:pt idx="291">
                  <c:v>7513</c:v>
                </c:pt>
                <c:pt idx="292">
                  <c:v>7625</c:v>
                </c:pt>
                <c:pt idx="293">
                  <c:v>7758</c:v>
                </c:pt>
                <c:pt idx="294">
                  <c:v>7900</c:v>
                </c:pt>
                <c:pt idx="295">
                  <c:v>8113</c:v>
                </c:pt>
                <c:pt idx="296">
                  <c:v>8317</c:v>
                </c:pt>
                <c:pt idx="297">
                  <c:v>8494</c:v>
                </c:pt>
                <c:pt idx="298">
                  <c:v>8652</c:v>
                </c:pt>
                <c:pt idx="299">
                  <c:v>8811</c:v>
                </c:pt>
                <c:pt idx="300">
                  <c:v>8966</c:v>
                </c:pt>
                <c:pt idx="301">
                  <c:v>9159</c:v>
                </c:pt>
                <c:pt idx="302">
                  <c:v>9421</c:v>
                </c:pt>
                <c:pt idx="303">
                  <c:v>9716</c:v>
                </c:pt>
                <c:pt idx="304">
                  <c:v>9951</c:v>
                </c:pt>
                <c:pt idx="305">
                  <c:v>10205</c:v>
                </c:pt>
                <c:pt idx="306">
                  <c:v>10449</c:v>
                </c:pt>
                <c:pt idx="307">
                  <c:v>10663</c:v>
                </c:pt>
                <c:pt idx="308">
                  <c:v>10932</c:v>
                </c:pt>
                <c:pt idx="309">
                  <c:v>11175</c:v>
                </c:pt>
                <c:pt idx="310">
                  <c:v>11426</c:v>
                </c:pt>
                <c:pt idx="311">
                  <c:v>11788</c:v>
                </c:pt>
                <c:pt idx="312">
                  <c:v>12187</c:v>
                </c:pt>
                <c:pt idx="313">
                  <c:v>12406</c:v>
                </c:pt>
                <c:pt idx="314">
                  <c:v>12657</c:v>
                </c:pt>
                <c:pt idx="315">
                  <c:v>13035</c:v>
                </c:pt>
                <c:pt idx="316">
                  <c:v>13458</c:v>
                </c:pt>
                <c:pt idx="317">
                  <c:v>13856</c:v>
                </c:pt>
                <c:pt idx="318">
                  <c:v>14240</c:v>
                </c:pt>
                <c:pt idx="319">
                  <c:v>14711</c:v>
                </c:pt>
                <c:pt idx="320">
                  <c:v>15039</c:v>
                </c:pt>
                <c:pt idx="321">
                  <c:v>15356</c:v>
                </c:pt>
                <c:pt idx="322">
                  <c:v>15732</c:v>
                </c:pt>
                <c:pt idx="323">
                  <c:v>16050</c:v>
                </c:pt>
                <c:pt idx="324">
                  <c:v>16602</c:v>
                </c:pt>
                <c:pt idx="325">
                  <c:v>17068</c:v>
                </c:pt>
                <c:pt idx="326">
                  <c:v>17430</c:v>
                </c:pt>
                <c:pt idx="327">
                  <c:v>17731</c:v>
                </c:pt>
                <c:pt idx="328">
                  <c:v>18253</c:v>
                </c:pt>
                <c:pt idx="329">
                  <c:v>18638</c:v>
                </c:pt>
                <c:pt idx="330">
                  <c:v>19004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2B-49F3-8392-7EC51BF546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9848816"/>
        <c:axId val="439850784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서울시 추가 확진자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Sheet1!$A$2:$A$332</c:f>
              <c:strCache>
                <c:ptCount val="331"/>
                <c:pt idx="0">
                  <c:v>2020.02.05</c:v>
                </c:pt>
                <c:pt idx="1">
                  <c:v>2020.02.06</c:v>
                </c:pt>
                <c:pt idx="2">
                  <c:v>2020.02.07</c:v>
                </c:pt>
                <c:pt idx="3">
                  <c:v>2020.02.08</c:v>
                </c:pt>
                <c:pt idx="4">
                  <c:v>2020.02.09</c:v>
                </c:pt>
                <c:pt idx="5">
                  <c:v>2020.02.10</c:v>
                </c:pt>
                <c:pt idx="6">
                  <c:v>2020.02.11</c:v>
                </c:pt>
                <c:pt idx="7">
                  <c:v>2020.02.12</c:v>
                </c:pt>
                <c:pt idx="8">
                  <c:v>2020.02.13</c:v>
                </c:pt>
                <c:pt idx="9">
                  <c:v>2020.02.14</c:v>
                </c:pt>
                <c:pt idx="10">
                  <c:v>2020.02.15</c:v>
                </c:pt>
                <c:pt idx="11">
                  <c:v>2020.02.16</c:v>
                </c:pt>
                <c:pt idx="12">
                  <c:v>2020.02.17</c:v>
                </c:pt>
                <c:pt idx="13">
                  <c:v>2020.02.18</c:v>
                </c:pt>
                <c:pt idx="14">
                  <c:v>2020.02.19</c:v>
                </c:pt>
                <c:pt idx="15">
                  <c:v>2020.02.20</c:v>
                </c:pt>
                <c:pt idx="16">
                  <c:v>2020.02.21</c:v>
                </c:pt>
                <c:pt idx="17">
                  <c:v>2020.02.22</c:v>
                </c:pt>
                <c:pt idx="18">
                  <c:v>2020.02.23</c:v>
                </c:pt>
                <c:pt idx="19">
                  <c:v>2020.02.24</c:v>
                </c:pt>
                <c:pt idx="20">
                  <c:v>2020.02.25</c:v>
                </c:pt>
                <c:pt idx="21">
                  <c:v>2020.02.26</c:v>
                </c:pt>
                <c:pt idx="22">
                  <c:v>2020.02.27</c:v>
                </c:pt>
                <c:pt idx="23">
                  <c:v>2020.02.28</c:v>
                </c:pt>
                <c:pt idx="24">
                  <c:v>2020.02.29</c:v>
                </c:pt>
                <c:pt idx="25">
                  <c:v>2020.03.01</c:v>
                </c:pt>
                <c:pt idx="26">
                  <c:v>2020.03.02</c:v>
                </c:pt>
                <c:pt idx="27">
                  <c:v>2020.03.03</c:v>
                </c:pt>
                <c:pt idx="28">
                  <c:v>2020.03.04</c:v>
                </c:pt>
                <c:pt idx="29">
                  <c:v>2020.03.05</c:v>
                </c:pt>
                <c:pt idx="30">
                  <c:v>2020.03.06</c:v>
                </c:pt>
                <c:pt idx="31">
                  <c:v>2020.03.07</c:v>
                </c:pt>
                <c:pt idx="32">
                  <c:v>2020.03.08</c:v>
                </c:pt>
                <c:pt idx="33">
                  <c:v>2020.03.09</c:v>
                </c:pt>
                <c:pt idx="34">
                  <c:v>2020.03.10</c:v>
                </c:pt>
                <c:pt idx="35">
                  <c:v>2020.03.11</c:v>
                </c:pt>
                <c:pt idx="36">
                  <c:v>2020.03.12</c:v>
                </c:pt>
                <c:pt idx="37">
                  <c:v>2020.03.13</c:v>
                </c:pt>
                <c:pt idx="38">
                  <c:v>2020.03.14</c:v>
                </c:pt>
                <c:pt idx="39">
                  <c:v>2020.03.15</c:v>
                </c:pt>
                <c:pt idx="40">
                  <c:v>2020.03.16</c:v>
                </c:pt>
                <c:pt idx="41">
                  <c:v>2020.03.17</c:v>
                </c:pt>
                <c:pt idx="42">
                  <c:v>2020.03.18</c:v>
                </c:pt>
                <c:pt idx="43">
                  <c:v>2020.03.19</c:v>
                </c:pt>
                <c:pt idx="44">
                  <c:v>2020.03.20</c:v>
                </c:pt>
                <c:pt idx="45">
                  <c:v>2020.03.21</c:v>
                </c:pt>
                <c:pt idx="46">
                  <c:v>2020.03.22</c:v>
                </c:pt>
                <c:pt idx="47">
                  <c:v>2020.03.23</c:v>
                </c:pt>
                <c:pt idx="48">
                  <c:v>2020.03.24</c:v>
                </c:pt>
                <c:pt idx="49">
                  <c:v>2020.03.25</c:v>
                </c:pt>
                <c:pt idx="50">
                  <c:v>2020.03.26</c:v>
                </c:pt>
                <c:pt idx="51">
                  <c:v>2020.03.27</c:v>
                </c:pt>
                <c:pt idx="52">
                  <c:v>2020.03.28</c:v>
                </c:pt>
                <c:pt idx="53">
                  <c:v>2020.03.29</c:v>
                </c:pt>
                <c:pt idx="54">
                  <c:v>2020.03.30</c:v>
                </c:pt>
                <c:pt idx="55">
                  <c:v>2020.03.31</c:v>
                </c:pt>
                <c:pt idx="56">
                  <c:v>2020.04.01</c:v>
                </c:pt>
                <c:pt idx="57">
                  <c:v>2020.04.02</c:v>
                </c:pt>
                <c:pt idx="58">
                  <c:v>2020.04.03</c:v>
                </c:pt>
                <c:pt idx="59">
                  <c:v>2020.04.04</c:v>
                </c:pt>
                <c:pt idx="60">
                  <c:v>2020.04.05</c:v>
                </c:pt>
                <c:pt idx="61">
                  <c:v>2020.04.06</c:v>
                </c:pt>
                <c:pt idx="62">
                  <c:v>2020.04.07</c:v>
                </c:pt>
                <c:pt idx="63">
                  <c:v>2020.04.08</c:v>
                </c:pt>
                <c:pt idx="64">
                  <c:v>2020.04.09</c:v>
                </c:pt>
                <c:pt idx="65">
                  <c:v>2020.04.10</c:v>
                </c:pt>
                <c:pt idx="66">
                  <c:v>2020.04.11</c:v>
                </c:pt>
                <c:pt idx="67">
                  <c:v>2020.04.12</c:v>
                </c:pt>
                <c:pt idx="68">
                  <c:v>2020.04.13</c:v>
                </c:pt>
                <c:pt idx="69">
                  <c:v>2020.04.14</c:v>
                </c:pt>
                <c:pt idx="70">
                  <c:v>2020.04.15</c:v>
                </c:pt>
                <c:pt idx="71">
                  <c:v>2020.04.16</c:v>
                </c:pt>
                <c:pt idx="72">
                  <c:v>2020.04.17</c:v>
                </c:pt>
                <c:pt idx="73">
                  <c:v>2020.04.18</c:v>
                </c:pt>
                <c:pt idx="74">
                  <c:v>2020.04.19</c:v>
                </c:pt>
                <c:pt idx="75">
                  <c:v>2020.04.20</c:v>
                </c:pt>
                <c:pt idx="76">
                  <c:v>2020.04.21</c:v>
                </c:pt>
                <c:pt idx="77">
                  <c:v>2020.04.22</c:v>
                </c:pt>
                <c:pt idx="78">
                  <c:v>2020.04.23</c:v>
                </c:pt>
                <c:pt idx="79">
                  <c:v>2020.04.24</c:v>
                </c:pt>
                <c:pt idx="80">
                  <c:v>2020.04.25</c:v>
                </c:pt>
                <c:pt idx="81">
                  <c:v>2020.04.26</c:v>
                </c:pt>
                <c:pt idx="82">
                  <c:v>2020.04.27</c:v>
                </c:pt>
                <c:pt idx="83">
                  <c:v>2020.04.28</c:v>
                </c:pt>
                <c:pt idx="84">
                  <c:v>2020.04.29</c:v>
                </c:pt>
                <c:pt idx="85">
                  <c:v>2020.04.30</c:v>
                </c:pt>
                <c:pt idx="86">
                  <c:v>2020.05.01</c:v>
                </c:pt>
                <c:pt idx="87">
                  <c:v>2020.05.02</c:v>
                </c:pt>
                <c:pt idx="88">
                  <c:v>2020.05.03</c:v>
                </c:pt>
                <c:pt idx="89">
                  <c:v>2020.05.04</c:v>
                </c:pt>
                <c:pt idx="90">
                  <c:v>2020.05.05</c:v>
                </c:pt>
                <c:pt idx="91">
                  <c:v>2020.05.06</c:v>
                </c:pt>
                <c:pt idx="92">
                  <c:v>2020.05.07</c:v>
                </c:pt>
                <c:pt idx="93">
                  <c:v>2020.05.08</c:v>
                </c:pt>
                <c:pt idx="94">
                  <c:v>2020.05.09</c:v>
                </c:pt>
                <c:pt idx="95">
                  <c:v>2020.05.10</c:v>
                </c:pt>
                <c:pt idx="96">
                  <c:v>2020.05.11</c:v>
                </c:pt>
                <c:pt idx="97">
                  <c:v>2020.05.12</c:v>
                </c:pt>
                <c:pt idx="98">
                  <c:v>2020.05.13</c:v>
                </c:pt>
                <c:pt idx="99">
                  <c:v>2020.05.14</c:v>
                </c:pt>
                <c:pt idx="100">
                  <c:v>2020.05.15</c:v>
                </c:pt>
                <c:pt idx="101">
                  <c:v>2020.05.16</c:v>
                </c:pt>
                <c:pt idx="102">
                  <c:v>2020.05.17</c:v>
                </c:pt>
                <c:pt idx="103">
                  <c:v>2020.05.18</c:v>
                </c:pt>
                <c:pt idx="104">
                  <c:v>2020.05.19</c:v>
                </c:pt>
                <c:pt idx="105">
                  <c:v>2020.05.20</c:v>
                </c:pt>
                <c:pt idx="106">
                  <c:v>2020.05.21</c:v>
                </c:pt>
                <c:pt idx="107">
                  <c:v>2020.05.22</c:v>
                </c:pt>
                <c:pt idx="108">
                  <c:v>2020.05.23</c:v>
                </c:pt>
                <c:pt idx="109">
                  <c:v>2020.05.24</c:v>
                </c:pt>
                <c:pt idx="110">
                  <c:v>2020.05.25</c:v>
                </c:pt>
                <c:pt idx="111">
                  <c:v>2020.05.26</c:v>
                </c:pt>
                <c:pt idx="112">
                  <c:v>2020.05.27</c:v>
                </c:pt>
                <c:pt idx="113">
                  <c:v>2020.05.28</c:v>
                </c:pt>
                <c:pt idx="114">
                  <c:v>2020.05.29</c:v>
                </c:pt>
                <c:pt idx="115">
                  <c:v>2020.05.30</c:v>
                </c:pt>
                <c:pt idx="116">
                  <c:v>2020.05.31</c:v>
                </c:pt>
                <c:pt idx="117">
                  <c:v>2020.06.01</c:v>
                </c:pt>
                <c:pt idx="118">
                  <c:v>2020.06.02</c:v>
                </c:pt>
                <c:pt idx="119">
                  <c:v>2020.06.03</c:v>
                </c:pt>
                <c:pt idx="120">
                  <c:v>2020.06.04</c:v>
                </c:pt>
                <c:pt idx="121">
                  <c:v>2020.06.05</c:v>
                </c:pt>
                <c:pt idx="122">
                  <c:v>2020.06.06</c:v>
                </c:pt>
                <c:pt idx="123">
                  <c:v>2020.06.07</c:v>
                </c:pt>
                <c:pt idx="124">
                  <c:v>2020.06.08</c:v>
                </c:pt>
                <c:pt idx="125">
                  <c:v>2020.06.09</c:v>
                </c:pt>
                <c:pt idx="126">
                  <c:v>2020.06.10</c:v>
                </c:pt>
                <c:pt idx="127">
                  <c:v>2020.06.11</c:v>
                </c:pt>
                <c:pt idx="128">
                  <c:v>2020.06.12</c:v>
                </c:pt>
                <c:pt idx="129">
                  <c:v>2020.06.13</c:v>
                </c:pt>
                <c:pt idx="130">
                  <c:v>2020.06.14</c:v>
                </c:pt>
                <c:pt idx="131">
                  <c:v>2020.06.15</c:v>
                </c:pt>
                <c:pt idx="132">
                  <c:v>2020.06.16</c:v>
                </c:pt>
                <c:pt idx="133">
                  <c:v>2020.06.17</c:v>
                </c:pt>
                <c:pt idx="134">
                  <c:v>2020.06.18</c:v>
                </c:pt>
                <c:pt idx="135">
                  <c:v>2020.06.19</c:v>
                </c:pt>
                <c:pt idx="136">
                  <c:v>2020.06.20</c:v>
                </c:pt>
                <c:pt idx="137">
                  <c:v>2020.06.21</c:v>
                </c:pt>
                <c:pt idx="138">
                  <c:v>2020.06.22</c:v>
                </c:pt>
                <c:pt idx="139">
                  <c:v>2020.06.23</c:v>
                </c:pt>
                <c:pt idx="140">
                  <c:v>2020.06.24</c:v>
                </c:pt>
                <c:pt idx="141">
                  <c:v>2020.06.25</c:v>
                </c:pt>
                <c:pt idx="142">
                  <c:v>2020.06.26</c:v>
                </c:pt>
                <c:pt idx="143">
                  <c:v>2020.06.27</c:v>
                </c:pt>
                <c:pt idx="144">
                  <c:v>2020.06.28</c:v>
                </c:pt>
                <c:pt idx="145">
                  <c:v>2020.06.29</c:v>
                </c:pt>
                <c:pt idx="146">
                  <c:v>2020.06.30</c:v>
                </c:pt>
                <c:pt idx="147">
                  <c:v>2020.07.01</c:v>
                </c:pt>
                <c:pt idx="148">
                  <c:v>2020.07.02</c:v>
                </c:pt>
                <c:pt idx="149">
                  <c:v>2020.07.03</c:v>
                </c:pt>
                <c:pt idx="150">
                  <c:v>2020.07.04</c:v>
                </c:pt>
                <c:pt idx="151">
                  <c:v>2020.07.05</c:v>
                </c:pt>
                <c:pt idx="152">
                  <c:v>2020.07.06</c:v>
                </c:pt>
                <c:pt idx="153">
                  <c:v>2020.07.07</c:v>
                </c:pt>
                <c:pt idx="154">
                  <c:v>2020.07.08</c:v>
                </c:pt>
                <c:pt idx="155">
                  <c:v>2020.07.09</c:v>
                </c:pt>
                <c:pt idx="156">
                  <c:v>2020.07.10</c:v>
                </c:pt>
                <c:pt idx="157">
                  <c:v>2020.07.11</c:v>
                </c:pt>
                <c:pt idx="158">
                  <c:v>2020.07.12</c:v>
                </c:pt>
                <c:pt idx="159">
                  <c:v>2020.07.13</c:v>
                </c:pt>
                <c:pt idx="160">
                  <c:v>2020.07.14</c:v>
                </c:pt>
                <c:pt idx="161">
                  <c:v>2020.07.15</c:v>
                </c:pt>
                <c:pt idx="162">
                  <c:v>2020.07.16</c:v>
                </c:pt>
                <c:pt idx="163">
                  <c:v>2020.07.17</c:v>
                </c:pt>
                <c:pt idx="164">
                  <c:v>2020.07.18</c:v>
                </c:pt>
                <c:pt idx="165">
                  <c:v>2020.07.19</c:v>
                </c:pt>
                <c:pt idx="166">
                  <c:v>2020.07.20</c:v>
                </c:pt>
                <c:pt idx="167">
                  <c:v>2020.07.21</c:v>
                </c:pt>
                <c:pt idx="168">
                  <c:v>2020.07.22</c:v>
                </c:pt>
                <c:pt idx="169">
                  <c:v>2020.07.23</c:v>
                </c:pt>
                <c:pt idx="170">
                  <c:v>2020.07.24</c:v>
                </c:pt>
                <c:pt idx="171">
                  <c:v>2020.07.25</c:v>
                </c:pt>
                <c:pt idx="172">
                  <c:v>2020.07.26</c:v>
                </c:pt>
                <c:pt idx="173">
                  <c:v>2020.07.27</c:v>
                </c:pt>
                <c:pt idx="174">
                  <c:v>2020.07.28</c:v>
                </c:pt>
                <c:pt idx="175">
                  <c:v>2020.07.29</c:v>
                </c:pt>
                <c:pt idx="176">
                  <c:v>2020.07.30</c:v>
                </c:pt>
                <c:pt idx="177">
                  <c:v>2020.07.31</c:v>
                </c:pt>
                <c:pt idx="178">
                  <c:v>2020.08.01</c:v>
                </c:pt>
                <c:pt idx="179">
                  <c:v>2020.08.02</c:v>
                </c:pt>
                <c:pt idx="180">
                  <c:v>2020.08.03</c:v>
                </c:pt>
                <c:pt idx="181">
                  <c:v>2020.08.04</c:v>
                </c:pt>
                <c:pt idx="182">
                  <c:v>2020.08.05</c:v>
                </c:pt>
                <c:pt idx="183">
                  <c:v>2020.08.06</c:v>
                </c:pt>
                <c:pt idx="184">
                  <c:v>2020.08.07</c:v>
                </c:pt>
                <c:pt idx="185">
                  <c:v>2020.08.08</c:v>
                </c:pt>
                <c:pt idx="186">
                  <c:v>2020.08.09</c:v>
                </c:pt>
                <c:pt idx="187">
                  <c:v>2020.08.10</c:v>
                </c:pt>
                <c:pt idx="188">
                  <c:v>2020.08.11</c:v>
                </c:pt>
                <c:pt idx="189">
                  <c:v>2020.08.12</c:v>
                </c:pt>
                <c:pt idx="190">
                  <c:v>2020.08.13</c:v>
                </c:pt>
                <c:pt idx="191">
                  <c:v>2020.08.14</c:v>
                </c:pt>
                <c:pt idx="192">
                  <c:v>2020.08.15</c:v>
                </c:pt>
                <c:pt idx="193">
                  <c:v>2020.08.16</c:v>
                </c:pt>
                <c:pt idx="194">
                  <c:v>2020.08.17</c:v>
                </c:pt>
                <c:pt idx="195">
                  <c:v>2020.08.18</c:v>
                </c:pt>
                <c:pt idx="196">
                  <c:v>2020.08.19</c:v>
                </c:pt>
                <c:pt idx="197">
                  <c:v>2020.08.20</c:v>
                </c:pt>
                <c:pt idx="198">
                  <c:v>2020.08.21</c:v>
                </c:pt>
                <c:pt idx="199">
                  <c:v>2020.08.22</c:v>
                </c:pt>
                <c:pt idx="200">
                  <c:v>2020.08.23</c:v>
                </c:pt>
                <c:pt idx="201">
                  <c:v>2020.08.24</c:v>
                </c:pt>
                <c:pt idx="202">
                  <c:v>2020.08.25</c:v>
                </c:pt>
                <c:pt idx="203">
                  <c:v>2020.08.26</c:v>
                </c:pt>
                <c:pt idx="204">
                  <c:v>2020.08.27</c:v>
                </c:pt>
                <c:pt idx="205">
                  <c:v>2020.08.28</c:v>
                </c:pt>
                <c:pt idx="206">
                  <c:v>2020.08.29</c:v>
                </c:pt>
                <c:pt idx="207">
                  <c:v>2020.08.30</c:v>
                </c:pt>
                <c:pt idx="208">
                  <c:v>2020.08.31</c:v>
                </c:pt>
                <c:pt idx="209">
                  <c:v>2020.09.01</c:v>
                </c:pt>
                <c:pt idx="210">
                  <c:v>2020.09.02</c:v>
                </c:pt>
                <c:pt idx="211">
                  <c:v>2020.09.03</c:v>
                </c:pt>
                <c:pt idx="212">
                  <c:v>2020.09.04</c:v>
                </c:pt>
                <c:pt idx="213">
                  <c:v>2020.09.05</c:v>
                </c:pt>
                <c:pt idx="214">
                  <c:v>2020.09.06</c:v>
                </c:pt>
                <c:pt idx="215">
                  <c:v>2020.09.07</c:v>
                </c:pt>
                <c:pt idx="216">
                  <c:v>2020.09.08</c:v>
                </c:pt>
                <c:pt idx="217">
                  <c:v>2020.09.09</c:v>
                </c:pt>
                <c:pt idx="218">
                  <c:v>2020.09.10</c:v>
                </c:pt>
                <c:pt idx="219">
                  <c:v>2020.09.11</c:v>
                </c:pt>
                <c:pt idx="220">
                  <c:v>2020.09.12</c:v>
                </c:pt>
                <c:pt idx="221">
                  <c:v>2020.09.13</c:v>
                </c:pt>
                <c:pt idx="222">
                  <c:v>2020.09.14</c:v>
                </c:pt>
                <c:pt idx="223">
                  <c:v>2020.09.15</c:v>
                </c:pt>
                <c:pt idx="224">
                  <c:v>2020.09.16</c:v>
                </c:pt>
                <c:pt idx="225">
                  <c:v>2020.09.17</c:v>
                </c:pt>
                <c:pt idx="226">
                  <c:v>2020.09.18</c:v>
                </c:pt>
                <c:pt idx="227">
                  <c:v>2020.09.19</c:v>
                </c:pt>
                <c:pt idx="228">
                  <c:v>2020.09.20</c:v>
                </c:pt>
                <c:pt idx="229">
                  <c:v>2020.09.21</c:v>
                </c:pt>
                <c:pt idx="230">
                  <c:v>2020.09.22</c:v>
                </c:pt>
                <c:pt idx="231">
                  <c:v>2020.09.23</c:v>
                </c:pt>
                <c:pt idx="232">
                  <c:v>2020.09.24</c:v>
                </c:pt>
                <c:pt idx="233">
                  <c:v>2020.09.25</c:v>
                </c:pt>
                <c:pt idx="234">
                  <c:v>2020.09.26</c:v>
                </c:pt>
                <c:pt idx="235">
                  <c:v>2020.09.27</c:v>
                </c:pt>
                <c:pt idx="236">
                  <c:v>2020.09.28</c:v>
                </c:pt>
                <c:pt idx="237">
                  <c:v>2020.09.29</c:v>
                </c:pt>
                <c:pt idx="238">
                  <c:v>2020.09.30</c:v>
                </c:pt>
                <c:pt idx="239">
                  <c:v>2020.10.01</c:v>
                </c:pt>
                <c:pt idx="240">
                  <c:v>2020.10.02</c:v>
                </c:pt>
                <c:pt idx="241">
                  <c:v>2020.10.03</c:v>
                </c:pt>
                <c:pt idx="242">
                  <c:v>2020.10.04</c:v>
                </c:pt>
                <c:pt idx="243">
                  <c:v>2020.10.05</c:v>
                </c:pt>
                <c:pt idx="244">
                  <c:v>2020.10.06</c:v>
                </c:pt>
                <c:pt idx="245">
                  <c:v>2020.10.07</c:v>
                </c:pt>
                <c:pt idx="246">
                  <c:v>2020.10.08</c:v>
                </c:pt>
                <c:pt idx="247">
                  <c:v>2020.10.09</c:v>
                </c:pt>
                <c:pt idx="248">
                  <c:v>2020.10.10</c:v>
                </c:pt>
                <c:pt idx="249">
                  <c:v>2020.10.11</c:v>
                </c:pt>
                <c:pt idx="250">
                  <c:v>2020.10.12</c:v>
                </c:pt>
                <c:pt idx="251">
                  <c:v>2020.10.13</c:v>
                </c:pt>
                <c:pt idx="252">
                  <c:v>2020.10.14</c:v>
                </c:pt>
                <c:pt idx="253">
                  <c:v>2020.10.15</c:v>
                </c:pt>
                <c:pt idx="254">
                  <c:v>2020.10.16</c:v>
                </c:pt>
                <c:pt idx="255">
                  <c:v>2020.10.17</c:v>
                </c:pt>
                <c:pt idx="256">
                  <c:v>2020.10.18</c:v>
                </c:pt>
                <c:pt idx="257">
                  <c:v>2020.10.19</c:v>
                </c:pt>
                <c:pt idx="258">
                  <c:v>2020.10.20</c:v>
                </c:pt>
                <c:pt idx="259">
                  <c:v>2020.10.21</c:v>
                </c:pt>
                <c:pt idx="260">
                  <c:v>2020.10.22</c:v>
                </c:pt>
                <c:pt idx="261">
                  <c:v>2020.10.23</c:v>
                </c:pt>
                <c:pt idx="262">
                  <c:v>2020.10.24</c:v>
                </c:pt>
                <c:pt idx="263">
                  <c:v>2020.10.25</c:v>
                </c:pt>
                <c:pt idx="264">
                  <c:v>2020.10.26</c:v>
                </c:pt>
                <c:pt idx="265">
                  <c:v>2020.10.27</c:v>
                </c:pt>
                <c:pt idx="266">
                  <c:v>2020.10.28</c:v>
                </c:pt>
                <c:pt idx="267">
                  <c:v>2020.10.29</c:v>
                </c:pt>
                <c:pt idx="268">
                  <c:v>2020.10.30</c:v>
                </c:pt>
                <c:pt idx="269">
                  <c:v>2020.10.31</c:v>
                </c:pt>
                <c:pt idx="270">
                  <c:v>2020.11.01</c:v>
                </c:pt>
                <c:pt idx="271">
                  <c:v>2020.11.02</c:v>
                </c:pt>
                <c:pt idx="272">
                  <c:v>2020.11.03</c:v>
                </c:pt>
                <c:pt idx="273">
                  <c:v>2020.11.04</c:v>
                </c:pt>
                <c:pt idx="274">
                  <c:v>2020.11.05</c:v>
                </c:pt>
                <c:pt idx="275">
                  <c:v>2020.11.06</c:v>
                </c:pt>
                <c:pt idx="276">
                  <c:v>2020.11.07</c:v>
                </c:pt>
                <c:pt idx="277">
                  <c:v>2020.11.08</c:v>
                </c:pt>
                <c:pt idx="278">
                  <c:v>2020.11.09</c:v>
                </c:pt>
                <c:pt idx="279">
                  <c:v>2020.11.10</c:v>
                </c:pt>
                <c:pt idx="280">
                  <c:v>2020.11.11</c:v>
                </c:pt>
                <c:pt idx="281">
                  <c:v>2020.11.12</c:v>
                </c:pt>
                <c:pt idx="282">
                  <c:v>2020.11.13</c:v>
                </c:pt>
                <c:pt idx="283">
                  <c:v>2020.11.14</c:v>
                </c:pt>
                <c:pt idx="284">
                  <c:v>2020.11.15</c:v>
                </c:pt>
                <c:pt idx="285">
                  <c:v>2020.11.16</c:v>
                </c:pt>
                <c:pt idx="286">
                  <c:v>2020.11.17</c:v>
                </c:pt>
                <c:pt idx="287">
                  <c:v>2020.11.18</c:v>
                </c:pt>
                <c:pt idx="288">
                  <c:v>2020.11.19</c:v>
                </c:pt>
                <c:pt idx="289">
                  <c:v>2020.11.20</c:v>
                </c:pt>
                <c:pt idx="290">
                  <c:v>2020.11.21</c:v>
                </c:pt>
                <c:pt idx="291">
                  <c:v>2020.11.22</c:v>
                </c:pt>
                <c:pt idx="292">
                  <c:v>2020.11.23</c:v>
                </c:pt>
                <c:pt idx="293">
                  <c:v>2020.11.24</c:v>
                </c:pt>
                <c:pt idx="294">
                  <c:v>2020.11.25</c:v>
                </c:pt>
                <c:pt idx="295">
                  <c:v>2020.11.26</c:v>
                </c:pt>
                <c:pt idx="296">
                  <c:v>2020.11.27</c:v>
                </c:pt>
                <c:pt idx="297">
                  <c:v>2020.11.28</c:v>
                </c:pt>
                <c:pt idx="298">
                  <c:v>2020.11.29</c:v>
                </c:pt>
                <c:pt idx="299">
                  <c:v>2020.11.30</c:v>
                </c:pt>
                <c:pt idx="300">
                  <c:v>2020.12.01</c:v>
                </c:pt>
                <c:pt idx="301">
                  <c:v>2020.12.02</c:v>
                </c:pt>
                <c:pt idx="302">
                  <c:v>2020.12.03</c:v>
                </c:pt>
                <c:pt idx="303">
                  <c:v>2020.12.04</c:v>
                </c:pt>
                <c:pt idx="304">
                  <c:v>2020.12.05</c:v>
                </c:pt>
                <c:pt idx="305">
                  <c:v>2020.12.06</c:v>
                </c:pt>
                <c:pt idx="306">
                  <c:v>2020.12.07</c:v>
                </c:pt>
                <c:pt idx="307">
                  <c:v>2020.12.08</c:v>
                </c:pt>
                <c:pt idx="308">
                  <c:v>2020.12.09</c:v>
                </c:pt>
                <c:pt idx="309">
                  <c:v>2020.12.10</c:v>
                </c:pt>
                <c:pt idx="310">
                  <c:v>2020.12.11</c:v>
                </c:pt>
                <c:pt idx="311">
                  <c:v>2020.12.12</c:v>
                </c:pt>
                <c:pt idx="312">
                  <c:v>2020.12.13</c:v>
                </c:pt>
                <c:pt idx="313">
                  <c:v>2020.12.14</c:v>
                </c:pt>
                <c:pt idx="314">
                  <c:v>2020.12.15</c:v>
                </c:pt>
                <c:pt idx="315">
                  <c:v>2020.12.16</c:v>
                </c:pt>
                <c:pt idx="316">
                  <c:v>2020.12.17</c:v>
                </c:pt>
                <c:pt idx="317">
                  <c:v>2020.12.18</c:v>
                </c:pt>
                <c:pt idx="318">
                  <c:v>2020.12.19</c:v>
                </c:pt>
                <c:pt idx="319">
                  <c:v>2020.12.20</c:v>
                </c:pt>
                <c:pt idx="320">
                  <c:v>2020.12.21</c:v>
                </c:pt>
                <c:pt idx="321">
                  <c:v>2020.12.22</c:v>
                </c:pt>
                <c:pt idx="322">
                  <c:v>2020.12.23</c:v>
                </c:pt>
                <c:pt idx="323">
                  <c:v>2020.12.24</c:v>
                </c:pt>
                <c:pt idx="324">
                  <c:v>2020.12.25</c:v>
                </c:pt>
                <c:pt idx="325">
                  <c:v>2020.12.26</c:v>
                </c:pt>
                <c:pt idx="326">
                  <c:v>2020.12.27</c:v>
                </c:pt>
                <c:pt idx="327">
                  <c:v>2020.12.28</c:v>
                </c:pt>
                <c:pt idx="328">
                  <c:v>2020.12.29</c:v>
                </c:pt>
                <c:pt idx="329">
                  <c:v>2020.12.30</c:v>
                </c:pt>
                <c:pt idx="330">
                  <c:v>2020.12.31</c:v>
                </c:pt>
              </c:strCache>
            </c:strRef>
          </c:cat>
          <c:val>
            <c:numRef>
              <c:f>Sheet1!$C$2:$C$332</c:f>
              <c:numCache>
                <c:formatCode>General</c:formatCode>
                <c:ptCount val="331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2</c:v>
                </c:pt>
                <c:pt idx="16">
                  <c:v>3</c:v>
                </c:pt>
                <c:pt idx="17">
                  <c:v>6</c:v>
                </c:pt>
                <c:pt idx="18">
                  <c:v>1</c:v>
                </c:pt>
                <c:pt idx="19">
                  <c:v>6</c:v>
                </c:pt>
                <c:pt idx="20">
                  <c:v>13</c:v>
                </c:pt>
                <c:pt idx="21">
                  <c:v>5</c:v>
                </c:pt>
                <c:pt idx="22">
                  <c:v>10</c:v>
                </c:pt>
                <c:pt idx="23">
                  <c:v>6</c:v>
                </c:pt>
                <c:pt idx="24">
                  <c:v>12</c:v>
                </c:pt>
                <c:pt idx="25">
                  <c:v>9</c:v>
                </c:pt>
                <c:pt idx="26">
                  <c:v>6</c:v>
                </c:pt>
                <c:pt idx="27">
                  <c:v>6</c:v>
                </c:pt>
                <c:pt idx="28">
                  <c:v>1</c:v>
                </c:pt>
                <c:pt idx="29">
                  <c:v>6</c:v>
                </c:pt>
                <c:pt idx="30">
                  <c:v>1</c:v>
                </c:pt>
                <c:pt idx="31">
                  <c:v>8</c:v>
                </c:pt>
                <c:pt idx="32">
                  <c:v>6</c:v>
                </c:pt>
                <c:pt idx="33">
                  <c:v>10</c:v>
                </c:pt>
                <c:pt idx="34">
                  <c:v>26</c:v>
                </c:pt>
                <c:pt idx="35">
                  <c:v>49</c:v>
                </c:pt>
                <c:pt idx="36">
                  <c:v>14</c:v>
                </c:pt>
                <c:pt idx="37">
                  <c:v>12</c:v>
                </c:pt>
                <c:pt idx="38">
                  <c:v>9</c:v>
                </c:pt>
                <c:pt idx="39">
                  <c:v>8</c:v>
                </c:pt>
                <c:pt idx="40">
                  <c:v>6</c:v>
                </c:pt>
                <c:pt idx="41">
                  <c:v>13</c:v>
                </c:pt>
                <c:pt idx="42">
                  <c:v>3</c:v>
                </c:pt>
                <c:pt idx="43">
                  <c:v>12</c:v>
                </c:pt>
                <c:pt idx="44">
                  <c:v>17</c:v>
                </c:pt>
                <c:pt idx="45">
                  <c:v>15</c:v>
                </c:pt>
                <c:pt idx="46">
                  <c:v>10</c:v>
                </c:pt>
                <c:pt idx="47">
                  <c:v>6</c:v>
                </c:pt>
                <c:pt idx="48">
                  <c:v>4</c:v>
                </c:pt>
                <c:pt idx="49">
                  <c:v>13</c:v>
                </c:pt>
                <c:pt idx="50">
                  <c:v>14</c:v>
                </c:pt>
                <c:pt idx="51">
                  <c:v>15</c:v>
                </c:pt>
                <c:pt idx="52">
                  <c:v>15</c:v>
                </c:pt>
                <c:pt idx="53">
                  <c:v>22</c:v>
                </c:pt>
                <c:pt idx="54">
                  <c:v>21</c:v>
                </c:pt>
                <c:pt idx="55">
                  <c:v>20</c:v>
                </c:pt>
                <c:pt idx="56">
                  <c:v>24</c:v>
                </c:pt>
                <c:pt idx="57">
                  <c:v>16</c:v>
                </c:pt>
                <c:pt idx="58">
                  <c:v>19</c:v>
                </c:pt>
                <c:pt idx="59">
                  <c:v>20</c:v>
                </c:pt>
                <c:pt idx="60">
                  <c:v>25</c:v>
                </c:pt>
                <c:pt idx="61">
                  <c:v>5</c:v>
                </c:pt>
                <c:pt idx="62">
                  <c:v>8</c:v>
                </c:pt>
                <c:pt idx="63">
                  <c:v>10</c:v>
                </c:pt>
                <c:pt idx="64">
                  <c:v>11</c:v>
                </c:pt>
                <c:pt idx="65">
                  <c:v>5</c:v>
                </c:pt>
                <c:pt idx="66">
                  <c:v>3</c:v>
                </c:pt>
                <c:pt idx="67">
                  <c:v>2</c:v>
                </c:pt>
                <c:pt idx="68">
                  <c:v>8</c:v>
                </c:pt>
                <c:pt idx="69">
                  <c:v>3</c:v>
                </c:pt>
                <c:pt idx="70">
                  <c:v>6</c:v>
                </c:pt>
                <c:pt idx="71">
                  <c:v>0</c:v>
                </c:pt>
                <c:pt idx="72">
                  <c:v>2</c:v>
                </c:pt>
                <c:pt idx="73">
                  <c:v>2</c:v>
                </c:pt>
                <c:pt idx="74">
                  <c:v>1</c:v>
                </c:pt>
                <c:pt idx="75">
                  <c:v>0</c:v>
                </c:pt>
                <c:pt idx="76">
                  <c:v>2</c:v>
                </c:pt>
                <c:pt idx="77">
                  <c:v>2</c:v>
                </c:pt>
                <c:pt idx="78">
                  <c:v>0</c:v>
                </c:pt>
                <c:pt idx="79">
                  <c:v>0</c:v>
                </c:pt>
                <c:pt idx="80">
                  <c:v>1</c:v>
                </c:pt>
                <c:pt idx="81">
                  <c:v>0</c:v>
                </c:pt>
                <c:pt idx="82">
                  <c:v>0</c:v>
                </c:pt>
                <c:pt idx="83">
                  <c:v>4</c:v>
                </c:pt>
                <c:pt idx="84">
                  <c:v>0</c:v>
                </c:pt>
                <c:pt idx="85">
                  <c:v>0</c:v>
                </c:pt>
                <c:pt idx="86">
                  <c:v>1</c:v>
                </c:pt>
                <c:pt idx="87">
                  <c:v>1</c:v>
                </c:pt>
                <c:pt idx="88">
                  <c:v>2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11</c:v>
                </c:pt>
                <c:pt idx="94">
                  <c:v>10</c:v>
                </c:pt>
                <c:pt idx="95">
                  <c:v>11</c:v>
                </c:pt>
                <c:pt idx="96">
                  <c:v>21</c:v>
                </c:pt>
                <c:pt idx="97">
                  <c:v>13</c:v>
                </c:pt>
                <c:pt idx="98">
                  <c:v>5</c:v>
                </c:pt>
                <c:pt idx="99">
                  <c:v>6</c:v>
                </c:pt>
                <c:pt idx="100">
                  <c:v>11</c:v>
                </c:pt>
                <c:pt idx="101">
                  <c:v>6</c:v>
                </c:pt>
                <c:pt idx="102">
                  <c:v>4</c:v>
                </c:pt>
                <c:pt idx="103">
                  <c:v>1</c:v>
                </c:pt>
                <c:pt idx="104">
                  <c:v>14</c:v>
                </c:pt>
                <c:pt idx="105">
                  <c:v>3</c:v>
                </c:pt>
                <c:pt idx="106">
                  <c:v>3</c:v>
                </c:pt>
                <c:pt idx="107">
                  <c:v>3</c:v>
                </c:pt>
                <c:pt idx="108">
                  <c:v>3</c:v>
                </c:pt>
                <c:pt idx="109">
                  <c:v>6</c:v>
                </c:pt>
                <c:pt idx="110">
                  <c:v>8</c:v>
                </c:pt>
                <c:pt idx="111">
                  <c:v>16</c:v>
                </c:pt>
                <c:pt idx="112">
                  <c:v>15</c:v>
                </c:pt>
                <c:pt idx="113">
                  <c:v>21</c:v>
                </c:pt>
                <c:pt idx="114">
                  <c:v>18</c:v>
                </c:pt>
                <c:pt idx="115">
                  <c:v>9</c:v>
                </c:pt>
                <c:pt idx="116">
                  <c:v>6</c:v>
                </c:pt>
                <c:pt idx="117">
                  <c:v>2</c:v>
                </c:pt>
                <c:pt idx="118">
                  <c:v>15</c:v>
                </c:pt>
                <c:pt idx="119">
                  <c:v>18</c:v>
                </c:pt>
                <c:pt idx="120">
                  <c:v>20</c:v>
                </c:pt>
                <c:pt idx="121">
                  <c:v>13</c:v>
                </c:pt>
                <c:pt idx="122">
                  <c:v>23</c:v>
                </c:pt>
                <c:pt idx="123">
                  <c:v>27</c:v>
                </c:pt>
                <c:pt idx="124">
                  <c:v>18</c:v>
                </c:pt>
                <c:pt idx="125">
                  <c:v>22</c:v>
                </c:pt>
                <c:pt idx="126">
                  <c:v>10</c:v>
                </c:pt>
                <c:pt idx="127">
                  <c:v>19</c:v>
                </c:pt>
                <c:pt idx="128">
                  <c:v>24</c:v>
                </c:pt>
                <c:pt idx="129">
                  <c:v>29</c:v>
                </c:pt>
                <c:pt idx="130">
                  <c:v>12</c:v>
                </c:pt>
                <c:pt idx="131">
                  <c:v>7</c:v>
                </c:pt>
                <c:pt idx="132">
                  <c:v>12</c:v>
                </c:pt>
                <c:pt idx="133">
                  <c:v>13</c:v>
                </c:pt>
                <c:pt idx="134">
                  <c:v>25</c:v>
                </c:pt>
                <c:pt idx="135">
                  <c:v>18</c:v>
                </c:pt>
                <c:pt idx="136">
                  <c:v>14</c:v>
                </c:pt>
                <c:pt idx="137">
                  <c:v>17</c:v>
                </c:pt>
                <c:pt idx="138">
                  <c:v>5</c:v>
                </c:pt>
                <c:pt idx="139">
                  <c:v>6</c:v>
                </c:pt>
                <c:pt idx="140">
                  <c:v>11</c:v>
                </c:pt>
                <c:pt idx="141">
                  <c:v>9</c:v>
                </c:pt>
                <c:pt idx="142">
                  <c:v>17</c:v>
                </c:pt>
                <c:pt idx="143">
                  <c:v>17</c:v>
                </c:pt>
                <c:pt idx="144">
                  <c:v>14</c:v>
                </c:pt>
                <c:pt idx="145">
                  <c:v>7</c:v>
                </c:pt>
                <c:pt idx="146">
                  <c:v>7</c:v>
                </c:pt>
                <c:pt idx="147">
                  <c:v>9</c:v>
                </c:pt>
                <c:pt idx="148">
                  <c:v>13</c:v>
                </c:pt>
                <c:pt idx="149">
                  <c:v>12</c:v>
                </c:pt>
                <c:pt idx="150">
                  <c:v>7</c:v>
                </c:pt>
                <c:pt idx="151">
                  <c:v>16</c:v>
                </c:pt>
                <c:pt idx="152">
                  <c:v>3</c:v>
                </c:pt>
                <c:pt idx="153">
                  <c:v>3</c:v>
                </c:pt>
                <c:pt idx="154">
                  <c:v>10</c:v>
                </c:pt>
                <c:pt idx="155">
                  <c:v>8</c:v>
                </c:pt>
                <c:pt idx="156">
                  <c:v>8</c:v>
                </c:pt>
                <c:pt idx="157">
                  <c:v>8</c:v>
                </c:pt>
                <c:pt idx="158">
                  <c:v>7</c:v>
                </c:pt>
                <c:pt idx="159">
                  <c:v>13</c:v>
                </c:pt>
                <c:pt idx="160">
                  <c:v>7</c:v>
                </c:pt>
                <c:pt idx="161">
                  <c:v>6</c:v>
                </c:pt>
                <c:pt idx="162">
                  <c:v>7</c:v>
                </c:pt>
                <c:pt idx="163">
                  <c:v>9</c:v>
                </c:pt>
                <c:pt idx="164">
                  <c:v>6</c:v>
                </c:pt>
                <c:pt idx="165">
                  <c:v>10</c:v>
                </c:pt>
                <c:pt idx="166">
                  <c:v>3</c:v>
                </c:pt>
                <c:pt idx="167">
                  <c:v>21</c:v>
                </c:pt>
                <c:pt idx="168">
                  <c:v>16</c:v>
                </c:pt>
                <c:pt idx="169">
                  <c:v>12</c:v>
                </c:pt>
                <c:pt idx="170">
                  <c:v>21</c:v>
                </c:pt>
                <c:pt idx="171">
                  <c:v>11</c:v>
                </c:pt>
                <c:pt idx="172">
                  <c:v>7</c:v>
                </c:pt>
                <c:pt idx="173">
                  <c:v>9</c:v>
                </c:pt>
                <c:pt idx="174">
                  <c:v>6</c:v>
                </c:pt>
                <c:pt idx="175">
                  <c:v>9</c:v>
                </c:pt>
                <c:pt idx="176">
                  <c:v>3</c:v>
                </c:pt>
                <c:pt idx="177">
                  <c:v>8</c:v>
                </c:pt>
                <c:pt idx="178">
                  <c:v>2</c:v>
                </c:pt>
                <c:pt idx="179">
                  <c:v>5</c:v>
                </c:pt>
                <c:pt idx="180">
                  <c:v>5</c:v>
                </c:pt>
                <c:pt idx="181">
                  <c:v>9</c:v>
                </c:pt>
                <c:pt idx="182">
                  <c:v>6</c:v>
                </c:pt>
                <c:pt idx="183">
                  <c:v>9</c:v>
                </c:pt>
                <c:pt idx="184">
                  <c:v>9</c:v>
                </c:pt>
                <c:pt idx="185">
                  <c:v>17</c:v>
                </c:pt>
                <c:pt idx="186">
                  <c:v>13</c:v>
                </c:pt>
                <c:pt idx="187">
                  <c:v>13</c:v>
                </c:pt>
                <c:pt idx="188">
                  <c:v>6</c:v>
                </c:pt>
                <c:pt idx="189">
                  <c:v>15</c:v>
                </c:pt>
                <c:pt idx="190">
                  <c:v>26</c:v>
                </c:pt>
                <c:pt idx="191">
                  <c:v>32</c:v>
                </c:pt>
                <c:pt idx="192">
                  <c:v>74</c:v>
                </c:pt>
                <c:pt idx="193">
                  <c:v>146</c:v>
                </c:pt>
                <c:pt idx="194">
                  <c:v>90</c:v>
                </c:pt>
                <c:pt idx="195">
                  <c:v>132</c:v>
                </c:pt>
                <c:pt idx="196">
                  <c:v>151</c:v>
                </c:pt>
                <c:pt idx="197">
                  <c:v>135</c:v>
                </c:pt>
                <c:pt idx="198">
                  <c:v>126</c:v>
                </c:pt>
                <c:pt idx="199">
                  <c:v>128</c:v>
                </c:pt>
                <c:pt idx="200">
                  <c:v>140</c:v>
                </c:pt>
                <c:pt idx="201">
                  <c:v>97</c:v>
                </c:pt>
                <c:pt idx="202">
                  <c:v>134</c:v>
                </c:pt>
                <c:pt idx="203">
                  <c:v>112</c:v>
                </c:pt>
                <c:pt idx="204">
                  <c:v>154</c:v>
                </c:pt>
                <c:pt idx="205">
                  <c:v>146</c:v>
                </c:pt>
                <c:pt idx="206">
                  <c:v>125</c:v>
                </c:pt>
                <c:pt idx="207">
                  <c:v>116</c:v>
                </c:pt>
                <c:pt idx="208">
                  <c:v>94</c:v>
                </c:pt>
                <c:pt idx="209">
                  <c:v>94</c:v>
                </c:pt>
                <c:pt idx="210">
                  <c:v>101</c:v>
                </c:pt>
                <c:pt idx="211">
                  <c:v>69</c:v>
                </c:pt>
                <c:pt idx="212">
                  <c:v>68</c:v>
                </c:pt>
                <c:pt idx="213">
                  <c:v>51</c:v>
                </c:pt>
                <c:pt idx="214">
                  <c:v>63</c:v>
                </c:pt>
                <c:pt idx="215">
                  <c:v>48</c:v>
                </c:pt>
                <c:pt idx="216">
                  <c:v>67</c:v>
                </c:pt>
                <c:pt idx="217">
                  <c:v>49</c:v>
                </c:pt>
                <c:pt idx="218">
                  <c:v>48</c:v>
                </c:pt>
                <c:pt idx="219">
                  <c:v>63</c:v>
                </c:pt>
                <c:pt idx="220">
                  <c:v>50</c:v>
                </c:pt>
                <c:pt idx="221">
                  <c:v>31</c:v>
                </c:pt>
                <c:pt idx="222">
                  <c:v>41</c:v>
                </c:pt>
                <c:pt idx="223">
                  <c:v>32</c:v>
                </c:pt>
                <c:pt idx="224">
                  <c:v>51</c:v>
                </c:pt>
                <c:pt idx="225">
                  <c:v>63</c:v>
                </c:pt>
                <c:pt idx="226">
                  <c:v>46</c:v>
                </c:pt>
                <c:pt idx="227">
                  <c:v>40</c:v>
                </c:pt>
                <c:pt idx="228">
                  <c:v>28</c:v>
                </c:pt>
                <c:pt idx="229">
                  <c:v>23</c:v>
                </c:pt>
                <c:pt idx="230">
                  <c:v>21</c:v>
                </c:pt>
                <c:pt idx="231">
                  <c:v>40</c:v>
                </c:pt>
                <c:pt idx="232">
                  <c:v>39</c:v>
                </c:pt>
                <c:pt idx="233">
                  <c:v>57</c:v>
                </c:pt>
                <c:pt idx="234">
                  <c:v>26</c:v>
                </c:pt>
                <c:pt idx="235">
                  <c:v>34</c:v>
                </c:pt>
                <c:pt idx="236">
                  <c:v>19</c:v>
                </c:pt>
                <c:pt idx="237">
                  <c:v>11</c:v>
                </c:pt>
                <c:pt idx="238">
                  <c:v>51</c:v>
                </c:pt>
                <c:pt idx="239">
                  <c:v>30</c:v>
                </c:pt>
                <c:pt idx="240">
                  <c:v>11</c:v>
                </c:pt>
                <c:pt idx="241">
                  <c:v>26</c:v>
                </c:pt>
                <c:pt idx="242">
                  <c:v>16</c:v>
                </c:pt>
                <c:pt idx="243">
                  <c:v>19</c:v>
                </c:pt>
                <c:pt idx="244">
                  <c:v>15</c:v>
                </c:pt>
                <c:pt idx="245">
                  <c:v>33</c:v>
                </c:pt>
                <c:pt idx="246">
                  <c:v>20</c:v>
                </c:pt>
                <c:pt idx="247">
                  <c:v>22</c:v>
                </c:pt>
                <c:pt idx="248">
                  <c:v>25</c:v>
                </c:pt>
                <c:pt idx="249">
                  <c:v>23</c:v>
                </c:pt>
                <c:pt idx="250">
                  <c:v>31</c:v>
                </c:pt>
                <c:pt idx="251">
                  <c:v>20</c:v>
                </c:pt>
                <c:pt idx="252">
                  <c:v>23</c:v>
                </c:pt>
                <c:pt idx="253">
                  <c:v>25</c:v>
                </c:pt>
                <c:pt idx="254">
                  <c:v>18</c:v>
                </c:pt>
                <c:pt idx="255">
                  <c:v>18</c:v>
                </c:pt>
                <c:pt idx="256">
                  <c:v>20</c:v>
                </c:pt>
                <c:pt idx="257">
                  <c:v>14</c:v>
                </c:pt>
                <c:pt idx="258">
                  <c:v>11</c:v>
                </c:pt>
                <c:pt idx="259">
                  <c:v>17</c:v>
                </c:pt>
                <c:pt idx="260">
                  <c:v>18</c:v>
                </c:pt>
                <c:pt idx="261">
                  <c:v>20</c:v>
                </c:pt>
                <c:pt idx="262">
                  <c:v>22</c:v>
                </c:pt>
                <c:pt idx="263">
                  <c:v>17</c:v>
                </c:pt>
                <c:pt idx="264">
                  <c:v>20</c:v>
                </c:pt>
                <c:pt idx="265">
                  <c:v>24</c:v>
                </c:pt>
                <c:pt idx="266">
                  <c:v>25</c:v>
                </c:pt>
                <c:pt idx="267">
                  <c:v>36</c:v>
                </c:pt>
                <c:pt idx="268">
                  <c:v>48</c:v>
                </c:pt>
                <c:pt idx="269">
                  <c:v>52</c:v>
                </c:pt>
                <c:pt idx="270">
                  <c:v>45</c:v>
                </c:pt>
                <c:pt idx="271">
                  <c:v>25</c:v>
                </c:pt>
                <c:pt idx="272">
                  <c:v>22</c:v>
                </c:pt>
                <c:pt idx="273">
                  <c:v>42</c:v>
                </c:pt>
                <c:pt idx="274">
                  <c:v>50</c:v>
                </c:pt>
                <c:pt idx="275">
                  <c:v>40</c:v>
                </c:pt>
                <c:pt idx="276">
                  <c:v>37</c:v>
                </c:pt>
                <c:pt idx="277">
                  <c:v>54</c:v>
                </c:pt>
                <c:pt idx="278">
                  <c:v>46</c:v>
                </c:pt>
                <c:pt idx="279">
                  <c:v>35</c:v>
                </c:pt>
                <c:pt idx="280">
                  <c:v>45</c:v>
                </c:pt>
                <c:pt idx="281">
                  <c:v>53</c:v>
                </c:pt>
                <c:pt idx="282">
                  <c:v>74</c:v>
                </c:pt>
                <c:pt idx="283">
                  <c:v>69</c:v>
                </c:pt>
                <c:pt idx="284">
                  <c:v>85</c:v>
                </c:pt>
                <c:pt idx="285">
                  <c:v>81</c:v>
                </c:pt>
                <c:pt idx="286">
                  <c:v>90</c:v>
                </c:pt>
                <c:pt idx="287">
                  <c:v>92</c:v>
                </c:pt>
                <c:pt idx="288">
                  <c:v>109</c:v>
                </c:pt>
                <c:pt idx="289">
                  <c:v>132</c:v>
                </c:pt>
                <c:pt idx="290">
                  <c:v>156</c:v>
                </c:pt>
                <c:pt idx="291">
                  <c:v>121</c:v>
                </c:pt>
                <c:pt idx="292">
                  <c:v>112</c:v>
                </c:pt>
                <c:pt idx="293">
                  <c:v>133</c:v>
                </c:pt>
                <c:pt idx="294">
                  <c:v>142</c:v>
                </c:pt>
                <c:pt idx="295">
                  <c:v>213</c:v>
                </c:pt>
                <c:pt idx="296">
                  <c:v>204</c:v>
                </c:pt>
                <c:pt idx="297">
                  <c:v>178</c:v>
                </c:pt>
                <c:pt idx="298">
                  <c:v>158</c:v>
                </c:pt>
                <c:pt idx="299">
                  <c:v>159</c:v>
                </c:pt>
                <c:pt idx="300">
                  <c:v>155</c:v>
                </c:pt>
                <c:pt idx="301">
                  <c:v>193</c:v>
                </c:pt>
                <c:pt idx="302">
                  <c:v>262</c:v>
                </c:pt>
                <c:pt idx="303">
                  <c:v>295</c:v>
                </c:pt>
                <c:pt idx="304">
                  <c:v>235</c:v>
                </c:pt>
                <c:pt idx="305">
                  <c:v>254</c:v>
                </c:pt>
                <c:pt idx="306">
                  <c:v>244</c:v>
                </c:pt>
                <c:pt idx="307">
                  <c:v>214</c:v>
                </c:pt>
                <c:pt idx="308">
                  <c:v>270</c:v>
                </c:pt>
                <c:pt idx="309">
                  <c:v>251</c:v>
                </c:pt>
                <c:pt idx="310">
                  <c:v>252</c:v>
                </c:pt>
                <c:pt idx="311">
                  <c:v>362</c:v>
                </c:pt>
                <c:pt idx="312">
                  <c:v>399</c:v>
                </c:pt>
                <c:pt idx="313">
                  <c:v>219</c:v>
                </c:pt>
                <c:pt idx="314">
                  <c:v>251</c:v>
                </c:pt>
                <c:pt idx="315">
                  <c:v>378</c:v>
                </c:pt>
                <c:pt idx="316">
                  <c:v>423</c:v>
                </c:pt>
                <c:pt idx="317">
                  <c:v>398</c:v>
                </c:pt>
                <c:pt idx="318">
                  <c:v>384</c:v>
                </c:pt>
                <c:pt idx="319">
                  <c:v>473</c:v>
                </c:pt>
                <c:pt idx="320">
                  <c:v>328</c:v>
                </c:pt>
                <c:pt idx="321">
                  <c:v>317</c:v>
                </c:pt>
                <c:pt idx="322">
                  <c:v>376</c:v>
                </c:pt>
                <c:pt idx="323">
                  <c:v>319</c:v>
                </c:pt>
                <c:pt idx="324">
                  <c:v>552</c:v>
                </c:pt>
                <c:pt idx="325">
                  <c:v>466</c:v>
                </c:pt>
                <c:pt idx="326">
                  <c:v>362</c:v>
                </c:pt>
                <c:pt idx="327">
                  <c:v>301</c:v>
                </c:pt>
                <c:pt idx="328">
                  <c:v>523</c:v>
                </c:pt>
                <c:pt idx="329">
                  <c:v>387</c:v>
                </c:pt>
                <c:pt idx="330">
                  <c:v>366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2B-49F3-8392-7EC51BF546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8386640"/>
        <c:axId val="438385656"/>
      </c:lineChart>
      <c:catAx>
        <c:axId val="439848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42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9850784"/>
        <c:crosses val="autoZero"/>
        <c:auto val="1"/>
        <c:lblAlgn val="ctr"/>
        <c:lblOffset val="100"/>
        <c:noMultiLvlLbl val="0"/>
      </c:catAx>
      <c:valAx>
        <c:axId val="43985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9848816"/>
        <c:crosses val="autoZero"/>
        <c:crossBetween val="between"/>
      </c:valAx>
      <c:valAx>
        <c:axId val="43838565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8386640"/>
        <c:crosses val="max"/>
        <c:crossBetween val="between"/>
      </c:valAx>
      <c:catAx>
        <c:axId val="4383866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383856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109298249944462E-2"/>
          <c:y val="3.9458301119042909E-2"/>
          <c:w val="0.95283538617233976"/>
          <c:h val="0.8429537514700268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Sheet1!$E$1</c:f>
              <c:strCache>
                <c:ptCount val="1"/>
                <c:pt idx="0">
                  <c:v>서울시 추가 확진자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Sheet1!$B$2:$B$332</c:f>
              <c:numCache>
                <c:formatCode>General</c:formatCode>
                <c:ptCount val="331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4</c:v>
                </c:pt>
                <c:pt idx="86">
                  <c:v>5</c:v>
                </c:pt>
                <c:pt idx="87">
                  <c:v>5</c:v>
                </c:pt>
                <c:pt idx="88">
                  <c:v>5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5</c:v>
                </c:pt>
                <c:pt idx="93">
                  <c:v>5</c:v>
                </c:pt>
                <c:pt idx="94">
                  <c:v>5</c:v>
                </c:pt>
                <c:pt idx="95">
                  <c:v>5</c:v>
                </c:pt>
                <c:pt idx="96">
                  <c:v>5</c:v>
                </c:pt>
                <c:pt idx="97">
                  <c:v>5</c:v>
                </c:pt>
                <c:pt idx="98">
                  <c:v>5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5</c:v>
                </c:pt>
                <c:pt idx="103">
                  <c:v>5</c:v>
                </c:pt>
                <c:pt idx="104">
                  <c:v>5</c:v>
                </c:pt>
                <c:pt idx="105">
                  <c:v>5</c:v>
                </c:pt>
                <c:pt idx="106">
                  <c:v>5</c:v>
                </c:pt>
                <c:pt idx="107">
                  <c:v>5</c:v>
                </c:pt>
                <c:pt idx="108">
                  <c:v>5</c:v>
                </c:pt>
                <c:pt idx="109">
                  <c:v>5</c:v>
                </c:pt>
                <c:pt idx="110">
                  <c:v>5</c:v>
                </c:pt>
                <c:pt idx="111">
                  <c:v>5</c:v>
                </c:pt>
                <c:pt idx="112">
                  <c:v>5</c:v>
                </c:pt>
                <c:pt idx="113">
                  <c:v>5</c:v>
                </c:pt>
                <c:pt idx="114">
                  <c:v>5</c:v>
                </c:pt>
                <c:pt idx="115">
                  <c:v>5</c:v>
                </c:pt>
                <c:pt idx="116">
                  <c:v>5</c:v>
                </c:pt>
                <c:pt idx="117">
                  <c:v>6</c:v>
                </c:pt>
                <c:pt idx="118">
                  <c:v>6</c:v>
                </c:pt>
                <c:pt idx="119">
                  <c:v>6</c:v>
                </c:pt>
                <c:pt idx="120">
                  <c:v>6</c:v>
                </c:pt>
                <c:pt idx="121">
                  <c:v>6</c:v>
                </c:pt>
                <c:pt idx="122">
                  <c:v>6</c:v>
                </c:pt>
                <c:pt idx="123">
                  <c:v>6</c:v>
                </c:pt>
                <c:pt idx="124">
                  <c:v>6</c:v>
                </c:pt>
                <c:pt idx="125">
                  <c:v>6</c:v>
                </c:pt>
                <c:pt idx="126">
                  <c:v>6</c:v>
                </c:pt>
                <c:pt idx="127">
                  <c:v>6</c:v>
                </c:pt>
                <c:pt idx="128">
                  <c:v>6</c:v>
                </c:pt>
                <c:pt idx="129">
                  <c:v>6</c:v>
                </c:pt>
                <c:pt idx="130">
                  <c:v>6</c:v>
                </c:pt>
                <c:pt idx="131">
                  <c:v>6</c:v>
                </c:pt>
                <c:pt idx="132">
                  <c:v>6</c:v>
                </c:pt>
                <c:pt idx="133">
                  <c:v>6</c:v>
                </c:pt>
                <c:pt idx="134">
                  <c:v>6</c:v>
                </c:pt>
                <c:pt idx="135">
                  <c:v>6</c:v>
                </c:pt>
                <c:pt idx="136">
                  <c:v>6</c:v>
                </c:pt>
                <c:pt idx="137">
                  <c:v>6</c:v>
                </c:pt>
                <c:pt idx="138">
                  <c:v>6</c:v>
                </c:pt>
                <c:pt idx="139">
                  <c:v>6</c:v>
                </c:pt>
                <c:pt idx="140">
                  <c:v>6</c:v>
                </c:pt>
                <c:pt idx="141">
                  <c:v>6</c:v>
                </c:pt>
                <c:pt idx="142">
                  <c:v>6</c:v>
                </c:pt>
                <c:pt idx="143">
                  <c:v>6</c:v>
                </c:pt>
                <c:pt idx="144">
                  <c:v>6</c:v>
                </c:pt>
                <c:pt idx="145">
                  <c:v>6</c:v>
                </c:pt>
                <c:pt idx="146">
                  <c:v>6</c:v>
                </c:pt>
                <c:pt idx="147">
                  <c:v>7</c:v>
                </c:pt>
                <c:pt idx="148">
                  <c:v>7</c:v>
                </c:pt>
                <c:pt idx="149">
                  <c:v>7</c:v>
                </c:pt>
                <c:pt idx="150">
                  <c:v>7</c:v>
                </c:pt>
                <c:pt idx="151">
                  <c:v>7</c:v>
                </c:pt>
                <c:pt idx="152">
                  <c:v>7</c:v>
                </c:pt>
                <c:pt idx="153">
                  <c:v>7</c:v>
                </c:pt>
                <c:pt idx="154">
                  <c:v>7</c:v>
                </c:pt>
                <c:pt idx="155">
                  <c:v>7</c:v>
                </c:pt>
                <c:pt idx="156">
                  <c:v>7</c:v>
                </c:pt>
                <c:pt idx="157">
                  <c:v>7</c:v>
                </c:pt>
                <c:pt idx="158">
                  <c:v>7</c:v>
                </c:pt>
                <c:pt idx="159">
                  <c:v>7</c:v>
                </c:pt>
                <c:pt idx="160">
                  <c:v>7</c:v>
                </c:pt>
                <c:pt idx="161">
                  <c:v>7</c:v>
                </c:pt>
                <c:pt idx="162">
                  <c:v>7</c:v>
                </c:pt>
                <c:pt idx="163">
                  <c:v>7</c:v>
                </c:pt>
                <c:pt idx="164">
                  <c:v>7</c:v>
                </c:pt>
                <c:pt idx="165">
                  <c:v>7</c:v>
                </c:pt>
                <c:pt idx="166">
                  <c:v>7</c:v>
                </c:pt>
                <c:pt idx="167">
                  <c:v>7</c:v>
                </c:pt>
                <c:pt idx="168">
                  <c:v>7</c:v>
                </c:pt>
                <c:pt idx="169">
                  <c:v>7</c:v>
                </c:pt>
                <c:pt idx="170">
                  <c:v>7</c:v>
                </c:pt>
                <c:pt idx="171">
                  <c:v>7</c:v>
                </c:pt>
                <c:pt idx="172">
                  <c:v>7</c:v>
                </c:pt>
                <c:pt idx="173">
                  <c:v>7</c:v>
                </c:pt>
                <c:pt idx="174">
                  <c:v>7</c:v>
                </c:pt>
                <c:pt idx="175">
                  <c:v>7</c:v>
                </c:pt>
                <c:pt idx="176">
                  <c:v>7</c:v>
                </c:pt>
                <c:pt idx="177">
                  <c:v>7</c:v>
                </c:pt>
                <c:pt idx="178">
                  <c:v>8</c:v>
                </c:pt>
                <c:pt idx="179">
                  <c:v>8</c:v>
                </c:pt>
                <c:pt idx="180">
                  <c:v>8</c:v>
                </c:pt>
                <c:pt idx="181">
                  <c:v>8</c:v>
                </c:pt>
                <c:pt idx="182">
                  <c:v>8</c:v>
                </c:pt>
                <c:pt idx="183">
                  <c:v>8</c:v>
                </c:pt>
                <c:pt idx="184">
                  <c:v>8</c:v>
                </c:pt>
                <c:pt idx="185">
                  <c:v>8</c:v>
                </c:pt>
                <c:pt idx="186">
                  <c:v>8</c:v>
                </c:pt>
                <c:pt idx="187">
                  <c:v>8</c:v>
                </c:pt>
                <c:pt idx="188">
                  <c:v>8</c:v>
                </c:pt>
                <c:pt idx="189">
                  <c:v>8</c:v>
                </c:pt>
                <c:pt idx="190">
                  <c:v>8</c:v>
                </c:pt>
                <c:pt idx="191">
                  <c:v>8</c:v>
                </c:pt>
                <c:pt idx="192">
                  <c:v>8</c:v>
                </c:pt>
                <c:pt idx="193">
                  <c:v>8</c:v>
                </c:pt>
                <c:pt idx="194">
                  <c:v>8</c:v>
                </c:pt>
                <c:pt idx="195">
                  <c:v>8</c:v>
                </c:pt>
                <c:pt idx="196">
                  <c:v>8</c:v>
                </c:pt>
                <c:pt idx="197">
                  <c:v>8</c:v>
                </c:pt>
                <c:pt idx="198">
                  <c:v>8</c:v>
                </c:pt>
                <c:pt idx="199">
                  <c:v>8</c:v>
                </c:pt>
                <c:pt idx="200">
                  <c:v>8</c:v>
                </c:pt>
                <c:pt idx="201">
                  <c:v>8</c:v>
                </c:pt>
                <c:pt idx="202">
                  <c:v>8</c:v>
                </c:pt>
                <c:pt idx="203">
                  <c:v>8</c:v>
                </c:pt>
                <c:pt idx="204">
                  <c:v>8</c:v>
                </c:pt>
                <c:pt idx="205">
                  <c:v>8</c:v>
                </c:pt>
                <c:pt idx="206">
                  <c:v>8</c:v>
                </c:pt>
                <c:pt idx="207">
                  <c:v>8</c:v>
                </c:pt>
                <c:pt idx="208">
                  <c:v>8</c:v>
                </c:pt>
                <c:pt idx="209">
                  <c:v>9</c:v>
                </c:pt>
                <c:pt idx="210">
                  <c:v>9</c:v>
                </c:pt>
                <c:pt idx="211">
                  <c:v>9</c:v>
                </c:pt>
                <c:pt idx="212">
                  <c:v>9</c:v>
                </c:pt>
                <c:pt idx="213">
                  <c:v>9</c:v>
                </c:pt>
                <c:pt idx="214">
                  <c:v>9</c:v>
                </c:pt>
                <c:pt idx="215">
                  <c:v>9</c:v>
                </c:pt>
                <c:pt idx="216">
                  <c:v>9</c:v>
                </c:pt>
                <c:pt idx="217">
                  <c:v>9</c:v>
                </c:pt>
                <c:pt idx="218">
                  <c:v>9</c:v>
                </c:pt>
                <c:pt idx="219">
                  <c:v>9</c:v>
                </c:pt>
                <c:pt idx="220">
                  <c:v>9</c:v>
                </c:pt>
                <c:pt idx="221">
                  <c:v>9</c:v>
                </c:pt>
                <c:pt idx="222">
                  <c:v>9</c:v>
                </c:pt>
                <c:pt idx="223">
                  <c:v>9</c:v>
                </c:pt>
                <c:pt idx="224">
                  <c:v>9</c:v>
                </c:pt>
                <c:pt idx="225">
                  <c:v>9</c:v>
                </c:pt>
                <c:pt idx="226">
                  <c:v>9</c:v>
                </c:pt>
                <c:pt idx="227">
                  <c:v>9</c:v>
                </c:pt>
                <c:pt idx="228">
                  <c:v>9</c:v>
                </c:pt>
                <c:pt idx="229">
                  <c:v>9</c:v>
                </c:pt>
                <c:pt idx="230">
                  <c:v>9</c:v>
                </c:pt>
                <c:pt idx="231">
                  <c:v>9</c:v>
                </c:pt>
                <c:pt idx="232">
                  <c:v>9</c:v>
                </c:pt>
                <c:pt idx="233">
                  <c:v>9</c:v>
                </c:pt>
                <c:pt idx="234">
                  <c:v>9</c:v>
                </c:pt>
                <c:pt idx="235">
                  <c:v>9</c:v>
                </c:pt>
                <c:pt idx="236">
                  <c:v>9</c:v>
                </c:pt>
                <c:pt idx="237">
                  <c:v>9</c:v>
                </c:pt>
                <c:pt idx="238">
                  <c:v>9</c:v>
                </c:pt>
                <c:pt idx="239">
                  <c:v>10</c:v>
                </c:pt>
                <c:pt idx="240">
                  <c:v>10</c:v>
                </c:pt>
                <c:pt idx="241">
                  <c:v>10</c:v>
                </c:pt>
                <c:pt idx="242">
                  <c:v>10</c:v>
                </c:pt>
                <c:pt idx="243">
                  <c:v>10</c:v>
                </c:pt>
                <c:pt idx="244">
                  <c:v>10</c:v>
                </c:pt>
                <c:pt idx="245">
                  <c:v>10</c:v>
                </c:pt>
                <c:pt idx="246">
                  <c:v>10</c:v>
                </c:pt>
                <c:pt idx="247">
                  <c:v>10</c:v>
                </c:pt>
                <c:pt idx="248">
                  <c:v>10</c:v>
                </c:pt>
                <c:pt idx="249">
                  <c:v>10</c:v>
                </c:pt>
                <c:pt idx="250">
                  <c:v>10</c:v>
                </c:pt>
                <c:pt idx="251">
                  <c:v>10</c:v>
                </c:pt>
                <c:pt idx="252">
                  <c:v>10</c:v>
                </c:pt>
                <c:pt idx="253">
                  <c:v>10</c:v>
                </c:pt>
                <c:pt idx="254">
                  <c:v>10</c:v>
                </c:pt>
                <c:pt idx="255">
                  <c:v>10</c:v>
                </c:pt>
                <c:pt idx="256">
                  <c:v>10</c:v>
                </c:pt>
                <c:pt idx="257">
                  <c:v>10</c:v>
                </c:pt>
                <c:pt idx="258">
                  <c:v>10</c:v>
                </c:pt>
                <c:pt idx="259">
                  <c:v>10</c:v>
                </c:pt>
                <c:pt idx="260">
                  <c:v>10</c:v>
                </c:pt>
                <c:pt idx="261">
                  <c:v>10</c:v>
                </c:pt>
                <c:pt idx="262">
                  <c:v>10</c:v>
                </c:pt>
                <c:pt idx="263">
                  <c:v>10</c:v>
                </c:pt>
                <c:pt idx="264">
                  <c:v>10</c:v>
                </c:pt>
                <c:pt idx="265">
                  <c:v>10</c:v>
                </c:pt>
                <c:pt idx="266">
                  <c:v>10</c:v>
                </c:pt>
                <c:pt idx="267">
                  <c:v>10</c:v>
                </c:pt>
                <c:pt idx="268">
                  <c:v>10</c:v>
                </c:pt>
                <c:pt idx="269">
                  <c:v>10</c:v>
                </c:pt>
                <c:pt idx="270">
                  <c:v>11</c:v>
                </c:pt>
                <c:pt idx="271">
                  <c:v>11</c:v>
                </c:pt>
                <c:pt idx="272">
                  <c:v>11</c:v>
                </c:pt>
                <c:pt idx="273">
                  <c:v>11</c:v>
                </c:pt>
                <c:pt idx="274">
                  <c:v>11</c:v>
                </c:pt>
                <c:pt idx="275">
                  <c:v>11</c:v>
                </c:pt>
                <c:pt idx="276">
                  <c:v>11</c:v>
                </c:pt>
                <c:pt idx="277">
                  <c:v>11</c:v>
                </c:pt>
                <c:pt idx="278">
                  <c:v>11</c:v>
                </c:pt>
                <c:pt idx="279">
                  <c:v>11</c:v>
                </c:pt>
                <c:pt idx="280">
                  <c:v>11</c:v>
                </c:pt>
                <c:pt idx="281">
                  <c:v>11</c:v>
                </c:pt>
                <c:pt idx="282">
                  <c:v>11</c:v>
                </c:pt>
                <c:pt idx="283">
                  <c:v>11</c:v>
                </c:pt>
                <c:pt idx="284">
                  <c:v>11</c:v>
                </c:pt>
                <c:pt idx="285">
                  <c:v>11</c:v>
                </c:pt>
                <c:pt idx="286">
                  <c:v>11</c:v>
                </c:pt>
                <c:pt idx="287">
                  <c:v>11</c:v>
                </c:pt>
                <c:pt idx="288">
                  <c:v>11</c:v>
                </c:pt>
                <c:pt idx="289">
                  <c:v>11</c:v>
                </c:pt>
                <c:pt idx="290">
                  <c:v>11</c:v>
                </c:pt>
                <c:pt idx="291">
                  <c:v>11</c:v>
                </c:pt>
                <c:pt idx="292">
                  <c:v>11</c:v>
                </c:pt>
                <c:pt idx="293">
                  <c:v>11</c:v>
                </c:pt>
                <c:pt idx="294">
                  <c:v>11</c:v>
                </c:pt>
                <c:pt idx="295">
                  <c:v>11</c:v>
                </c:pt>
                <c:pt idx="296">
                  <c:v>11</c:v>
                </c:pt>
                <c:pt idx="297">
                  <c:v>11</c:v>
                </c:pt>
                <c:pt idx="298">
                  <c:v>11</c:v>
                </c:pt>
                <c:pt idx="299">
                  <c:v>11</c:v>
                </c:pt>
                <c:pt idx="300">
                  <c:v>12</c:v>
                </c:pt>
                <c:pt idx="301">
                  <c:v>12</c:v>
                </c:pt>
                <c:pt idx="302">
                  <c:v>12</c:v>
                </c:pt>
                <c:pt idx="303">
                  <c:v>12</c:v>
                </c:pt>
                <c:pt idx="304">
                  <c:v>12</c:v>
                </c:pt>
                <c:pt idx="305">
                  <c:v>12</c:v>
                </c:pt>
                <c:pt idx="306">
                  <c:v>12</c:v>
                </c:pt>
                <c:pt idx="307">
                  <c:v>12</c:v>
                </c:pt>
                <c:pt idx="308">
                  <c:v>12</c:v>
                </c:pt>
                <c:pt idx="309">
                  <c:v>12</c:v>
                </c:pt>
                <c:pt idx="310">
                  <c:v>12</c:v>
                </c:pt>
                <c:pt idx="311">
                  <c:v>12</c:v>
                </c:pt>
                <c:pt idx="312">
                  <c:v>12</c:v>
                </c:pt>
                <c:pt idx="313">
                  <c:v>12</c:v>
                </c:pt>
                <c:pt idx="314">
                  <c:v>12</c:v>
                </c:pt>
                <c:pt idx="315">
                  <c:v>12</c:v>
                </c:pt>
                <c:pt idx="316">
                  <c:v>12</c:v>
                </c:pt>
                <c:pt idx="317">
                  <c:v>12</c:v>
                </c:pt>
                <c:pt idx="318">
                  <c:v>12</c:v>
                </c:pt>
                <c:pt idx="319">
                  <c:v>12</c:v>
                </c:pt>
                <c:pt idx="320">
                  <c:v>12</c:v>
                </c:pt>
                <c:pt idx="321">
                  <c:v>12</c:v>
                </c:pt>
                <c:pt idx="322">
                  <c:v>12</c:v>
                </c:pt>
                <c:pt idx="323">
                  <c:v>12</c:v>
                </c:pt>
                <c:pt idx="324">
                  <c:v>12</c:v>
                </c:pt>
                <c:pt idx="325">
                  <c:v>12</c:v>
                </c:pt>
                <c:pt idx="326">
                  <c:v>12</c:v>
                </c:pt>
                <c:pt idx="327">
                  <c:v>12</c:v>
                </c:pt>
                <c:pt idx="328">
                  <c:v>12</c:v>
                </c:pt>
                <c:pt idx="329">
                  <c:v>12</c:v>
                </c:pt>
                <c:pt idx="330">
                  <c:v>12</c:v>
                </c:pt>
              </c:numCache>
            </c:numRef>
          </c:cat>
          <c:val>
            <c:numRef>
              <c:f>Sheet1!$E$2:$E$333</c:f>
              <c:numCache>
                <c:formatCode>General</c:formatCode>
                <c:ptCount val="332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2</c:v>
                </c:pt>
                <c:pt idx="16">
                  <c:v>3</c:v>
                </c:pt>
                <c:pt idx="17">
                  <c:v>6</c:v>
                </c:pt>
                <c:pt idx="18">
                  <c:v>1</c:v>
                </c:pt>
                <c:pt idx="19">
                  <c:v>6</c:v>
                </c:pt>
                <c:pt idx="20">
                  <c:v>13</c:v>
                </c:pt>
                <c:pt idx="21">
                  <c:v>5</c:v>
                </c:pt>
                <c:pt idx="22">
                  <c:v>10</c:v>
                </c:pt>
                <c:pt idx="23">
                  <c:v>6</c:v>
                </c:pt>
                <c:pt idx="24">
                  <c:v>12</c:v>
                </c:pt>
                <c:pt idx="25">
                  <c:v>9</c:v>
                </c:pt>
                <c:pt idx="26">
                  <c:v>6</c:v>
                </c:pt>
                <c:pt idx="27">
                  <c:v>6</c:v>
                </c:pt>
                <c:pt idx="28">
                  <c:v>1</c:v>
                </c:pt>
                <c:pt idx="29">
                  <c:v>6</c:v>
                </c:pt>
                <c:pt idx="30">
                  <c:v>1</c:v>
                </c:pt>
                <c:pt idx="31">
                  <c:v>8</c:v>
                </c:pt>
                <c:pt idx="32">
                  <c:v>6</c:v>
                </c:pt>
                <c:pt idx="33">
                  <c:v>10</c:v>
                </c:pt>
                <c:pt idx="34">
                  <c:v>26</c:v>
                </c:pt>
                <c:pt idx="35">
                  <c:v>49</c:v>
                </c:pt>
                <c:pt idx="36">
                  <c:v>14</c:v>
                </c:pt>
                <c:pt idx="37">
                  <c:v>12</c:v>
                </c:pt>
                <c:pt idx="38">
                  <c:v>9</c:v>
                </c:pt>
                <c:pt idx="39">
                  <c:v>8</c:v>
                </c:pt>
                <c:pt idx="40">
                  <c:v>6</c:v>
                </c:pt>
                <c:pt idx="41">
                  <c:v>13</c:v>
                </c:pt>
                <c:pt idx="42">
                  <c:v>3</c:v>
                </c:pt>
                <c:pt idx="43">
                  <c:v>12</c:v>
                </c:pt>
                <c:pt idx="44">
                  <c:v>17</c:v>
                </c:pt>
                <c:pt idx="45">
                  <c:v>15</c:v>
                </c:pt>
                <c:pt idx="46">
                  <c:v>10</c:v>
                </c:pt>
                <c:pt idx="47">
                  <c:v>6</c:v>
                </c:pt>
                <c:pt idx="48">
                  <c:v>4</c:v>
                </c:pt>
                <c:pt idx="49">
                  <c:v>13</c:v>
                </c:pt>
                <c:pt idx="50">
                  <c:v>14</c:v>
                </c:pt>
                <c:pt idx="51">
                  <c:v>15</c:v>
                </c:pt>
                <c:pt idx="52">
                  <c:v>15</c:v>
                </c:pt>
                <c:pt idx="53">
                  <c:v>22</c:v>
                </c:pt>
                <c:pt idx="54">
                  <c:v>21</c:v>
                </c:pt>
                <c:pt idx="55">
                  <c:v>20</c:v>
                </c:pt>
                <c:pt idx="56">
                  <c:v>24</c:v>
                </c:pt>
                <c:pt idx="57">
                  <c:v>16</c:v>
                </c:pt>
                <c:pt idx="58">
                  <c:v>19</c:v>
                </c:pt>
                <c:pt idx="59">
                  <c:v>20</c:v>
                </c:pt>
                <c:pt idx="60">
                  <c:v>25</c:v>
                </c:pt>
                <c:pt idx="61">
                  <c:v>5</c:v>
                </c:pt>
                <c:pt idx="62">
                  <c:v>8</c:v>
                </c:pt>
                <c:pt idx="63">
                  <c:v>10</c:v>
                </c:pt>
                <c:pt idx="64">
                  <c:v>11</c:v>
                </c:pt>
                <c:pt idx="65">
                  <c:v>5</c:v>
                </c:pt>
                <c:pt idx="66">
                  <c:v>3</c:v>
                </c:pt>
                <c:pt idx="67">
                  <c:v>2</c:v>
                </c:pt>
                <c:pt idx="68">
                  <c:v>8</c:v>
                </c:pt>
                <c:pt idx="69">
                  <c:v>3</c:v>
                </c:pt>
                <c:pt idx="70">
                  <c:v>6</c:v>
                </c:pt>
                <c:pt idx="71">
                  <c:v>0</c:v>
                </c:pt>
                <c:pt idx="72">
                  <c:v>2</c:v>
                </c:pt>
                <c:pt idx="73">
                  <c:v>2</c:v>
                </c:pt>
                <c:pt idx="74">
                  <c:v>1</c:v>
                </c:pt>
                <c:pt idx="75">
                  <c:v>0</c:v>
                </c:pt>
                <c:pt idx="76">
                  <c:v>2</c:v>
                </c:pt>
                <c:pt idx="77">
                  <c:v>2</c:v>
                </c:pt>
                <c:pt idx="78">
                  <c:v>0</c:v>
                </c:pt>
                <c:pt idx="79">
                  <c:v>0</c:v>
                </c:pt>
                <c:pt idx="80">
                  <c:v>1</c:v>
                </c:pt>
                <c:pt idx="81">
                  <c:v>0</c:v>
                </c:pt>
                <c:pt idx="82">
                  <c:v>0</c:v>
                </c:pt>
                <c:pt idx="83">
                  <c:v>4</c:v>
                </c:pt>
                <c:pt idx="84">
                  <c:v>0</c:v>
                </c:pt>
                <c:pt idx="85">
                  <c:v>0</c:v>
                </c:pt>
                <c:pt idx="86">
                  <c:v>1</c:v>
                </c:pt>
                <c:pt idx="87">
                  <c:v>1</c:v>
                </c:pt>
                <c:pt idx="88">
                  <c:v>2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11</c:v>
                </c:pt>
                <c:pt idx="94">
                  <c:v>10</c:v>
                </c:pt>
                <c:pt idx="95">
                  <c:v>11</c:v>
                </c:pt>
                <c:pt idx="96">
                  <c:v>21</c:v>
                </c:pt>
                <c:pt idx="97">
                  <c:v>13</c:v>
                </c:pt>
                <c:pt idx="98">
                  <c:v>5</c:v>
                </c:pt>
                <c:pt idx="99">
                  <c:v>6</c:v>
                </c:pt>
                <c:pt idx="100">
                  <c:v>11</c:v>
                </c:pt>
                <c:pt idx="101">
                  <c:v>6</c:v>
                </c:pt>
                <c:pt idx="102">
                  <c:v>4</c:v>
                </c:pt>
                <c:pt idx="103">
                  <c:v>1</c:v>
                </c:pt>
                <c:pt idx="104">
                  <c:v>14</c:v>
                </c:pt>
                <c:pt idx="105">
                  <c:v>3</c:v>
                </c:pt>
                <c:pt idx="106">
                  <c:v>3</c:v>
                </c:pt>
                <c:pt idx="107">
                  <c:v>3</c:v>
                </c:pt>
                <c:pt idx="108">
                  <c:v>3</c:v>
                </c:pt>
                <c:pt idx="109">
                  <c:v>6</c:v>
                </c:pt>
                <c:pt idx="110">
                  <c:v>8</c:v>
                </c:pt>
                <c:pt idx="111">
                  <c:v>16</c:v>
                </c:pt>
                <c:pt idx="112">
                  <c:v>15</c:v>
                </c:pt>
                <c:pt idx="113">
                  <c:v>21</c:v>
                </c:pt>
                <c:pt idx="114">
                  <c:v>18</c:v>
                </c:pt>
                <c:pt idx="115">
                  <c:v>9</c:v>
                </c:pt>
                <c:pt idx="116">
                  <c:v>6</c:v>
                </c:pt>
                <c:pt idx="117">
                  <c:v>2</c:v>
                </c:pt>
                <c:pt idx="118">
                  <c:v>15</c:v>
                </c:pt>
                <c:pt idx="119">
                  <c:v>18</c:v>
                </c:pt>
                <c:pt idx="120">
                  <c:v>20</c:v>
                </c:pt>
                <c:pt idx="121">
                  <c:v>13</c:v>
                </c:pt>
                <c:pt idx="122">
                  <c:v>23</c:v>
                </c:pt>
                <c:pt idx="123">
                  <c:v>27</c:v>
                </c:pt>
                <c:pt idx="124">
                  <c:v>18</c:v>
                </c:pt>
                <c:pt idx="125">
                  <c:v>22</c:v>
                </c:pt>
                <c:pt idx="126">
                  <c:v>10</c:v>
                </c:pt>
                <c:pt idx="127">
                  <c:v>19</c:v>
                </c:pt>
                <c:pt idx="128">
                  <c:v>24</c:v>
                </c:pt>
                <c:pt idx="129">
                  <c:v>29</c:v>
                </c:pt>
                <c:pt idx="130">
                  <c:v>12</c:v>
                </c:pt>
                <c:pt idx="131">
                  <c:v>7</c:v>
                </c:pt>
                <c:pt idx="132">
                  <c:v>12</c:v>
                </c:pt>
                <c:pt idx="133">
                  <c:v>13</c:v>
                </c:pt>
                <c:pt idx="134">
                  <c:v>25</c:v>
                </c:pt>
                <c:pt idx="135">
                  <c:v>18</c:v>
                </c:pt>
                <c:pt idx="136">
                  <c:v>14</c:v>
                </c:pt>
                <c:pt idx="137">
                  <c:v>17</c:v>
                </c:pt>
                <c:pt idx="138">
                  <c:v>5</c:v>
                </c:pt>
                <c:pt idx="139">
                  <c:v>6</c:v>
                </c:pt>
                <c:pt idx="140">
                  <c:v>11</c:v>
                </c:pt>
                <c:pt idx="141">
                  <c:v>9</c:v>
                </c:pt>
                <c:pt idx="142">
                  <c:v>17</c:v>
                </c:pt>
                <c:pt idx="143">
                  <c:v>17</c:v>
                </c:pt>
                <c:pt idx="144">
                  <c:v>14</c:v>
                </c:pt>
                <c:pt idx="145">
                  <c:v>7</c:v>
                </c:pt>
                <c:pt idx="146">
                  <c:v>7</c:v>
                </c:pt>
                <c:pt idx="147">
                  <c:v>9</c:v>
                </c:pt>
                <c:pt idx="148">
                  <c:v>13</c:v>
                </c:pt>
                <c:pt idx="149">
                  <c:v>12</c:v>
                </c:pt>
                <c:pt idx="150">
                  <c:v>7</c:v>
                </c:pt>
                <c:pt idx="151">
                  <c:v>16</c:v>
                </c:pt>
                <c:pt idx="152">
                  <c:v>3</c:v>
                </c:pt>
                <c:pt idx="153">
                  <c:v>3</c:v>
                </c:pt>
                <c:pt idx="154">
                  <c:v>10</c:v>
                </c:pt>
                <c:pt idx="155">
                  <c:v>8</c:v>
                </c:pt>
                <c:pt idx="156">
                  <c:v>8</c:v>
                </c:pt>
                <c:pt idx="157">
                  <c:v>8</c:v>
                </c:pt>
                <c:pt idx="158">
                  <c:v>7</c:v>
                </c:pt>
                <c:pt idx="159">
                  <c:v>13</c:v>
                </c:pt>
                <c:pt idx="160">
                  <c:v>7</c:v>
                </c:pt>
                <c:pt idx="161">
                  <c:v>6</c:v>
                </c:pt>
                <c:pt idx="162">
                  <c:v>7</c:v>
                </c:pt>
                <c:pt idx="163">
                  <c:v>9</c:v>
                </c:pt>
                <c:pt idx="164">
                  <c:v>6</c:v>
                </c:pt>
                <c:pt idx="165">
                  <c:v>10</c:v>
                </c:pt>
                <c:pt idx="166">
                  <c:v>3</c:v>
                </c:pt>
                <c:pt idx="167">
                  <c:v>21</c:v>
                </c:pt>
                <c:pt idx="168">
                  <c:v>16</c:v>
                </c:pt>
                <c:pt idx="169">
                  <c:v>12</c:v>
                </c:pt>
                <c:pt idx="170">
                  <c:v>21</c:v>
                </c:pt>
                <c:pt idx="171">
                  <c:v>11</c:v>
                </c:pt>
                <c:pt idx="172">
                  <c:v>7</c:v>
                </c:pt>
                <c:pt idx="173">
                  <c:v>9</c:v>
                </c:pt>
                <c:pt idx="174">
                  <c:v>6</c:v>
                </c:pt>
                <c:pt idx="175">
                  <c:v>9</c:v>
                </c:pt>
                <c:pt idx="176">
                  <c:v>3</c:v>
                </c:pt>
                <c:pt idx="177">
                  <c:v>8</c:v>
                </c:pt>
                <c:pt idx="178">
                  <c:v>2</c:v>
                </c:pt>
                <c:pt idx="179">
                  <c:v>5</c:v>
                </c:pt>
                <c:pt idx="180">
                  <c:v>5</c:v>
                </c:pt>
                <c:pt idx="181">
                  <c:v>9</c:v>
                </c:pt>
                <c:pt idx="182">
                  <c:v>6</c:v>
                </c:pt>
                <c:pt idx="183">
                  <c:v>9</c:v>
                </c:pt>
                <c:pt idx="184">
                  <c:v>9</c:v>
                </c:pt>
                <c:pt idx="185">
                  <c:v>17</c:v>
                </c:pt>
                <c:pt idx="186">
                  <c:v>13</c:v>
                </c:pt>
                <c:pt idx="187">
                  <c:v>13</c:v>
                </c:pt>
                <c:pt idx="188">
                  <c:v>6</c:v>
                </c:pt>
                <c:pt idx="189">
                  <c:v>15</c:v>
                </c:pt>
                <c:pt idx="190">
                  <c:v>26</c:v>
                </c:pt>
                <c:pt idx="191">
                  <c:v>32</c:v>
                </c:pt>
                <c:pt idx="192">
                  <c:v>74</c:v>
                </c:pt>
                <c:pt idx="193">
                  <c:v>146</c:v>
                </c:pt>
                <c:pt idx="194">
                  <c:v>90</c:v>
                </c:pt>
                <c:pt idx="195">
                  <c:v>132</c:v>
                </c:pt>
                <c:pt idx="196">
                  <c:v>151</c:v>
                </c:pt>
                <c:pt idx="197">
                  <c:v>135</c:v>
                </c:pt>
                <c:pt idx="198">
                  <c:v>126</c:v>
                </c:pt>
                <c:pt idx="199">
                  <c:v>128</c:v>
                </c:pt>
                <c:pt idx="200">
                  <c:v>140</c:v>
                </c:pt>
                <c:pt idx="201">
                  <c:v>97</c:v>
                </c:pt>
                <c:pt idx="202">
                  <c:v>134</c:v>
                </c:pt>
                <c:pt idx="203">
                  <c:v>112</c:v>
                </c:pt>
                <c:pt idx="204">
                  <c:v>154</c:v>
                </c:pt>
                <c:pt idx="205">
                  <c:v>146</c:v>
                </c:pt>
                <c:pt idx="206">
                  <c:v>125</c:v>
                </c:pt>
                <c:pt idx="207">
                  <c:v>116</c:v>
                </c:pt>
                <c:pt idx="208">
                  <c:v>94</c:v>
                </c:pt>
                <c:pt idx="209">
                  <c:v>94</c:v>
                </c:pt>
                <c:pt idx="210">
                  <c:v>101</c:v>
                </c:pt>
                <c:pt idx="211">
                  <c:v>69</c:v>
                </c:pt>
                <c:pt idx="212">
                  <c:v>68</c:v>
                </c:pt>
                <c:pt idx="213">
                  <c:v>51</c:v>
                </c:pt>
                <c:pt idx="214">
                  <c:v>63</c:v>
                </c:pt>
                <c:pt idx="215">
                  <c:v>48</c:v>
                </c:pt>
                <c:pt idx="216">
                  <c:v>67</c:v>
                </c:pt>
                <c:pt idx="217">
                  <c:v>49</c:v>
                </c:pt>
                <c:pt idx="218">
                  <c:v>48</c:v>
                </c:pt>
                <c:pt idx="219">
                  <c:v>63</c:v>
                </c:pt>
                <c:pt idx="220">
                  <c:v>50</c:v>
                </c:pt>
                <c:pt idx="221">
                  <c:v>31</c:v>
                </c:pt>
                <c:pt idx="222">
                  <c:v>41</c:v>
                </c:pt>
                <c:pt idx="223">
                  <c:v>32</c:v>
                </c:pt>
                <c:pt idx="224">
                  <c:v>51</c:v>
                </c:pt>
                <c:pt idx="225">
                  <c:v>63</c:v>
                </c:pt>
                <c:pt idx="226">
                  <c:v>46</c:v>
                </c:pt>
                <c:pt idx="227">
                  <c:v>40</c:v>
                </c:pt>
                <c:pt idx="228">
                  <c:v>28</c:v>
                </c:pt>
                <c:pt idx="229">
                  <c:v>23</c:v>
                </c:pt>
                <c:pt idx="230">
                  <c:v>21</c:v>
                </c:pt>
                <c:pt idx="231">
                  <c:v>40</c:v>
                </c:pt>
                <c:pt idx="232">
                  <c:v>39</c:v>
                </c:pt>
                <c:pt idx="233">
                  <c:v>57</c:v>
                </c:pt>
                <c:pt idx="234">
                  <c:v>26</c:v>
                </c:pt>
                <c:pt idx="235">
                  <c:v>34</c:v>
                </c:pt>
                <c:pt idx="236">
                  <c:v>19</c:v>
                </c:pt>
                <c:pt idx="237">
                  <c:v>11</c:v>
                </c:pt>
                <c:pt idx="238">
                  <c:v>51</c:v>
                </c:pt>
                <c:pt idx="239">
                  <c:v>30</c:v>
                </c:pt>
                <c:pt idx="240">
                  <c:v>11</c:v>
                </c:pt>
                <c:pt idx="241">
                  <c:v>26</c:v>
                </c:pt>
                <c:pt idx="242">
                  <c:v>16</c:v>
                </c:pt>
                <c:pt idx="243">
                  <c:v>19</c:v>
                </c:pt>
                <c:pt idx="244">
                  <c:v>15</c:v>
                </c:pt>
                <c:pt idx="245">
                  <c:v>33</c:v>
                </c:pt>
                <c:pt idx="246">
                  <c:v>20</c:v>
                </c:pt>
                <c:pt idx="247">
                  <c:v>22</c:v>
                </c:pt>
                <c:pt idx="248">
                  <c:v>25</c:v>
                </c:pt>
                <c:pt idx="249">
                  <c:v>23</c:v>
                </c:pt>
                <c:pt idx="250">
                  <c:v>31</c:v>
                </c:pt>
                <c:pt idx="251">
                  <c:v>20</c:v>
                </c:pt>
                <c:pt idx="252">
                  <c:v>23</c:v>
                </c:pt>
                <c:pt idx="253">
                  <c:v>25</c:v>
                </c:pt>
                <c:pt idx="254">
                  <c:v>18</c:v>
                </c:pt>
                <c:pt idx="255">
                  <c:v>18</c:v>
                </c:pt>
                <c:pt idx="256">
                  <c:v>20</c:v>
                </c:pt>
                <c:pt idx="257">
                  <c:v>14</c:v>
                </c:pt>
                <c:pt idx="258">
                  <c:v>11</c:v>
                </c:pt>
                <c:pt idx="259">
                  <c:v>17</c:v>
                </c:pt>
                <c:pt idx="260">
                  <c:v>18</c:v>
                </c:pt>
                <c:pt idx="261">
                  <c:v>20</c:v>
                </c:pt>
                <c:pt idx="262">
                  <c:v>22</c:v>
                </c:pt>
                <c:pt idx="263">
                  <c:v>17</c:v>
                </c:pt>
                <c:pt idx="264">
                  <c:v>20</c:v>
                </c:pt>
                <c:pt idx="265">
                  <c:v>24</c:v>
                </c:pt>
                <c:pt idx="266">
                  <c:v>25</c:v>
                </c:pt>
                <c:pt idx="267">
                  <c:v>36</c:v>
                </c:pt>
                <c:pt idx="268">
                  <c:v>48</c:v>
                </c:pt>
                <c:pt idx="269">
                  <c:v>52</c:v>
                </c:pt>
                <c:pt idx="270">
                  <c:v>45</c:v>
                </c:pt>
                <c:pt idx="271">
                  <c:v>25</c:v>
                </c:pt>
                <c:pt idx="272">
                  <c:v>22</c:v>
                </c:pt>
                <c:pt idx="273">
                  <c:v>42</c:v>
                </c:pt>
                <c:pt idx="274">
                  <c:v>50</c:v>
                </c:pt>
                <c:pt idx="275">
                  <c:v>40</c:v>
                </c:pt>
                <c:pt idx="276">
                  <c:v>37</c:v>
                </c:pt>
                <c:pt idx="277">
                  <c:v>54</c:v>
                </c:pt>
                <c:pt idx="278">
                  <c:v>46</c:v>
                </c:pt>
                <c:pt idx="279">
                  <c:v>35</c:v>
                </c:pt>
                <c:pt idx="280">
                  <c:v>45</c:v>
                </c:pt>
                <c:pt idx="281">
                  <c:v>53</c:v>
                </c:pt>
                <c:pt idx="282">
                  <c:v>74</c:v>
                </c:pt>
                <c:pt idx="283">
                  <c:v>69</c:v>
                </c:pt>
                <c:pt idx="284">
                  <c:v>85</c:v>
                </c:pt>
                <c:pt idx="285">
                  <c:v>81</c:v>
                </c:pt>
                <c:pt idx="286">
                  <c:v>90</c:v>
                </c:pt>
                <c:pt idx="287">
                  <c:v>92</c:v>
                </c:pt>
                <c:pt idx="288">
                  <c:v>109</c:v>
                </c:pt>
                <c:pt idx="289">
                  <c:v>132</c:v>
                </c:pt>
                <c:pt idx="290">
                  <c:v>156</c:v>
                </c:pt>
                <c:pt idx="291">
                  <c:v>121</c:v>
                </c:pt>
                <c:pt idx="292">
                  <c:v>112</c:v>
                </c:pt>
                <c:pt idx="293">
                  <c:v>133</c:v>
                </c:pt>
                <c:pt idx="294">
                  <c:v>142</c:v>
                </c:pt>
                <c:pt idx="295">
                  <c:v>213</c:v>
                </c:pt>
                <c:pt idx="296">
                  <c:v>204</c:v>
                </c:pt>
                <c:pt idx="297">
                  <c:v>178</c:v>
                </c:pt>
                <c:pt idx="298">
                  <c:v>158</c:v>
                </c:pt>
                <c:pt idx="299">
                  <c:v>159</c:v>
                </c:pt>
                <c:pt idx="300">
                  <c:v>155</c:v>
                </c:pt>
                <c:pt idx="301">
                  <c:v>193</c:v>
                </c:pt>
                <c:pt idx="302">
                  <c:v>262</c:v>
                </c:pt>
                <c:pt idx="303">
                  <c:v>295</c:v>
                </c:pt>
                <c:pt idx="304">
                  <c:v>235</c:v>
                </c:pt>
                <c:pt idx="305">
                  <c:v>254</c:v>
                </c:pt>
                <c:pt idx="306">
                  <c:v>244</c:v>
                </c:pt>
                <c:pt idx="307">
                  <c:v>214</c:v>
                </c:pt>
                <c:pt idx="308">
                  <c:v>270</c:v>
                </c:pt>
                <c:pt idx="309">
                  <c:v>251</c:v>
                </c:pt>
                <c:pt idx="310">
                  <c:v>252</c:v>
                </c:pt>
                <c:pt idx="311">
                  <c:v>362</c:v>
                </c:pt>
                <c:pt idx="312">
                  <c:v>399</c:v>
                </c:pt>
                <c:pt idx="313">
                  <c:v>219</c:v>
                </c:pt>
                <c:pt idx="314">
                  <c:v>251</c:v>
                </c:pt>
                <c:pt idx="315">
                  <c:v>378</c:v>
                </c:pt>
                <c:pt idx="316">
                  <c:v>423</c:v>
                </c:pt>
                <c:pt idx="317">
                  <c:v>398</c:v>
                </c:pt>
                <c:pt idx="318">
                  <c:v>384</c:v>
                </c:pt>
                <c:pt idx="319">
                  <c:v>473</c:v>
                </c:pt>
                <c:pt idx="320">
                  <c:v>328</c:v>
                </c:pt>
                <c:pt idx="321">
                  <c:v>317</c:v>
                </c:pt>
                <c:pt idx="322">
                  <c:v>376</c:v>
                </c:pt>
                <c:pt idx="323">
                  <c:v>319</c:v>
                </c:pt>
                <c:pt idx="324">
                  <c:v>552</c:v>
                </c:pt>
                <c:pt idx="325">
                  <c:v>466</c:v>
                </c:pt>
                <c:pt idx="326">
                  <c:v>362</c:v>
                </c:pt>
                <c:pt idx="327">
                  <c:v>301</c:v>
                </c:pt>
                <c:pt idx="328">
                  <c:v>523</c:v>
                </c:pt>
                <c:pt idx="329">
                  <c:v>387</c:v>
                </c:pt>
                <c:pt idx="330">
                  <c:v>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2B-49F3-8392-7EC51BF546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9848816"/>
        <c:axId val="439850784"/>
      </c:barChart>
      <c:catAx>
        <c:axId val="4398488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9850784"/>
        <c:crosses val="autoZero"/>
        <c:auto val="0"/>
        <c:lblAlgn val="ctr"/>
        <c:lblOffset val="100"/>
        <c:noMultiLvlLbl val="0"/>
      </c:catAx>
      <c:valAx>
        <c:axId val="4398507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39848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C60CF7-6E5F-41FE-97EC-3BFDC5CDDC0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06D6D95-E613-41E8-B080-6A71E3D42096}">
      <dgm:prSet phldrT="[텍스트]" custT="1"/>
      <dgm:spPr/>
      <dgm:t>
        <a:bodyPr/>
        <a:lstStyle/>
        <a:p>
          <a:pPr latinLnBrk="1"/>
          <a:r>
            <a:rPr lang="ko-KR" altLang="en-US" sz="1400" dirty="0">
              <a:latin typeface="여기어때 잘난체" panose="020B0600000101010101" pitchFamily="50" charset="-127"/>
              <a:ea typeface="여기어때 잘난체" panose="020B0600000101010101" pitchFamily="50" charset="-127"/>
            </a:rPr>
            <a:t>서울시 </a:t>
          </a:r>
          <a:r>
            <a:rPr lang="en-US" altLang="ko-KR" sz="1400" dirty="0">
              <a:latin typeface="여기어때 잘난체" panose="020B0600000101010101" pitchFamily="50" charset="-127"/>
              <a:ea typeface="여기어때 잘난체" panose="020B0600000101010101" pitchFamily="50" charset="-127"/>
            </a:rPr>
            <a:t>covid 19 </a:t>
          </a:r>
        </a:p>
        <a:p>
          <a:pPr latinLnBrk="1"/>
          <a:r>
            <a:rPr lang="ko-KR" altLang="en-US" sz="1400" dirty="0" err="1">
              <a:latin typeface="여기어때 잘난체" panose="020B0600000101010101" pitchFamily="50" charset="-127"/>
              <a:ea typeface="여기어때 잘난체" panose="020B0600000101010101" pitchFamily="50" charset="-127"/>
            </a:rPr>
            <a:t>확진자</a:t>
          </a:r>
          <a:r>
            <a:rPr lang="ko-KR" altLang="en-US" sz="1400" dirty="0">
              <a:latin typeface="여기어때 잘난체" panose="020B0600000101010101" pitchFamily="50" charset="-127"/>
              <a:ea typeface="여기어때 잘난체" panose="020B0600000101010101" pitchFamily="50" charset="-127"/>
            </a:rPr>
            <a:t> 수 분석</a:t>
          </a:r>
        </a:p>
      </dgm:t>
    </dgm:pt>
    <dgm:pt modelId="{E60DADA0-7F36-4284-AD9B-365545998CEA}" type="parTrans" cxnId="{5845488E-85BC-49D2-A34E-6A9E1CFE8E40}">
      <dgm:prSet/>
      <dgm:spPr/>
      <dgm:t>
        <a:bodyPr/>
        <a:lstStyle/>
        <a:p>
          <a:pPr latinLnBrk="1"/>
          <a:endParaRPr lang="ko-KR" altLang="en-US" sz="1400"/>
        </a:p>
      </dgm:t>
    </dgm:pt>
    <dgm:pt modelId="{DCA6FEDA-EB2C-4E61-8EAC-DA3E6D5503FD}" type="sibTrans" cxnId="{5845488E-85BC-49D2-A34E-6A9E1CFE8E40}">
      <dgm:prSet custT="1"/>
      <dgm:spPr/>
      <dgm:t>
        <a:bodyPr/>
        <a:lstStyle/>
        <a:p>
          <a:pPr latinLnBrk="1"/>
          <a:endParaRPr lang="ko-KR" altLang="en-US" sz="1400"/>
        </a:p>
      </dgm:t>
    </dgm:pt>
    <dgm:pt modelId="{BDC71396-80BE-48D5-98E6-C817FB11893A}">
      <dgm:prSet phldrT="[텍스트]" custT="1"/>
      <dgm:spPr/>
      <dgm:t>
        <a:bodyPr anchor="t"/>
        <a:lstStyle/>
        <a:p>
          <a:pPr latinLnBrk="1">
            <a:buFont typeface="Arial" panose="020B0604020202020204" pitchFamily="34" charset="0"/>
            <a:buChar char="•"/>
          </a:pPr>
          <a:r>
            <a:rPr lang="en-US" altLang="ko-KR" sz="14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2020 </a:t>
          </a:r>
          <a:r>
            <a:rPr lang="ko-KR" altLang="en-US" sz="14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분기 별</a:t>
          </a:r>
        </a:p>
      </dgm:t>
    </dgm:pt>
    <dgm:pt modelId="{3E5E01BF-E814-4140-B958-728A9B484A98}" type="parTrans" cxnId="{506FF276-FA4E-464C-AD92-1EC249609246}">
      <dgm:prSet/>
      <dgm:spPr/>
      <dgm:t>
        <a:bodyPr/>
        <a:lstStyle/>
        <a:p>
          <a:pPr latinLnBrk="1"/>
          <a:endParaRPr lang="ko-KR" altLang="en-US" sz="1400"/>
        </a:p>
      </dgm:t>
    </dgm:pt>
    <dgm:pt modelId="{0AAA7B0B-3BD2-41DE-8807-43CCD914A3F0}" type="sibTrans" cxnId="{506FF276-FA4E-464C-AD92-1EC249609246}">
      <dgm:prSet/>
      <dgm:spPr/>
      <dgm:t>
        <a:bodyPr/>
        <a:lstStyle/>
        <a:p>
          <a:pPr latinLnBrk="1"/>
          <a:endParaRPr lang="ko-KR" altLang="en-US" sz="1400"/>
        </a:p>
      </dgm:t>
    </dgm:pt>
    <dgm:pt modelId="{6039E15B-F79F-4091-BB0D-9271CF09EB7B}">
      <dgm:prSet phldrT="[텍스트]" custT="1"/>
      <dgm:spPr/>
      <dgm:t>
        <a:bodyPr anchor="t"/>
        <a:lstStyle/>
        <a:p>
          <a:pPr latinLnBrk="1">
            <a:buFont typeface="Arial" panose="020B0604020202020204" pitchFamily="34" charset="0"/>
            <a:buChar char="•"/>
          </a:pPr>
          <a:r>
            <a:rPr lang="en-US" altLang="ko-KR" sz="14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2020 </a:t>
          </a:r>
          <a:r>
            <a:rPr lang="ko-KR" altLang="en-US" sz="14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정책 </a:t>
          </a:r>
          <a:r>
            <a:rPr lang="en-US" altLang="ko-KR" sz="14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&amp; </a:t>
          </a:r>
          <a:r>
            <a:rPr lang="ko-KR" altLang="en-US" sz="14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이슈</a:t>
          </a:r>
        </a:p>
      </dgm:t>
    </dgm:pt>
    <dgm:pt modelId="{6A49B225-1E16-4348-8C6B-E813C35BFA7C}" type="parTrans" cxnId="{57BEDDF0-F0AD-43A1-898E-15E141EDF592}">
      <dgm:prSet/>
      <dgm:spPr/>
      <dgm:t>
        <a:bodyPr/>
        <a:lstStyle/>
        <a:p>
          <a:pPr latinLnBrk="1"/>
          <a:endParaRPr lang="ko-KR" altLang="en-US" sz="1400"/>
        </a:p>
      </dgm:t>
    </dgm:pt>
    <dgm:pt modelId="{3EB268CF-2EC3-4FA9-8095-72B7BF3EC178}" type="sibTrans" cxnId="{57BEDDF0-F0AD-43A1-898E-15E141EDF592}">
      <dgm:prSet/>
      <dgm:spPr/>
      <dgm:t>
        <a:bodyPr/>
        <a:lstStyle/>
        <a:p>
          <a:pPr latinLnBrk="1"/>
          <a:endParaRPr lang="ko-KR" altLang="en-US" sz="1400"/>
        </a:p>
      </dgm:t>
    </dgm:pt>
    <dgm:pt modelId="{994DCD01-AD8E-4376-A014-F91CED6A635F}">
      <dgm:prSet phldrT="[텍스트]" custT="1"/>
      <dgm:spPr/>
      <dgm:t>
        <a:bodyPr/>
        <a:lstStyle/>
        <a:p>
          <a:pPr latinLnBrk="1"/>
          <a:r>
            <a:rPr lang="ko-KR" altLang="en-US" sz="1400" dirty="0">
              <a:latin typeface="여기어때 잘난체" panose="020B0600000101010101" pitchFamily="50" charset="-127"/>
              <a:ea typeface="여기어때 잘난체" panose="020B0600000101010101" pitchFamily="50" charset="-127"/>
            </a:rPr>
            <a:t>업종 별 매출액 파악</a:t>
          </a:r>
        </a:p>
      </dgm:t>
    </dgm:pt>
    <dgm:pt modelId="{8D795A95-B294-4C61-8A02-ABF67389E6ED}" type="parTrans" cxnId="{7586F77C-B6BD-475B-A0A5-0587CF153547}">
      <dgm:prSet/>
      <dgm:spPr/>
      <dgm:t>
        <a:bodyPr/>
        <a:lstStyle/>
        <a:p>
          <a:pPr latinLnBrk="1"/>
          <a:endParaRPr lang="ko-KR" altLang="en-US" sz="1400"/>
        </a:p>
      </dgm:t>
    </dgm:pt>
    <dgm:pt modelId="{397498B6-1A00-4F8F-9E0E-59732BDF5427}" type="sibTrans" cxnId="{7586F77C-B6BD-475B-A0A5-0587CF153547}">
      <dgm:prSet custT="1"/>
      <dgm:spPr/>
      <dgm:t>
        <a:bodyPr/>
        <a:lstStyle/>
        <a:p>
          <a:pPr latinLnBrk="1"/>
          <a:endParaRPr lang="ko-KR" altLang="en-US" sz="1400"/>
        </a:p>
      </dgm:t>
    </dgm:pt>
    <dgm:pt modelId="{F159CB36-3F10-4F91-934F-2C74F8D5B5D3}">
      <dgm:prSet phldrT="[텍스트]" custT="1"/>
      <dgm:spPr/>
      <dgm:t>
        <a:bodyPr anchor="t"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sz="14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포스트 코로나 시기</a:t>
          </a:r>
        </a:p>
      </dgm:t>
    </dgm:pt>
    <dgm:pt modelId="{409B3945-F759-4965-9C95-3CA85609207E}" type="parTrans" cxnId="{18DC178A-0E51-4ED6-B25B-9235D01488D1}">
      <dgm:prSet/>
      <dgm:spPr/>
      <dgm:t>
        <a:bodyPr/>
        <a:lstStyle/>
        <a:p>
          <a:pPr latinLnBrk="1"/>
          <a:endParaRPr lang="ko-KR" altLang="en-US" sz="1400"/>
        </a:p>
      </dgm:t>
    </dgm:pt>
    <dgm:pt modelId="{23BB947A-F09A-4547-A8D1-38654EEA54F7}" type="sibTrans" cxnId="{18DC178A-0E51-4ED6-B25B-9235D01488D1}">
      <dgm:prSet/>
      <dgm:spPr/>
      <dgm:t>
        <a:bodyPr/>
        <a:lstStyle/>
        <a:p>
          <a:pPr latinLnBrk="1"/>
          <a:endParaRPr lang="ko-KR" altLang="en-US" sz="1400"/>
        </a:p>
      </dgm:t>
    </dgm:pt>
    <dgm:pt modelId="{48CA248F-EDCA-4CA3-8AC2-AF89765D502F}">
      <dgm:prSet phldrT="[텍스트]" custT="1"/>
      <dgm:spPr/>
      <dgm:t>
        <a:bodyPr anchor="t"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sz="14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포스트 코로나 시기</a:t>
          </a:r>
        </a:p>
      </dgm:t>
    </dgm:pt>
    <dgm:pt modelId="{AF45EA9D-0980-40F4-AEAF-8EA15BAE075F}" type="parTrans" cxnId="{E37285E4-9943-43CB-8B88-3E20DE349364}">
      <dgm:prSet/>
      <dgm:spPr/>
      <dgm:t>
        <a:bodyPr/>
        <a:lstStyle/>
        <a:p>
          <a:pPr latinLnBrk="1"/>
          <a:endParaRPr lang="ko-KR" altLang="en-US" sz="1400"/>
        </a:p>
      </dgm:t>
    </dgm:pt>
    <dgm:pt modelId="{8C10B821-659E-47EA-BD39-E433FC19B403}" type="sibTrans" cxnId="{E37285E4-9943-43CB-8B88-3E20DE349364}">
      <dgm:prSet/>
      <dgm:spPr/>
      <dgm:t>
        <a:bodyPr/>
        <a:lstStyle/>
        <a:p>
          <a:pPr latinLnBrk="1"/>
          <a:endParaRPr lang="ko-KR" altLang="en-US" sz="1400"/>
        </a:p>
      </dgm:t>
    </dgm:pt>
    <dgm:pt modelId="{42573D0E-5569-4BF9-BB35-3EEB70AE0F2E}">
      <dgm:prSet phldrT="[텍스트]" custT="1"/>
      <dgm:spPr/>
      <dgm:t>
        <a:bodyPr/>
        <a:lstStyle/>
        <a:p>
          <a:pPr latinLnBrk="1"/>
          <a:r>
            <a:rPr lang="ko-KR" altLang="en-US" sz="1400" dirty="0">
              <a:latin typeface="여기어때 잘난체" panose="020B0600000101010101" pitchFamily="50" charset="-127"/>
              <a:ea typeface="여기어때 잘난체" panose="020B0600000101010101" pitchFamily="50" charset="-127"/>
            </a:rPr>
            <a:t>업종 별 주 고객층 파악</a:t>
          </a:r>
        </a:p>
      </dgm:t>
    </dgm:pt>
    <dgm:pt modelId="{8CF05948-5523-4B58-894F-CFB582424EA7}" type="parTrans" cxnId="{278EBFF4-137A-4E20-9559-61D0AF8854BE}">
      <dgm:prSet/>
      <dgm:spPr/>
      <dgm:t>
        <a:bodyPr/>
        <a:lstStyle/>
        <a:p>
          <a:pPr latinLnBrk="1"/>
          <a:endParaRPr lang="ko-KR" altLang="en-US" sz="1400"/>
        </a:p>
      </dgm:t>
    </dgm:pt>
    <dgm:pt modelId="{3BE134A9-70A6-4961-8EBF-209591197224}" type="sibTrans" cxnId="{278EBFF4-137A-4E20-9559-61D0AF8854BE}">
      <dgm:prSet custT="1"/>
      <dgm:spPr/>
      <dgm:t>
        <a:bodyPr/>
        <a:lstStyle/>
        <a:p>
          <a:pPr latinLnBrk="1"/>
          <a:endParaRPr lang="ko-KR" altLang="en-US" sz="1400"/>
        </a:p>
      </dgm:t>
    </dgm:pt>
    <dgm:pt modelId="{D0ACC3B8-AA84-4F45-A736-E26A373549FF}">
      <dgm:prSet phldrT="[텍스트]" custT="1"/>
      <dgm:spPr/>
      <dgm:t>
        <a:bodyPr anchor="t"/>
        <a:lstStyle/>
        <a:p>
          <a:pPr latinLnBrk="1"/>
          <a:r>
            <a:rPr lang="ko-KR" altLang="en-US" sz="14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최적의 마케팅 전략 수립</a:t>
          </a:r>
        </a:p>
      </dgm:t>
    </dgm:pt>
    <dgm:pt modelId="{90F55E28-212E-4BC2-96AB-3A3F5A4BF47B}" type="parTrans" cxnId="{A9FC21D0-5E0B-4C8C-90D1-61935BB5AC6D}">
      <dgm:prSet/>
      <dgm:spPr/>
      <dgm:t>
        <a:bodyPr/>
        <a:lstStyle/>
        <a:p>
          <a:pPr latinLnBrk="1"/>
          <a:endParaRPr lang="ko-KR" altLang="en-US" sz="1400"/>
        </a:p>
      </dgm:t>
    </dgm:pt>
    <dgm:pt modelId="{91136402-F8E8-4630-8FD1-CC807354511D}" type="sibTrans" cxnId="{A9FC21D0-5E0B-4C8C-90D1-61935BB5AC6D}">
      <dgm:prSet/>
      <dgm:spPr/>
      <dgm:t>
        <a:bodyPr/>
        <a:lstStyle/>
        <a:p>
          <a:pPr latinLnBrk="1"/>
          <a:endParaRPr lang="ko-KR" altLang="en-US" sz="1400"/>
        </a:p>
      </dgm:t>
    </dgm:pt>
    <dgm:pt modelId="{2A72E7CD-D652-4044-A276-57BE4204C582}">
      <dgm:prSet phldrT="[텍스트]" custT="1"/>
      <dgm:spPr/>
      <dgm:t>
        <a:bodyPr anchor="t"/>
        <a:lstStyle/>
        <a:p>
          <a:pPr latinLnBrk="1"/>
          <a:r>
            <a:rPr lang="ko-KR" altLang="en-US" sz="14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맞춤형 서비스 제공</a:t>
          </a:r>
        </a:p>
      </dgm:t>
    </dgm:pt>
    <dgm:pt modelId="{44E8320D-CD68-4A2D-9C0F-03768C693F38}" type="parTrans" cxnId="{DF57981F-2D18-410E-B822-1A9E6E454F46}">
      <dgm:prSet/>
      <dgm:spPr/>
      <dgm:t>
        <a:bodyPr/>
        <a:lstStyle/>
        <a:p>
          <a:pPr latinLnBrk="1"/>
          <a:endParaRPr lang="ko-KR" altLang="en-US" sz="1400"/>
        </a:p>
      </dgm:t>
    </dgm:pt>
    <dgm:pt modelId="{D60C14F2-3980-4FBC-80D1-8114F3C52134}" type="sibTrans" cxnId="{DF57981F-2D18-410E-B822-1A9E6E454F46}">
      <dgm:prSet/>
      <dgm:spPr/>
      <dgm:t>
        <a:bodyPr/>
        <a:lstStyle/>
        <a:p>
          <a:pPr latinLnBrk="1"/>
          <a:endParaRPr lang="ko-KR" altLang="en-US" sz="1400"/>
        </a:p>
      </dgm:t>
    </dgm:pt>
    <dgm:pt modelId="{33774C45-F334-45BA-A0E9-30DF47228887}">
      <dgm:prSet phldrT="[텍스트]" custT="1"/>
      <dgm:spPr/>
      <dgm:t>
        <a:bodyPr/>
        <a:lstStyle/>
        <a:p>
          <a:pPr latinLnBrk="1"/>
          <a:r>
            <a:rPr lang="ko-KR" altLang="en-US" sz="1400" dirty="0">
              <a:latin typeface="여기어때 잘난체" panose="020B0600000101010101" pitchFamily="50" charset="-127"/>
              <a:ea typeface="여기어때 잘난체" panose="020B0600000101010101" pitchFamily="50" charset="-127"/>
            </a:rPr>
            <a:t>업종 별 상권 분석</a:t>
          </a:r>
        </a:p>
      </dgm:t>
    </dgm:pt>
    <dgm:pt modelId="{1ADF6AAD-EE18-460B-8F6A-E246EE26DD67}" type="parTrans" cxnId="{F91909DA-ED81-46B1-96CA-6A1091567BAD}">
      <dgm:prSet/>
      <dgm:spPr/>
      <dgm:t>
        <a:bodyPr/>
        <a:lstStyle/>
        <a:p>
          <a:pPr latinLnBrk="1"/>
          <a:endParaRPr lang="ko-KR" altLang="en-US" sz="1400"/>
        </a:p>
      </dgm:t>
    </dgm:pt>
    <dgm:pt modelId="{6EC956F4-31A7-4404-9677-9C6A6657B746}" type="sibTrans" cxnId="{F91909DA-ED81-46B1-96CA-6A1091567BAD}">
      <dgm:prSet custT="1"/>
      <dgm:spPr/>
      <dgm:t>
        <a:bodyPr/>
        <a:lstStyle/>
        <a:p>
          <a:pPr latinLnBrk="1"/>
          <a:endParaRPr lang="ko-KR" altLang="en-US" sz="1400"/>
        </a:p>
      </dgm:t>
    </dgm:pt>
    <dgm:pt modelId="{FFF3432C-9065-4887-9417-57CAA7F3D67B}">
      <dgm:prSet phldrT="[텍스트]" custT="1"/>
      <dgm:spPr/>
      <dgm:t>
        <a:bodyPr anchor="t"/>
        <a:lstStyle/>
        <a:p>
          <a:pPr latinLnBrk="1"/>
          <a:r>
            <a:rPr lang="ko-KR" altLang="en-US" sz="14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입점 </a:t>
          </a:r>
          <a:r>
            <a:rPr lang="ko-KR" altLang="en-US" sz="1400" dirty="0" err="1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추천지</a:t>
          </a:r>
          <a:r>
            <a:rPr lang="ko-KR" altLang="en-US" sz="14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 결정</a:t>
          </a:r>
        </a:p>
      </dgm:t>
    </dgm:pt>
    <dgm:pt modelId="{6CEFBD29-8544-4A9A-8AC1-E374A3CF1A8D}" type="parTrans" cxnId="{771483AD-55C0-4F8B-9BE9-6E3C1E713BCA}">
      <dgm:prSet/>
      <dgm:spPr/>
      <dgm:t>
        <a:bodyPr/>
        <a:lstStyle/>
        <a:p>
          <a:pPr latinLnBrk="1"/>
          <a:endParaRPr lang="ko-KR" altLang="en-US" sz="1400"/>
        </a:p>
      </dgm:t>
    </dgm:pt>
    <dgm:pt modelId="{2CD68F44-0FCC-4831-97B8-28EDFD38CA20}" type="sibTrans" cxnId="{771483AD-55C0-4F8B-9BE9-6E3C1E713BCA}">
      <dgm:prSet/>
      <dgm:spPr/>
      <dgm:t>
        <a:bodyPr/>
        <a:lstStyle/>
        <a:p>
          <a:pPr latinLnBrk="1"/>
          <a:endParaRPr lang="ko-KR" altLang="en-US" sz="1400"/>
        </a:p>
      </dgm:t>
    </dgm:pt>
    <dgm:pt modelId="{79D3BDC7-3A97-4279-9B16-35D30AD57C00}">
      <dgm:prSet phldrT="[텍스트]" custT="1"/>
      <dgm:spPr/>
      <dgm:t>
        <a:bodyPr anchor="t"/>
        <a:lstStyle/>
        <a:p>
          <a:pPr latinLnBrk="1"/>
          <a:r>
            <a:rPr lang="ko-KR" altLang="en-US" sz="14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매출액 예상</a:t>
          </a:r>
        </a:p>
      </dgm:t>
    </dgm:pt>
    <dgm:pt modelId="{E84A8C1E-11C5-4C62-B8BD-D3452AED5346}" type="parTrans" cxnId="{D7970CE3-0AD3-4CF7-8E7E-B62745CFF3B1}">
      <dgm:prSet/>
      <dgm:spPr/>
      <dgm:t>
        <a:bodyPr/>
        <a:lstStyle/>
        <a:p>
          <a:pPr latinLnBrk="1"/>
          <a:endParaRPr lang="ko-KR" altLang="en-US" sz="1400"/>
        </a:p>
      </dgm:t>
    </dgm:pt>
    <dgm:pt modelId="{8ACA6724-7A6C-4F0B-8472-C755349CDDC3}" type="sibTrans" cxnId="{D7970CE3-0AD3-4CF7-8E7E-B62745CFF3B1}">
      <dgm:prSet/>
      <dgm:spPr/>
      <dgm:t>
        <a:bodyPr/>
        <a:lstStyle/>
        <a:p>
          <a:pPr latinLnBrk="1"/>
          <a:endParaRPr lang="ko-KR" altLang="en-US" sz="1400"/>
        </a:p>
      </dgm:t>
    </dgm:pt>
    <dgm:pt modelId="{52190803-2AAA-4403-AFBF-A0DB3C59D7DA}">
      <dgm:prSet phldrT="[텍스트]" custT="1"/>
      <dgm:spPr/>
      <dgm:t>
        <a:bodyPr anchor="t"/>
        <a:lstStyle/>
        <a:p>
          <a:pPr latinLnBrk="1">
            <a:buNone/>
          </a:pPr>
          <a:r>
            <a:rPr lang="ko-KR" altLang="en-US" sz="14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  성장 업종 예측</a:t>
          </a:r>
        </a:p>
      </dgm:t>
    </dgm:pt>
    <dgm:pt modelId="{582FF555-B49B-4115-959F-7ABE53B3C8CA}" type="parTrans" cxnId="{9803DE55-41C9-491F-AABC-74B66C75E526}">
      <dgm:prSet/>
      <dgm:spPr/>
      <dgm:t>
        <a:bodyPr/>
        <a:lstStyle/>
        <a:p>
          <a:pPr latinLnBrk="1"/>
          <a:endParaRPr lang="ko-KR" altLang="en-US"/>
        </a:p>
      </dgm:t>
    </dgm:pt>
    <dgm:pt modelId="{9DFD7421-D85D-409B-AB9C-9DF24FF62D01}" type="sibTrans" cxnId="{9803DE55-41C9-491F-AABC-74B66C75E526}">
      <dgm:prSet/>
      <dgm:spPr/>
      <dgm:t>
        <a:bodyPr/>
        <a:lstStyle/>
        <a:p>
          <a:pPr latinLnBrk="1"/>
          <a:endParaRPr lang="ko-KR" altLang="en-US"/>
        </a:p>
      </dgm:t>
    </dgm:pt>
    <dgm:pt modelId="{5606F0B6-180E-49B4-9A43-850E9F1735C1}">
      <dgm:prSet phldrT="[텍스트]" custT="1"/>
      <dgm:spPr/>
      <dgm:t>
        <a:bodyPr anchor="t"/>
        <a:lstStyle/>
        <a:p>
          <a:pPr latinLnBrk="1">
            <a:buNone/>
          </a:pPr>
          <a:r>
            <a:rPr lang="ko-KR" altLang="en-US" sz="14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   하락 업종 예측</a:t>
          </a:r>
        </a:p>
      </dgm:t>
    </dgm:pt>
    <dgm:pt modelId="{F828EEDB-C740-471E-90E1-4C4F0BD2CDC9}" type="parTrans" cxnId="{3D77E24A-C053-4167-9F00-9F58F620465D}">
      <dgm:prSet/>
      <dgm:spPr/>
      <dgm:t>
        <a:bodyPr/>
        <a:lstStyle/>
        <a:p>
          <a:pPr latinLnBrk="1"/>
          <a:endParaRPr lang="ko-KR" altLang="en-US"/>
        </a:p>
      </dgm:t>
    </dgm:pt>
    <dgm:pt modelId="{81C182ED-BDEE-4259-B934-A70AC0EA7695}" type="sibTrans" cxnId="{3D77E24A-C053-4167-9F00-9F58F620465D}">
      <dgm:prSet/>
      <dgm:spPr/>
      <dgm:t>
        <a:bodyPr/>
        <a:lstStyle/>
        <a:p>
          <a:pPr latinLnBrk="1"/>
          <a:endParaRPr lang="ko-KR" altLang="en-US"/>
        </a:p>
      </dgm:t>
    </dgm:pt>
    <dgm:pt modelId="{6692E80A-3773-458B-BB40-E2A7F5E861E5}">
      <dgm:prSet phldrT="[텍스트]" custT="1"/>
      <dgm:spPr/>
      <dgm:t>
        <a:bodyPr anchor="t"/>
        <a:lstStyle/>
        <a:p>
          <a:pPr latinLnBrk="1">
            <a:buNone/>
          </a:pPr>
          <a:r>
            <a:rPr lang="ko-KR" altLang="en-US" sz="14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   파악</a:t>
          </a:r>
        </a:p>
      </dgm:t>
    </dgm:pt>
    <dgm:pt modelId="{9ACA4B04-1B7A-4306-9254-9D449A067ABF}" type="parTrans" cxnId="{1206FB99-3FF0-4E59-BF85-B1007F407E4A}">
      <dgm:prSet/>
      <dgm:spPr/>
      <dgm:t>
        <a:bodyPr/>
        <a:lstStyle/>
        <a:p>
          <a:pPr latinLnBrk="1"/>
          <a:endParaRPr lang="ko-KR" altLang="en-US"/>
        </a:p>
      </dgm:t>
    </dgm:pt>
    <dgm:pt modelId="{D935EFB0-2AD7-4649-BBE4-03A37825C615}" type="sibTrans" cxnId="{1206FB99-3FF0-4E59-BF85-B1007F407E4A}">
      <dgm:prSet/>
      <dgm:spPr/>
      <dgm:t>
        <a:bodyPr/>
        <a:lstStyle/>
        <a:p>
          <a:pPr latinLnBrk="1"/>
          <a:endParaRPr lang="ko-KR" altLang="en-US"/>
        </a:p>
      </dgm:t>
    </dgm:pt>
    <dgm:pt modelId="{CEF31411-B97B-40E5-9515-27D4EF4666AA}">
      <dgm:prSet phldrT="[텍스트]" custT="1"/>
      <dgm:spPr/>
      <dgm:t>
        <a:bodyPr anchor="t"/>
        <a:lstStyle/>
        <a:p>
          <a:pPr latinLnBrk="1">
            <a:buNone/>
          </a:pPr>
          <a:r>
            <a:rPr lang="ko-KR" altLang="en-US" sz="14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   </a:t>
          </a:r>
          <a:r>
            <a:rPr lang="ko-KR" altLang="en-US" sz="1400" dirty="0" err="1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확진자</a:t>
          </a:r>
          <a:r>
            <a:rPr lang="ko-KR" altLang="en-US" sz="14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 동향 파악</a:t>
          </a:r>
        </a:p>
      </dgm:t>
    </dgm:pt>
    <dgm:pt modelId="{25AE51C7-BD37-498E-9EF9-FB01DEA31EAE}" type="sibTrans" cxnId="{95C33CC4-6702-404D-9CAF-2093EF7D3CBA}">
      <dgm:prSet/>
      <dgm:spPr/>
      <dgm:t>
        <a:bodyPr/>
        <a:lstStyle/>
        <a:p>
          <a:pPr latinLnBrk="1"/>
          <a:endParaRPr lang="ko-KR" altLang="en-US"/>
        </a:p>
      </dgm:t>
    </dgm:pt>
    <dgm:pt modelId="{DC632FCB-CE31-4187-A892-67E36788A48D}" type="parTrans" cxnId="{95C33CC4-6702-404D-9CAF-2093EF7D3CBA}">
      <dgm:prSet/>
      <dgm:spPr/>
      <dgm:t>
        <a:bodyPr/>
        <a:lstStyle/>
        <a:p>
          <a:pPr latinLnBrk="1"/>
          <a:endParaRPr lang="ko-KR" altLang="en-US"/>
        </a:p>
      </dgm:t>
    </dgm:pt>
    <dgm:pt modelId="{050DAED2-2B7B-490E-9453-E3B8005C0F2F}" type="pres">
      <dgm:prSet presAssocID="{42C60CF7-6E5F-41FE-97EC-3BFDC5CDDC03}" presName="Name0" presStyleCnt="0">
        <dgm:presLayoutVars>
          <dgm:dir/>
          <dgm:animLvl val="lvl"/>
          <dgm:resizeHandles val="exact"/>
        </dgm:presLayoutVars>
      </dgm:prSet>
      <dgm:spPr/>
    </dgm:pt>
    <dgm:pt modelId="{154311CC-E9F8-44FD-905A-4C4C373CC51B}" type="pres">
      <dgm:prSet presAssocID="{106D6D95-E613-41E8-B080-6A71E3D42096}" presName="composite" presStyleCnt="0"/>
      <dgm:spPr/>
    </dgm:pt>
    <dgm:pt modelId="{2DB7A295-285C-49D8-A085-47F1050C7E97}" type="pres">
      <dgm:prSet presAssocID="{106D6D95-E613-41E8-B080-6A71E3D4209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B6AA87D-3213-403B-9A7D-F19FC4C7910B}" type="pres">
      <dgm:prSet presAssocID="{106D6D95-E613-41E8-B080-6A71E3D42096}" presName="desTx" presStyleLbl="alignAccFollowNode1" presStyleIdx="0" presStyleCnt="4">
        <dgm:presLayoutVars>
          <dgm:bulletEnabled val="1"/>
        </dgm:presLayoutVars>
      </dgm:prSet>
      <dgm:spPr/>
    </dgm:pt>
    <dgm:pt modelId="{E7F2DB12-4D93-47B3-A2BF-E0A160BB2BE7}" type="pres">
      <dgm:prSet presAssocID="{DCA6FEDA-EB2C-4E61-8EAC-DA3E6D5503FD}" presName="space" presStyleCnt="0"/>
      <dgm:spPr/>
    </dgm:pt>
    <dgm:pt modelId="{8CEEA218-AF82-4050-B83A-25B07FF139A6}" type="pres">
      <dgm:prSet presAssocID="{994DCD01-AD8E-4376-A014-F91CED6A635F}" presName="composite" presStyleCnt="0"/>
      <dgm:spPr/>
    </dgm:pt>
    <dgm:pt modelId="{F1E7FABB-846F-454C-954F-B57F4CA4FFDF}" type="pres">
      <dgm:prSet presAssocID="{994DCD01-AD8E-4376-A014-F91CED6A635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B0FA97C-32EA-43A2-BB7E-34B399E5DB2C}" type="pres">
      <dgm:prSet presAssocID="{994DCD01-AD8E-4376-A014-F91CED6A635F}" presName="desTx" presStyleLbl="alignAccFollowNode1" presStyleIdx="1" presStyleCnt="4">
        <dgm:presLayoutVars>
          <dgm:bulletEnabled val="1"/>
        </dgm:presLayoutVars>
      </dgm:prSet>
      <dgm:spPr/>
    </dgm:pt>
    <dgm:pt modelId="{419F7B85-D9F8-426B-ABDD-0FCC9F34803A}" type="pres">
      <dgm:prSet presAssocID="{397498B6-1A00-4F8F-9E0E-59732BDF5427}" presName="space" presStyleCnt="0"/>
      <dgm:spPr/>
    </dgm:pt>
    <dgm:pt modelId="{FAC0B5C3-A1CA-4346-9808-0AFF223E198F}" type="pres">
      <dgm:prSet presAssocID="{42573D0E-5569-4BF9-BB35-3EEB70AE0F2E}" presName="composite" presStyleCnt="0"/>
      <dgm:spPr/>
    </dgm:pt>
    <dgm:pt modelId="{42AE8735-39E3-4E6C-B4FD-E661745976F6}" type="pres">
      <dgm:prSet presAssocID="{42573D0E-5569-4BF9-BB35-3EEB70AE0F2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4E55CAE-ED7A-4FC7-84EB-849B354D8C36}" type="pres">
      <dgm:prSet presAssocID="{42573D0E-5569-4BF9-BB35-3EEB70AE0F2E}" presName="desTx" presStyleLbl="alignAccFollowNode1" presStyleIdx="2" presStyleCnt="4">
        <dgm:presLayoutVars>
          <dgm:bulletEnabled val="1"/>
        </dgm:presLayoutVars>
      </dgm:prSet>
      <dgm:spPr/>
    </dgm:pt>
    <dgm:pt modelId="{1664889B-D6BE-4C54-8027-82773B1D0997}" type="pres">
      <dgm:prSet presAssocID="{3BE134A9-70A6-4961-8EBF-209591197224}" presName="space" presStyleCnt="0"/>
      <dgm:spPr/>
    </dgm:pt>
    <dgm:pt modelId="{872B8B28-5320-46BC-9295-F7CED1BA6C11}" type="pres">
      <dgm:prSet presAssocID="{33774C45-F334-45BA-A0E9-30DF47228887}" presName="composite" presStyleCnt="0"/>
      <dgm:spPr/>
    </dgm:pt>
    <dgm:pt modelId="{C75BC261-7A7E-4B9C-9273-0B348FF4E287}" type="pres">
      <dgm:prSet presAssocID="{33774C45-F334-45BA-A0E9-30DF4722888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E0C7EA53-BF17-40F3-90A1-5010C23A662A}" type="pres">
      <dgm:prSet presAssocID="{33774C45-F334-45BA-A0E9-30DF4722888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31A5B03-9848-48E2-B946-2C79487CD8F5}" type="presOf" srcId="{994DCD01-AD8E-4376-A014-F91CED6A635F}" destId="{F1E7FABB-846F-454C-954F-B57F4CA4FFDF}" srcOrd="0" destOrd="0" presId="urn:microsoft.com/office/officeart/2005/8/layout/hList1"/>
    <dgm:cxn modelId="{1BBBB809-2BF5-4456-8FBA-E186647D278E}" type="presOf" srcId="{48CA248F-EDCA-4CA3-8AC2-AF89765D502F}" destId="{3B0FA97C-32EA-43A2-BB7E-34B399E5DB2C}" srcOrd="0" destOrd="2" presId="urn:microsoft.com/office/officeart/2005/8/layout/hList1"/>
    <dgm:cxn modelId="{A195350D-2E8E-4F62-A633-B4094913D9A6}" type="presOf" srcId="{F159CB36-3F10-4F91-934F-2C74F8D5B5D3}" destId="{3B0FA97C-32EA-43A2-BB7E-34B399E5DB2C}" srcOrd="0" destOrd="0" presId="urn:microsoft.com/office/officeart/2005/8/layout/hList1"/>
    <dgm:cxn modelId="{DF57981F-2D18-410E-B822-1A9E6E454F46}" srcId="{42573D0E-5569-4BF9-BB35-3EEB70AE0F2E}" destId="{2A72E7CD-D652-4044-A276-57BE4204C582}" srcOrd="1" destOrd="0" parTransId="{44E8320D-CD68-4A2D-9C0F-03768C693F38}" sibTransId="{D60C14F2-3980-4FBC-80D1-8114F3C52134}"/>
    <dgm:cxn modelId="{8DCBEE2A-A530-4AA5-A497-A94BB6030D70}" type="presOf" srcId="{D0ACC3B8-AA84-4F45-A736-E26A373549FF}" destId="{C4E55CAE-ED7A-4FC7-84EB-849B354D8C36}" srcOrd="0" destOrd="0" presId="urn:microsoft.com/office/officeart/2005/8/layout/hList1"/>
    <dgm:cxn modelId="{703AC743-4E4D-4B9B-ADFE-7F9F86D2EAD0}" type="presOf" srcId="{CEF31411-B97B-40E5-9515-27D4EF4666AA}" destId="{8B6AA87D-3213-403B-9A7D-F19FC4C7910B}" srcOrd="0" destOrd="1" presId="urn:microsoft.com/office/officeart/2005/8/layout/hList1"/>
    <dgm:cxn modelId="{1829AA69-6ADC-41B2-B839-3749CBCB6079}" type="presOf" srcId="{2A72E7CD-D652-4044-A276-57BE4204C582}" destId="{C4E55CAE-ED7A-4FC7-84EB-849B354D8C36}" srcOrd="0" destOrd="1" presId="urn:microsoft.com/office/officeart/2005/8/layout/hList1"/>
    <dgm:cxn modelId="{3D77E24A-C053-4167-9F00-9F58F620465D}" srcId="{994DCD01-AD8E-4376-A014-F91CED6A635F}" destId="{5606F0B6-180E-49B4-9A43-850E9F1735C1}" srcOrd="3" destOrd="0" parTransId="{F828EEDB-C740-471E-90E1-4C4F0BD2CDC9}" sibTransId="{81C182ED-BDEE-4259-B934-A70AC0EA7695}"/>
    <dgm:cxn modelId="{8D84EE6E-BF99-4186-85D2-52E01BFB445F}" type="presOf" srcId="{33774C45-F334-45BA-A0E9-30DF47228887}" destId="{C75BC261-7A7E-4B9C-9273-0B348FF4E287}" srcOrd="0" destOrd="0" presId="urn:microsoft.com/office/officeart/2005/8/layout/hList1"/>
    <dgm:cxn modelId="{34B76B52-DC9B-449E-BBC6-8945616FE561}" type="presOf" srcId="{79D3BDC7-3A97-4279-9B16-35D30AD57C00}" destId="{E0C7EA53-BF17-40F3-90A1-5010C23A662A}" srcOrd="0" destOrd="1" presId="urn:microsoft.com/office/officeart/2005/8/layout/hList1"/>
    <dgm:cxn modelId="{1AD5A674-B568-4B44-8711-8C08D2C6E5A0}" type="presOf" srcId="{52190803-2AAA-4403-AFBF-A0DB3C59D7DA}" destId="{3B0FA97C-32EA-43A2-BB7E-34B399E5DB2C}" srcOrd="0" destOrd="1" presId="urn:microsoft.com/office/officeart/2005/8/layout/hList1"/>
    <dgm:cxn modelId="{9803DE55-41C9-491F-AABC-74B66C75E526}" srcId="{994DCD01-AD8E-4376-A014-F91CED6A635F}" destId="{52190803-2AAA-4403-AFBF-A0DB3C59D7DA}" srcOrd="1" destOrd="0" parTransId="{582FF555-B49B-4115-959F-7ABE53B3C8CA}" sibTransId="{9DFD7421-D85D-409B-AB9C-9DF24FF62D01}"/>
    <dgm:cxn modelId="{506FF276-FA4E-464C-AD92-1EC249609246}" srcId="{106D6D95-E613-41E8-B080-6A71E3D42096}" destId="{BDC71396-80BE-48D5-98E6-C817FB11893A}" srcOrd="0" destOrd="0" parTransId="{3E5E01BF-E814-4140-B958-728A9B484A98}" sibTransId="{0AAA7B0B-3BD2-41DE-8807-43CCD914A3F0}"/>
    <dgm:cxn modelId="{7586F77C-B6BD-475B-A0A5-0587CF153547}" srcId="{42C60CF7-6E5F-41FE-97EC-3BFDC5CDDC03}" destId="{994DCD01-AD8E-4376-A014-F91CED6A635F}" srcOrd="1" destOrd="0" parTransId="{8D795A95-B294-4C61-8A02-ABF67389E6ED}" sibTransId="{397498B6-1A00-4F8F-9E0E-59732BDF5427}"/>
    <dgm:cxn modelId="{76288E80-5EAF-4EC6-99F6-157D2002694E}" type="presOf" srcId="{6039E15B-F79F-4091-BB0D-9271CF09EB7B}" destId="{8B6AA87D-3213-403B-9A7D-F19FC4C7910B}" srcOrd="0" destOrd="2" presId="urn:microsoft.com/office/officeart/2005/8/layout/hList1"/>
    <dgm:cxn modelId="{9790D680-C065-4ED1-888E-A3EF7E334D95}" type="presOf" srcId="{42573D0E-5569-4BF9-BB35-3EEB70AE0F2E}" destId="{42AE8735-39E3-4E6C-B4FD-E661745976F6}" srcOrd="0" destOrd="0" presId="urn:microsoft.com/office/officeart/2005/8/layout/hList1"/>
    <dgm:cxn modelId="{6EB80D85-23AE-4044-B024-7C9BCC4134E9}" type="presOf" srcId="{FFF3432C-9065-4887-9417-57CAA7F3D67B}" destId="{E0C7EA53-BF17-40F3-90A1-5010C23A662A}" srcOrd="0" destOrd="0" presId="urn:microsoft.com/office/officeart/2005/8/layout/hList1"/>
    <dgm:cxn modelId="{18DC178A-0E51-4ED6-B25B-9235D01488D1}" srcId="{994DCD01-AD8E-4376-A014-F91CED6A635F}" destId="{F159CB36-3F10-4F91-934F-2C74F8D5B5D3}" srcOrd="0" destOrd="0" parTransId="{409B3945-F759-4965-9C95-3CA85609207E}" sibTransId="{23BB947A-F09A-4547-A8D1-38654EEA54F7}"/>
    <dgm:cxn modelId="{5845488E-85BC-49D2-A34E-6A9E1CFE8E40}" srcId="{42C60CF7-6E5F-41FE-97EC-3BFDC5CDDC03}" destId="{106D6D95-E613-41E8-B080-6A71E3D42096}" srcOrd="0" destOrd="0" parTransId="{E60DADA0-7F36-4284-AD9B-365545998CEA}" sibTransId="{DCA6FEDA-EB2C-4E61-8EAC-DA3E6D5503FD}"/>
    <dgm:cxn modelId="{1206FB99-3FF0-4E59-BF85-B1007F407E4A}" srcId="{106D6D95-E613-41E8-B080-6A71E3D42096}" destId="{6692E80A-3773-458B-BB40-E2A7F5E861E5}" srcOrd="3" destOrd="0" parTransId="{9ACA4B04-1B7A-4306-9254-9D449A067ABF}" sibTransId="{D935EFB0-2AD7-4649-BBE4-03A37825C615}"/>
    <dgm:cxn modelId="{347016AC-1639-45B6-BC89-45B8883A52A8}" type="presOf" srcId="{5606F0B6-180E-49B4-9A43-850E9F1735C1}" destId="{3B0FA97C-32EA-43A2-BB7E-34B399E5DB2C}" srcOrd="0" destOrd="3" presId="urn:microsoft.com/office/officeart/2005/8/layout/hList1"/>
    <dgm:cxn modelId="{771483AD-55C0-4F8B-9BE9-6E3C1E713BCA}" srcId="{33774C45-F334-45BA-A0E9-30DF47228887}" destId="{FFF3432C-9065-4887-9417-57CAA7F3D67B}" srcOrd="0" destOrd="0" parTransId="{6CEFBD29-8544-4A9A-8AC1-E374A3CF1A8D}" sibTransId="{2CD68F44-0FCC-4831-97B8-28EDFD38CA20}"/>
    <dgm:cxn modelId="{400814BA-25BA-4DF3-9F92-A52CD31D323A}" type="presOf" srcId="{BDC71396-80BE-48D5-98E6-C817FB11893A}" destId="{8B6AA87D-3213-403B-9A7D-F19FC4C7910B}" srcOrd="0" destOrd="0" presId="urn:microsoft.com/office/officeart/2005/8/layout/hList1"/>
    <dgm:cxn modelId="{A50A9AC3-E60F-4D5B-9C3A-3F2EBEC96B60}" type="presOf" srcId="{6692E80A-3773-458B-BB40-E2A7F5E861E5}" destId="{8B6AA87D-3213-403B-9A7D-F19FC4C7910B}" srcOrd="0" destOrd="3" presId="urn:microsoft.com/office/officeart/2005/8/layout/hList1"/>
    <dgm:cxn modelId="{95C33CC4-6702-404D-9CAF-2093EF7D3CBA}" srcId="{106D6D95-E613-41E8-B080-6A71E3D42096}" destId="{CEF31411-B97B-40E5-9515-27D4EF4666AA}" srcOrd="1" destOrd="0" parTransId="{DC632FCB-CE31-4187-A892-67E36788A48D}" sibTransId="{25AE51C7-BD37-498E-9EF9-FB01DEA31EAE}"/>
    <dgm:cxn modelId="{A9FC21D0-5E0B-4C8C-90D1-61935BB5AC6D}" srcId="{42573D0E-5569-4BF9-BB35-3EEB70AE0F2E}" destId="{D0ACC3B8-AA84-4F45-A736-E26A373549FF}" srcOrd="0" destOrd="0" parTransId="{90F55E28-212E-4BC2-96AB-3A3F5A4BF47B}" sibTransId="{91136402-F8E8-4630-8FD1-CC807354511D}"/>
    <dgm:cxn modelId="{F91909DA-ED81-46B1-96CA-6A1091567BAD}" srcId="{42C60CF7-6E5F-41FE-97EC-3BFDC5CDDC03}" destId="{33774C45-F334-45BA-A0E9-30DF47228887}" srcOrd="3" destOrd="0" parTransId="{1ADF6AAD-EE18-460B-8F6A-E246EE26DD67}" sibTransId="{6EC956F4-31A7-4404-9677-9C6A6657B746}"/>
    <dgm:cxn modelId="{D7970CE3-0AD3-4CF7-8E7E-B62745CFF3B1}" srcId="{33774C45-F334-45BA-A0E9-30DF47228887}" destId="{79D3BDC7-3A97-4279-9B16-35D30AD57C00}" srcOrd="1" destOrd="0" parTransId="{E84A8C1E-11C5-4C62-B8BD-D3452AED5346}" sibTransId="{8ACA6724-7A6C-4F0B-8472-C755349CDDC3}"/>
    <dgm:cxn modelId="{E37285E4-9943-43CB-8B88-3E20DE349364}" srcId="{994DCD01-AD8E-4376-A014-F91CED6A635F}" destId="{48CA248F-EDCA-4CA3-8AC2-AF89765D502F}" srcOrd="2" destOrd="0" parTransId="{AF45EA9D-0980-40F4-AEAF-8EA15BAE075F}" sibTransId="{8C10B821-659E-47EA-BD39-E433FC19B403}"/>
    <dgm:cxn modelId="{017FBBF0-C225-4EA5-8BD8-FAFC72998734}" type="presOf" srcId="{106D6D95-E613-41E8-B080-6A71E3D42096}" destId="{2DB7A295-285C-49D8-A085-47F1050C7E97}" srcOrd="0" destOrd="0" presId="urn:microsoft.com/office/officeart/2005/8/layout/hList1"/>
    <dgm:cxn modelId="{57BEDDF0-F0AD-43A1-898E-15E141EDF592}" srcId="{106D6D95-E613-41E8-B080-6A71E3D42096}" destId="{6039E15B-F79F-4091-BB0D-9271CF09EB7B}" srcOrd="2" destOrd="0" parTransId="{6A49B225-1E16-4348-8C6B-E813C35BFA7C}" sibTransId="{3EB268CF-2EC3-4FA9-8095-72B7BF3EC178}"/>
    <dgm:cxn modelId="{278EBFF4-137A-4E20-9559-61D0AF8854BE}" srcId="{42C60CF7-6E5F-41FE-97EC-3BFDC5CDDC03}" destId="{42573D0E-5569-4BF9-BB35-3EEB70AE0F2E}" srcOrd="2" destOrd="0" parTransId="{8CF05948-5523-4B58-894F-CFB582424EA7}" sibTransId="{3BE134A9-70A6-4961-8EBF-209591197224}"/>
    <dgm:cxn modelId="{A59673FE-8A47-461B-B831-A88790BE16BE}" type="presOf" srcId="{42C60CF7-6E5F-41FE-97EC-3BFDC5CDDC03}" destId="{050DAED2-2B7B-490E-9453-E3B8005C0F2F}" srcOrd="0" destOrd="0" presId="urn:microsoft.com/office/officeart/2005/8/layout/hList1"/>
    <dgm:cxn modelId="{83653906-7871-4CB3-9E72-B79FA6478DEB}" type="presParOf" srcId="{050DAED2-2B7B-490E-9453-E3B8005C0F2F}" destId="{154311CC-E9F8-44FD-905A-4C4C373CC51B}" srcOrd="0" destOrd="0" presId="urn:microsoft.com/office/officeart/2005/8/layout/hList1"/>
    <dgm:cxn modelId="{6E96814B-DA66-46AC-A71F-459AAB51F549}" type="presParOf" srcId="{154311CC-E9F8-44FD-905A-4C4C373CC51B}" destId="{2DB7A295-285C-49D8-A085-47F1050C7E97}" srcOrd="0" destOrd="0" presId="urn:microsoft.com/office/officeart/2005/8/layout/hList1"/>
    <dgm:cxn modelId="{CBD92C99-631D-40C4-98B2-BC3127661200}" type="presParOf" srcId="{154311CC-E9F8-44FD-905A-4C4C373CC51B}" destId="{8B6AA87D-3213-403B-9A7D-F19FC4C7910B}" srcOrd="1" destOrd="0" presId="urn:microsoft.com/office/officeart/2005/8/layout/hList1"/>
    <dgm:cxn modelId="{CBBF0349-84D0-4A90-8492-D8299B6D485A}" type="presParOf" srcId="{050DAED2-2B7B-490E-9453-E3B8005C0F2F}" destId="{E7F2DB12-4D93-47B3-A2BF-E0A160BB2BE7}" srcOrd="1" destOrd="0" presId="urn:microsoft.com/office/officeart/2005/8/layout/hList1"/>
    <dgm:cxn modelId="{25265DD8-3E08-4AA1-B793-2E045242D4FB}" type="presParOf" srcId="{050DAED2-2B7B-490E-9453-E3B8005C0F2F}" destId="{8CEEA218-AF82-4050-B83A-25B07FF139A6}" srcOrd="2" destOrd="0" presId="urn:microsoft.com/office/officeart/2005/8/layout/hList1"/>
    <dgm:cxn modelId="{6F381B44-A132-4AED-A47D-E78A443990CA}" type="presParOf" srcId="{8CEEA218-AF82-4050-B83A-25B07FF139A6}" destId="{F1E7FABB-846F-454C-954F-B57F4CA4FFDF}" srcOrd="0" destOrd="0" presId="urn:microsoft.com/office/officeart/2005/8/layout/hList1"/>
    <dgm:cxn modelId="{2A8873A5-837A-4A9C-8792-2368C3773230}" type="presParOf" srcId="{8CEEA218-AF82-4050-B83A-25B07FF139A6}" destId="{3B0FA97C-32EA-43A2-BB7E-34B399E5DB2C}" srcOrd="1" destOrd="0" presId="urn:microsoft.com/office/officeart/2005/8/layout/hList1"/>
    <dgm:cxn modelId="{4149B945-CB77-4CC3-929B-06CF7E06A97E}" type="presParOf" srcId="{050DAED2-2B7B-490E-9453-E3B8005C0F2F}" destId="{419F7B85-D9F8-426B-ABDD-0FCC9F34803A}" srcOrd="3" destOrd="0" presId="urn:microsoft.com/office/officeart/2005/8/layout/hList1"/>
    <dgm:cxn modelId="{C31E065F-0625-4698-A10F-6B3E7445B3DA}" type="presParOf" srcId="{050DAED2-2B7B-490E-9453-E3B8005C0F2F}" destId="{FAC0B5C3-A1CA-4346-9808-0AFF223E198F}" srcOrd="4" destOrd="0" presId="urn:microsoft.com/office/officeart/2005/8/layout/hList1"/>
    <dgm:cxn modelId="{6DAD2833-2F57-4425-9907-867A09B8697A}" type="presParOf" srcId="{FAC0B5C3-A1CA-4346-9808-0AFF223E198F}" destId="{42AE8735-39E3-4E6C-B4FD-E661745976F6}" srcOrd="0" destOrd="0" presId="urn:microsoft.com/office/officeart/2005/8/layout/hList1"/>
    <dgm:cxn modelId="{6C1D508E-DB73-4667-8DB1-DA42CEE5F43B}" type="presParOf" srcId="{FAC0B5C3-A1CA-4346-9808-0AFF223E198F}" destId="{C4E55CAE-ED7A-4FC7-84EB-849B354D8C36}" srcOrd="1" destOrd="0" presId="urn:microsoft.com/office/officeart/2005/8/layout/hList1"/>
    <dgm:cxn modelId="{5DFDD481-9011-428C-86B1-5B531F567286}" type="presParOf" srcId="{050DAED2-2B7B-490E-9453-E3B8005C0F2F}" destId="{1664889B-D6BE-4C54-8027-82773B1D0997}" srcOrd="5" destOrd="0" presId="urn:microsoft.com/office/officeart/2005/8/layout/hList1"/>
    <dgm:cxn modelId="{01A1C214-1F0B-4842-BB8D-7129FCBCBBE9}" type="presParOf" srcId="{050DAED2-2B7B-490E-9453-E3B8005C0F2F}" destId="{872B8B28-5320-46BC-9295-F7CED1BA6C11}" srcOrd="6" destOrd="0" presId="urn:microsoft.com/office/officeart/2005/8/layout/hList1"/>
    <dgm:cxn modelId="{F12DA682-F72B-4376-8D8C-0104352E9F2E}" type="presParOf" srcId="{872B8B28-5320-46BC-9295-F7CED1BA6C11}" destId="{C75BC261-7A7E-4B9C-9273-0B348FF4E287}" srcOrd="0" destOrd="0" presId="urn:microsoft.com/office/officeart/2005/8/layout/hList1"/>
    <dgm:cxn modelId="{C894E5EC-BA4C-44E3-80EC-6ACF6E53B154}" type="presParOf" srcId="{872B8B28-5320-46BC-9295-F7CED1BA6C11}" destId="{E0C7EA53-BF17-40F3-90A1-5010C23A662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7A295-285C-49D8-A085-47F1050C7E97}">
      <dsp:nvSpPr>
        <dsp:cNvPr id="0" name=""/>
        <dsp:cNvSpPr/>
      </dsp:nvSpPr>
      <dsp:spPr>
        <a:xfrm>
          <a:off x="3861" y="847807"/>
          <a:ext cx="2322035" cy="92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여기어때 잘난체" panose="020B0600000101010101" pitchFamily="50" charset="-127"/>
              <a:ea typeface="여기어때 잘난체" panose="020B0600000101010101" pitchFamily="50" charset="-127"/>
            </a:rPr>
            <a:t>서울시 </a:t>
          </a:r>
          <a:r>
            <a:rPr lang="en-US" altLang="ko-KR" sz="1400" kern="1200" dirty="0">
              <a:latin typeface="여기어때 잘난체" panose="020B0600000101010101" pitchFamily="50" charset="-127"/>
              <a:ea typeface="여기어때 잘난체" panose="020B0600000101010101" pitchFamily="50" charset="-127"/>
            </a:rPr>
            <a:t>covid 19 </a:t>
          </a: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 err="1">
              <a:latin typeface="여기어때 잘난체" panose="020B0600000101010101" pitchFamily="50" charset="-127"/>
              <a:ea typeface="여기어때 잘난체" panose="020B0600000101010101" pitchFamily="50" charset="-127"/>
            </a:rPr>
            <a:t>확진자</a:t>
          </a:r>
          <a:r>
            <a:rPr lang="ko-KR" altLang="en-US" sz="1400" kern="1200" dirty="0">
              <a:latin typeface="여기어때 잘난체" panose="020B0600000101010101" pitchFamily="50" charset="-127"/>
              <a:ea typeface="여기어때 잘난체" panose="020B0600000101010101" pitchFamily="50" charset="-127"/>
            </a:rPr>
            <a:t> 수 분석</a:t>
          </a:r>
        </a:p>
      </dsp:txBody>
      <dsp:txXfrm>
        <a:off x="3861" y="847807"/>
        <a:ext cx="2322035" cy="928814"/>
      </dsp:txXfrm>
    </dsp:sp>
    <dsp:sp modelId="{8B6AA87D-3213-403B-9A7D-F19FC4C7910B}">
      <dsp:nvSpPr>
        <dsp:cNvPr id="0" name=""/>
        <dsp:cNvSpPr/>
      </dsp:nvSpPr>
      <dsp:spPr>
        <a:xfrm>
          <a:off x="3861" y="1776621"/>
          <a:ext cx="2322035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ko-KR" sz="1400" kern="12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2020 </a:t>
          </a:r>
          <a:r>
            <a:rPr lang="ko-KR" altLang="en-US" sz="1400" kern="12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분기 별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ko-KR" altLang="en-US" sz="1400" kern="12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   </a:t>
          </a:r>
          <a:r>
            <a:rPr lang="ko-KR" altLang="en-US" sz="1400" kern="1200" dirty="0" err="1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확진자</a:t>
          </a:r>
          <a:r>
            <a:rPr lang="ko-KR" altLang="en-US" sz="1400" kern="12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 동향 파악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ko-KR" sz="1400" kern="12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2020 </a:t>
          </a:r>
          <a:r>
            <a:rPr lang="ko-KR" altLang="en-US" sz="1400" kern="12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정책 </a:t>
          </a:r>
          <a:r>
            <a:rPr lang="en-US" altLang="ko-KR" sz="1400" kern="12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&amp; </a:t>
          </a:r>
          <a:r>
            <a:rPr lang="ko-KR" altLang="en-US" sz="1400" kern="12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이슈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ko-KR" altLang="en-US" sz="1400" kern="12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   파악</a:t>
          </a:r>
        </a:p>
      </dsp:txBody>
      <dsp:txXfrm>
        <a:off x="3861" y="1776621"/>
        <a:ext cx="2322035" cy="2854800"/>
      </dsp:txXfrm>
    </dsp:sp>
    <dsp:sp modelId="{F1E7FABB-846F-454C-954F-B57F4CA4FFDF}">
      <dsp:nvSpPr>
        <dsp:cNvPr id="0" name=""/>
        <dsp:cNvSpPr/>
      </dsp:nvSpPr>
      <dsp:spPr>
        <a:xfrm>
          <a:off x="2650982" y="847807"/>
          <a:ext cx="2322035" cy="92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여기어때 잘난체" panose="020B0600000101010101" pitchFamily="50" charset="-127"/>
              <a:ea typeface="여기어때 잘난체" panose="020B0600000101010101" pitchFamily="50" charset="-127"/>
            </a:rPr>
            <a:t>업종 별 매출액 파악</a:t>
          </a:r>
        </a:p>
      </dsp:txBody>
      <dsp:txXfrm>
        <a:off x="2650982" y="847807"/>
        <a:ext cx="2322035" cy="928814"/>
      </dsp:txXfrm>
    </dsp:sp>
    <dsp:sp modelId="{3B0FA97C-32EA-43A2-BB7E-34B399E5DB2C}">
      <dsp:nvSpPr>
        <dsp:cNvPr id="0" name=""/>
        <dsp:cNvSpPr/>
      </dsp:nvSpPr>
      <dsp:spPr>
        <a:xfrm>
          <a:off x="2650982" y="1776621"/>
          <a:ext cx="2322035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1400" kern="12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포스트 코로나 시기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ko-KR" altLang="en-US" sz="1400" kern="12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  성장 업종 예측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1400" kern="12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포스트 코로나 시기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ko-KR" altLang="en-US" sz="1400" kern="12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   하락 업종 예측</a:t>
          </a:r>
        </a:p>
      </dsp:txBody>
      <dsp:txXfrm>
        <a:off x="2650982" y="1776621"/>
        <a:ext cx="2322035" cy="2854800"/>
      </dsp:txXfrm>
    </dsp:sp>
    <dsp:sp modelId="{42AE8735-39E3-4E6C-B4FD-E661745976F6}">
      <dsp:nvSpPr>
        <dsp:cNvPr id="0" name=""/>
        <dsp:cNvSpPr/>
      </dsp:nvSpPr>
      <dsp:spPr>
        <a:xfrm>
          <a:off x="5298102" y="847807"/>
          <a:ext cx="2322035" cy="92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여기어때 잘난체" panose="020B0600000101010101" pitchFamily="50" charset="-127"/>
              <a:ea typeface="여기어때 잘난체" panose="020B0600000101010101" pitchFamily="50" charset="-127"/>
            </a:rPr>
            <a:t>업종 별 주 고객층 파악</a:t>
          </a:r>
        </a:p>
      </dsp:txBody>
      <dsp:txXfrm>
        <a:off x="5298102" y="847807"/>
        <a:ext cx="2322035" cy="928814"/>
      </dsp:txXfrm>
    </dsp:sp>
    <dsp:sp modelId="{C4E55CAE-ED7A-4FC7-84EB-849B354D8C36}">
      <dsp:nvSpPr>
        <dsp:cNvPr id="0" name=""/>
        <dsp:cNvSpPr/>
      </dsp:nvSpPr>
      <dsp:spPr>
        <a:xfrm>
          <a:off x="5298102" y="1776621"/>
          <a:ext cx="2322035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최적의 마케팅 전략 수립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맞춤형 서비스 제공</a:t>
          </a:r>
        </a:p>
      </dsp:txBody>
      <dsp:txXfrm>
        <a:off x="5298102" y="1776621"/>
        <a:ext cx="2322035" cy="2854800"/>
      </dsp:txXfrm>
    </dsp:sp>
    <dsp:sp modelId="{C75BC261-7A7E-4B9C-9273-0B348FF4E287}">
      <dsp:nvSpPr>
        <dsp:cNvPr id="0" name=""/>
        <dsp:cNvSpPr/>
      </dsp:nvSpPr>
      <dsp:spPr>
        <a:xfrm>
          <a:off x="7945223" y="847807"/>
          <a:ext cx="2322035" cy="92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여기어때 잘난체" panose="020B0600000101010101" pitchFamily="50" charset="-127"/>
              <a:ea typeface="여기어때 잘난체" panose="020B0600000101010101" pitchFamily="50" charset="-127"/>
            </a:rPr>
            <a:t>업종 별 상권 분석</a:t>
          </a:r>
        </a:p>
      </dsp:txBody>
      <dsp:txXfrm>
        <a:off x="7945223" y="847807"/>
        <a:ext cx="2322035" cy="928814"/>
      </dsp:txXfrm>
    </dsp:sp>
    <dsp:sp modelId="{E0C7EA53-BF17-40F3-90A1-5010C23A662A}">
      <dsp:nvSpPr>
        <dsp:cNvPr id="0" name=""/>
        <dsp:cNvSpPr/>
      </dsp:nvSpPr>
      <dsp:spPr>
        <a:xfrm>
          <a:off x="7945223" y="1776621"/>
          <a:ext cx="2322035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입점 </a:t>
          </a:r>
          <a:r>
            <a:rPr lang="ko-KR" altLang="en-US" sz="1400" kern="1200" dirty="0" err="1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추천지</a:t>
          </a:r>
          <a:r>
            <a:rPr lang="ko-KR" altLang="en-US" sz="1400" kern="12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 결정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>
              <a:solidFill>
                <a:schemeClr val="tx2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rPr>
            <a:t>매출액 예상</a:t>
          </a:r>
        </a:p>
      </dsp:txBody>
      <dsp:txXfrm>
        <a:off x="7945223" y="1776621"/>
        <a:ext cx="2322035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2022-01-07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0D3C849-EA97-433C-AE4B-B6DE443391F5}"/>
              </a:ext>
            </a:extLst>
          </p:cNvPr>
          <p:cNvGrpSpPr/>
          <p:nvPr/>
        </p:nvGrpSpPr>
        <p:grpSpPr>
          <a:xfrm>
            <a:off x="454312" y="950561"/>
            <a:ext cx="9047670" cy="3246234"/>
            <a:chOff x="572442" y="1250097"/>
            <a:chExt cx="9047670" cy="3246234"/>
          </a:xfrm>
        </p:grpSpPr>
        <p:sp>
          <p:nvSpPr>
            <p:cNvPr id="7" name="TextBox 6"/>
            <p:cNvSpPr txBox="1"/>
            <p:nvPr/>
          </p:nvSpPr>
          <p:spPr>
            <a:xfrm>
              <a:off x="871378" y="1357010"/>
              <a:ext cx="7885492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Analysis of Seoul</a:t>
              </a:r>
            </a:p>
            <a:p>
              <a:r>
                <a:rPr lang="en-US" altLang="ko-KR" sz="66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Commercial Districts</a:t>
              </a:r>
            </a:p>
            <a:p>
              <a:r>
                <a:rPr lang="en-US" altLang="ko-KR" sz="66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On COVID-19</a:t>
              </a:r>
              <a:endParaRPr lang="ko-KR" altLang="en-US" sz="66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72442" y="1250097"/>
              <a:ext cx="9047670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spc="-300" dirty="0">
                  <a:solidFill>
                    <a:schemeClr val="accent1">
                      <a:alpha val="70000"/>
                    </a:schemeClr>
                  </a:solidFill>
                </a:rPr>
                <a:t> </a:t>
              </a:r>
              <a:r>
                <a:rPr lang="en-US" altLang="ko-KR" sz="6600" b="1" spc="-300" dirty="0">
                  <a:solidFill>
                    <a:schemeClr val="accent1">
                      <a:alpha val="7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Analysis of Seoul </a:t>
              </a:r>
            </a:p>
            <a:p>
              <a:r>
                <a:rPr lang="en-US" altLang="ko-KR" sz="6600" b="1" spc="-300" dirty="0">
                  <a:solidFill>
                    <a:schemeClr val="accent1">
                      <a:alpha val="7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Commercial Districts</a:t>
              </a:r>
            </a:p>
            <a:p>
              <a:r>
                <a:rPr lang="en-US" altLang="ko-KR" sz="6600" b="1" spc="-300" dirty="0">
                  <a:solidFill>
                    <a:schemeClr val="accent1">
                      <a:alpha val="7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On COVID-19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90639" y="1778728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rgbClr val="1097D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C8DB439-6841-407A-A3A3-CE81B365CFD2}"/>
              </a:ext>
            </a:extLst>
          </p:cNvPr>
          <p:cNvSpPr txBox="1"/>
          <p:nvPr/>
        </p:nvSpPr>
        <p:spPr>
          <a:xfrm>
            <a:off x="753248" y="4227495"/>
            <a:ext cx="5301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2020</a:t>
            </a:r>
            <a:r>
              <a:rPr lang="ko-KR" altLang="en-US" sz="140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년 코로나 확산 추이에 따른 서울시 상권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74B379-FD4A-4CD6-A2DC-6B364335ED80}"/>
              </a:ext>
            </a:extLst>
          </p:cNvPr>
          <p:cNvSpPr txBox="1"/>
          <p:nvPr/>
        </p:nvSpPr>
        <p:spPr>
          <a:xfrm>
            <a:off x="8311334" y="5423137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6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 </a:t>
            </a:r>
            <a:r>
              <a:rPr lang="en-US" altLang="ko-KR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YESQL</a:t>
            </a:r>
          </a:p>
          <a:p>
            <a:pPr algn="r"/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김민정 김형우 변지영</a:t>
            </a:r>
            <a:r>
              <a:rPr lang="en-US" altLang="ko-KR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손상우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이동언</a:t>
            </a:r>
            <a:endParaRPr lang="ko-KR" altLang="en-US" sz="1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965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003</a:t>
            </a:r>
            <a:endParaRPr lang="ko-KR" altLang="en-US" sz="7200" b="1" dirty="0">
              <a:solidFill>
                <a:schemeClr val="tx2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매출분석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64AE9-34BC-4B80-B652-8ECEFC6B4415}"/>
              </a:ext>
            </a:extLst>
          </p:cNvPr>
          <p:cNvSpPr txBox="1"/>
          <p:nvPr/>
        </p:nvSpPr>
        <p:spPr>
          <a:xfrm>
            <a:off x="5086373" y="3090072"/>
            <a:ext cx="24416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Analysis of Seoul commercial districts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822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755883" cy="660429"/>
            <a:chOff x="1188881" y="351819"/>
            <a:chExt cx="2755883" cy="660429"/>
          </a:xfrm>
        </p:grpSpPr>
        <p:sp>
          <p:nvSpPr>
            <p:cNvPr id="26" name="TextBox 25"/>
            <p:cNvSpPr txBox="1"/>
            <p:nvPr/>
          </p:nvSpPr>
          <p:spPr>
            <a:xfrm>
              <a:off x="1188881" y="351819"/>
              <a:ext cx="1138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003 </a:t>
              </a:r>
              <a:r>
                <a:rPr lang="ko-KR" altLang="en-US" sz="1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매출분석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88881" y="581361"/>
              <a:ext cx="27558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업종 별 총 매출 순위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248DD31-26CA-4F51-98E8-939DE6CD3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688" y="1147854"/>
            <a:ext cx="9411516" cy="51287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7BFA66-2EB9-4725-835C-54073AE0DB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9629775" y="4564547"/>
            <a:ext cx="906456" cy="114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55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598788" cy="660429"/>
            <a:chOff x="1188881" y="351819"/>
            <a:chExt cx="2598788" cy="660429"/>
          </a:xfrm>
        </p:grpSpPr>
        <p:sp>
          <p:nvSpPr>
            <p:cNvPr id="26" name="TextBox 25"/>
            <p:cNvSpPr txBox="1"/>
            <p:nvPr/>
          </p:nvSpPr>
          <p:spPr>
            <a:xfrm>
              <a:off x="1188881" y="351819"/>
              <a:ext cx="1138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003 </a:t>
              </a:r>
              <a:r>
                <a:rPr lang="ko-KR" altLang="en-US" sz="1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매출분석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88881" y="581361"/>
              <a:ext cx="2598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업종별 매출액 변화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84EC3D-9A43-49D0-8FEF-9FD56F50025A}"/>
              </a:ext>
            </a:extLst>
          </p:cNvPr>
          <p:cNvSpPr txBox="1"/>
          <p:nvPr/>
        </p:nvSpPr>
        <p:spPr>
          <a:xfrm>
            <a:off x="385312" y="124179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상승세를 보이는 업종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DFBE0C-8A5E-4099-8453-A889194B3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541" y="1840665"/>
            <a:ext cx="5637320" cy="369593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567C78B-89B7-401F-8D41-AD1E9B7D3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9" y="1840664"/>
            <a:ext cx="5403250" cy="3695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E30AAD-A665-4680-84A4-2B5F57FA819A}"/>
              </a:ext>
            </a:extLst>
          </p:cNvPr>
          <p:cNvSpPr txBox="1"/>
          <p:nvPr/>
        </p:nvSpPr>
        <p:spPr>
          <a:xfrm>
            <a:off x="3116062" y="57971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신발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984286-98CC-4EF9-8CFA-88255D63324A}"/>
              </a:ext>
            </a:extLst>
          </p:cNvPr>
          <p:cNvSpPr txBox="1"/>
          <p:nvPr/>
        </p:nvSpPr>
        <p:spPr>
          <a:xfrm>
            <a:off x="8648330" y="57971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일반의류</a:t>
            </a:r>
          </a:p>
        </p:txBody>
      </p:sp>
    </p:spTree>
    <p:extLst>
      <p:ext uri="{BB962C8B-B14F-4D97-AF65-F5344CB8AC3E}">
        <p14:creationId xmlns:p14="http://schemas.microsoft.com/office/powerpoint/2010/main" val="189047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598788" cy="660429"/>
            <a:chOff x="1188881" y="351819"/>
            <a:chExt cx="2598788" cy="660429"/>
          </a:xfrm>
        </p:grpSpPr>
        <p:sp>
          <p:nvSpPr>
            <p:cNvPr id="26" name="TextBox 25"/>
            <p:cNvSpPr txBox="1"/>
            <p:nvPr/>
          </p:nvSpPr>
          <p:spPr>
            <a:xfrm>
              <a:off x="1188881" y="351819"/>
              <a:ext cx="1138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003 </a:t>
              </a:r>
              <a:r>
                <a:rPr lang="ko-KR" altLang="en-US" sz="1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매출분석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88881" y="581361"/>
              <a:ext cx="2598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업종별 매출액 변화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84EC3D-9A43-49D0-8FEF-9FD56F50025A}"/>
              </a:ext>
            </a:extLst>
          </p:cNvPr>
          <p:cNvSpPr txBox="1"/>
          <p:nvPr/>
        </p:nvSpPr>
        <p:spPr>
          <a:xfrm>
            <a:off x="385312" y="124179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하강세를 보이는 업종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B38290-CF12-49E8-B8A6-AFED8C43A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10" y="1735328"/>
            <a:ext cx="5657002" cy="37332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130AD5-E215-4E4F-983E-7ABB73F36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30" y="1735328"/>
            <a:ext cx="5696672" cy="37332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F71DCC4-CC5F-4BAD-92D6-3F79F6D76FF5}"/>
              </a:ext>
            </a:extLst>
          </p:cNvPr>
          <p:cNvSpPr txBox="1"/>
          <p:nvPr/>
        </p:nvSpPr>
        <p:spPr>
          <a:xfrm>
            <a:off x="2106296" y="57882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치킨전문점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988EA0-EBB7-4983-A343-F80457F10735}"/>
              </a:ext>
            </a:extLst>
          </p:cNvPr>
          <p:cNvSpPr txBox="1"/>
          <p:nvPr/>
        </p:nvSpPr>
        <p:spPr>
          <a:xfrm>
            <a:off x="8119543" y="5797118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호프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간이주점</a:t>
            </a:r>
          </a:p>
        </p:txBody>
      </p:sp>
    </p:spTree>
    <p:extLst>
      <p:ext uri="{BB962C8B-B14F-4D97-AF65-F5344CB8AC3E}">
        <p14:creationId xmlns:p14="http://schemas.microsoft.com/office/powerpoint/2010/main" val="2372258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989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004</a:t>
            </a:r>
            <a:endParaRPr lang="ko-KR" altLang="en-US" sz="7200" b="1" dirty="0">
              <a:solidFill>
                <a:schemeClr val="tx2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5965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업종 별 주 고객층</a:t>
            </a:r>
            <a:r>
              <a:rPr lang="en-US" altLang="ko-KR" sz="3200" spc="-15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3200" spc="-15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판매시간 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CA8F6C-D4FE-4DB3-A542-6824A5A6D67C}"/>
              </a:ext>
            </a:extLst>
          </p:cNvPr>
          <p:cNvSpPr txBox="1"/>
          <p:nvPr/>
        </p:nvSpPr>
        <p:spPr>
          <a:xfrm>
            <a:off x="5086373" y="3090072"/>
            <a:ext cx="24416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Analysis of Seoul commercial districts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551365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FC2E43-50BB-4F7D-871A-87B723E0B3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3"/>
          <a:stretch/>
        </p:blipFill>
        <p:spPr>
          <a:xfrm>
            <a:off x="823800" y="1043242"/>
            <a:ext cx="11037852" cy="5677777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</a:t>
            </a:r>
            <a:endParaRPr lang="ko-KR" altLang="en-US" sz="32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2034531" cy="660429"/>
            <a:chOff x="1188881" y="351819"/>
            <a:chExt cx="2034531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5327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005 </a:t>
              </a:r>
              <a:r>
                <a:rPr lang="ko-KR" altLang="en-US" sz="1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주 고객층 분석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0345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일반 의류 업종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415738" y="6505575"/>
            <a:ext cx="27061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2325BB-6984-4ED3-94B0-3F0D035FD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134" y="3429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254225-F8D3-4F68-8551-03EABE34061D}"/>
              </a:ext>
            </a:extLst>
          </p:cNvPr>
          <p:cNvSpPr/>
          <p:nvPr/>
        </p:nvSpPr>
        <p:spPr>
          <a:xfrm>
            <a:off x="9473243" y="6375929"/>
            <a:ext cx="2673712" cy="3716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71AC91-51E0-49DB-AF07-BBB56B33C587}"/>
              </a:ext>
            </a:extLst>
          </p:cNvPr>
          <p:cNvSpPr/>
          <p:nvPr/>
        </p:nvSpPr>
        <p:spPr>
          <a:xfrm>
            <a:off x="491094" y="1030059"/>
            <a:ext cx="2178992" cy="9044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F671D0-57CC-4D12-A262-42926F824890}"/>
              </a:ext>
            </a:extLst>
          </p:cNvPr>
          <p:cNvSpPr/>
          <p:nvPr/>
        </p:nvSpPr>
        <p:spPr>
          <a:xfrm>
            <a:off x="5107088" y="1030059"/>
            <a:ext cx="3405988" cy="2777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518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</a:t>
            </a:r>
            <a:endParaRPr lang="ko-KR" altLang="en-US" sz="32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2316660" cy="660429"/>
            <a:chOff x="1188881" y="351819"/>
            <a:chExt cx="2316660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5327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005 </a:t>
              </a:r>
              <a:r>
                <a:rPr lang="ko-KR" altLang="en-US" sz="1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주 고객층 분석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3166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치킨 전문점 업종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2325BB-6984-4ED3-94B0-3F0D035FD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134" y="3429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254225-F8D3-4F68-8551-03EABE34061D}"/>
              </a:ext>
            </a:extLst>
          </p:cNvPr>
          <p:cNvSpPr/>
          <p:nvPr/>
        </p:nvSpPr>
        <p:spPr>
          <a:xfrm>
            <a:off x="8968590" y="6349357"/>
            <a:ext cx="2178992" cy="3716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0E5E55-FAA1-4B8D-A2D5-16C3A293B586}"/>
              </a:ext>
            </a:extLst>
          </p:cNvPr>
          <p:cNvSpPr/>
          <p:nvPr/>
        </p:nvSpPr>
        <p:spPr>
          <a:xfrm>
            <a:off x="5107088" y="1310154"/>
            <a:ext cx="2178992" cy="3716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71AC91-51E0-49DB-AF07-BBB56B33C587}"/>
              </a:ext>
            </a:extLst>
          </p:cNvPr>
          <p:cNvSpPr/>
          <p:nvPr/>
        </p:nvSpPr>
        <p:spPr>
          <a:xfrm>
            <a:off x="749440" y="1185840"/>
            <a:ext cx="2178992" cy="9044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F671D0-57CC-4D12-A262-42926F824890}"/>
              </a:ext>
            </a:extLst>
          </p:cNvPr>
          <p:cNvSpPr/>
          <p:nvPr/>
        </p:nvSpPr>
        <p:spPr>
          <a:xfrm>
            <a:off x="2928096" y="1115879"/>
            <a:ext cx="7971552" cy="2864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F0B2E9-8520-44D0-B68A-6DA6FFBFBD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14"/>
          <a:stretch/>
        </p:blipFill>
        <p:spPr>
          <a:xfrm>
            <a:off x="490138" y="1277410"/>
            <a:ext cx="11286053" cy="533814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1A4674B-7F38-4526-B54B-C3C972CDA0AD}"/>
              </a:ext>
            </a:extLst>
          </p:cNvPr>
          <p:cNvSpPr/>
          <p:nvPr/>
        </p:nvSpPr>
        <p:spPr>
          <a:xfrm>
            <a:off x="9381744" y="6199632"/>
            <a:ext cx="2676254" cy="57745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543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965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005</a:t>
            </a:r>
            <a:endParaRPr lang="ko-KR" altLang="en-US" sz="7200" b="1" dirty="0">
              <a:solidFill>
                <a:schemeClr val="tx2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상권분석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27A6C9-317C-4483-81CA-4EC639F18F33}"/>
              </a:ext>
            </a:extLst>
          </p:cNvPr>
          <p:cNvSpPr txBox="1"/>
          <p:nvPr/>
        </p:nvSpPr>
        <p:spPr>
          <a:xfrm>
            <a:off x="5086373" y="3090072"/>
            <a:ext cx="24416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Analysis of Seoul commercial districts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3217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endParaRPr lang="ko-KR" altLang="en-US" sz="32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3241593" cy="660429"/>
            <a:chOff x="1188881" y="351819"/>
            <a:chExt cx="3241593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138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005 </a:t>
              </a:r>
              <a:r>
                <a:rPr lang="ko-KR" altLang="en-US" sz="1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상권분석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32415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점포별 예상 매출액 분석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2325BB-6984-4ED3-94B0-3F0D035FD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134" y="3429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52775400">
            <a:extLst>
              <a:ext uri="{FF2B5EF4-FFF2-40B4-BE49-F238E27FC236}">
                <a16:creationId xmlns:a16="http://schemas.microsoft.com/office/drawing/2014/main" id="{A9E876E7-FE95-41E6-BFAB-25EB21652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845" y="1837754"/>
            <a:ext cx="8781723" cy="363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72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endParaRPr lang="ko-KR" altLang="en-US" sz="32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2034531" cy="660429"/>
            <a:chOff x="1188881" y="351819"/>
            <a:chExt cx="2034531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138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005 </a:t>
              </a:r>
              <a:r>
                <a:rPr lang="ko-KR" altLang="en-US" sz="1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상권분석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0345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상업 추천 위치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2325BB-6984-4ED3-94B0-3F0D035FD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134" y="3429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77971C-A6BF-4B4D-9509-1A4D20B6E6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1" y="1491513"/>
            <a:ext cx="4481029" cy="4481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98BDC2-A99F-438E-9931-314F5A691C22}"/>
              </a:ext>
            </a:extLst>
          </p:cNvPr>
          <p:cNvSpPr txBox="1"/>
          <p:nvPr/>
        </p:nvSpPr>
        <p:spPr>
          <a:xfrm>
            <a:off x="6522091" y="2413337"/>
            <a:ext cx="51732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점포 별 예상 매출액이 높은 순에 따라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순위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성동구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순위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금천구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관악구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강남구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순위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마포구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영등포구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광진구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송파구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강동구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A1DBF27-BD1E-49CC-9009-45D14D099FBD}"/>
              </a:ext>
            </a:extLst>
          </p:cNvPr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14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Contents</a:t>
            </a:r>
            <a:endParaRPr lang="ko-KR" altLang="en-US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8600" y="1616802"/>
            <a:ext cx="3541394" cy="608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anose="020B0604020202020204" pitchFamily="34" charset="0"/>
              </a:rPr>
              <a:t>분석 주제 소개</a:t>
            </a:r>
            <a:endParaRPr lang="en-US" altLang="ko-KR" sz="1400" spc="-15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anose="020B0604020202020204" pitchFamily="34" charset="0"/>
              </a:rPr>
              <a:t>분석 데이터 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6308" y="4029472"/>
            <a:ext cx="3541394" cy="608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anose="020B0604020202020204" pitchFamily="34" charset="0"/>
              </a:rPr>
              <a:t>업종 별 총 매출 순위</a:t>
            </a:r>
            <a:endParaRPr lang="en-US" altLang="ko-KR" sz="1400" spc="-15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anose="020B0604020202020204" pitchFamily="34" charset="0"/>
              </a:rPr>
              <a:t>업종 별 매출액 변화</a:t>
            </a:r>
            <a:endParaRPr lang="en-US" altLang="ko-KR" sz="1400" spc="-15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23258" y="1233236"/>
            <a:ext cx="1153201" cy="369332"/>
            <a:chOff x="212651" y="3255887"/>
            <a:chExt cx="1153201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212651" y="3255887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001</a:t>
              </a:r>
              <a:endPara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7993" y="325588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개요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23258" y="2446688"/>
            <a:ext cx="3552191" cy="369332"/>
            <a:chOff x="2356877" y="3206557"/>
            <a:chExt cx="3552191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2356877" y="3206557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002</a:t>
              </a:r>
              <a:endPara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02219" y="3206557"/>
              <a:ext cx="3006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서울시 </a:t>
              </a:r>
              <a:r>
                <a:rPr lang="en-US" altLang="ko-KR" spc="-15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COVID-19 </a:t>
              </a:r>
              <a:r>
                <a:rPr lang="ko-KR" altLang="en-US" spc="-150" dirty="0" err="1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확진자</a:t>
              </a:r>
              <a:r>
                <a:rPr lang="ko-KR" altLang="en-US" spc="-15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분석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23258" y="3660140"/>
            <a:ext cx="1621278" cy="369332"/>
            <a:chOff x="4952427" y="3207822"/>
            <a:chExt cx="162127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4952427" y="3207822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003</a:t>
              </a:r>
              <a:endPara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97769" y="3207822"/>
              <a:ext cx="1075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매출 분석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736803" y="2446688"/>
            <a:ext cx="4054636" cy="369332"/>
            <a:chOff x="6956206" y="3236652"/>
            <a:chExt cx="4054636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6956206" y="3236652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004</a:t>
              </a:r>
              <a:endPara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01548" y="3236652"/>
              <a:ext cx="3509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업종 별 주 고객층</a:t>
              </a:r>
              <a:r>
                <a:rPr lang="en-US" altLang="ko-KR" spc="-15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, </a:t>
              </a:r>
              <a:r>
                <a:rPr lang="ko-KR" altLang="en-US" spc="-15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주 판매시간 분석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7908" y="2838364"/>
            <a:ext cx="3541394" cy="608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anose="020B0604020202020204" pitchFamily="34" charset="0"/>
              </a:rPr>
              <a:t>2020</a:t>
            </a:r>
            <a:r>
              <a:rPr lang="ko-KR" altLang="en-US" sz="1400" spc="-15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anose="020B0604020202020204" pitchFamily="34" charset="0"/>
              </a:rPr>
              <a:t> 서울시 일별 </a:t>
            </a:r>
            <a:r>
              <a:rPr lang="ko-KR" altLang="en-US" sz="1400" spc="-150" dirty="0" err="1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anose="020B0604020202020204" pitchFamily="34" charset="0"/>
              </a:rPr>
              <a:t>확진자</a:t>
            </a:r>
            <a:r>
              <a:rPr lang="ko-KR" altLang="en-US" sz="1400" spc="-15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anose="020B0604020202020204" pitchFamily="34" charset="0"/>
              </a:rPr>
              <a:t> 수 그래프</a:t>
            </a:r>
            <a:endParaRPr lang="en-US" altLang="ko-KR" sz="1400" spc="-15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anose="020B0604020202020204" pitchFamily="34" charset="0"/>
              </a:rPr>
              <a:t>2020</a:t>
            </a:r>
            <a:r>
              <a:rPr lang="ko-KR" altLang="en-US" sz="1400" spc="-15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spc="-15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anose="020B0604020202020204" pitchFamily="34" charset="0"/>
              </a:rPr>
              <a:t>COVID-19</a:t>
            </a:r>
            <a:r>
              <a:rPr lang="ko-KR" altLang="en-US" sz="1400" spc="-15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anose="020B0604020202020204" pitchFamily="34" charset="0"/>
              </a:rPr>
              <a:t> 관련 이슈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1838" y="2820571"/>
            <a:ext cx="3541394" cy="608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anose="020B0604020202020204" pitchFamily="34" charset="0"/>
              </a:rPr>
              <a:t>상승 업종 일반 의류</a:t>
            </a:r>
            <a:endParaRPr lang="en-US" altLang="ko-KR" sz="1400" spc="-15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anose="020B0604020202020204" pitchFamily="34" charset="0"/>
              </a:rPr>
              <a:t>하락 업종 치킨전문점</a:t>
            </a: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706700-F1A3-4FDD-85A5-53BA9574C196}"/>
              </a:ext>
            </a:extLst>
          </p:cNvPr>
          <p:cNvGrpSpPr/>
          <p:nvPr/>
        </p:nvGrpSpPr>
        <p:grpSpPr>
          <a:xfrm>
            <a:off x="4736803" y="3660140"/>
            <a:ext cx="1666162" cy="369332"/>
            <a:chOff x="6956206" y="3236652"/>
            <a:chExt cx="166616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E39900-71B9-4A7A-BFB1-C59D8C2F334E}"/>
                </a:ext>
              </a:extLst>
            </p:cNvPr>
            <p:cNvSpPr txBox="1"/>
            <p:nvPr/>
          </p:nvSpPr>
          <p:spPr>
            <a:xfrm>
              <a:off x="6956206" y="3236652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005</a:t>
              </a:r>
              <a:endPara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7DAB9E-B4D7-4242-A591-59DBF1D9E770}"/>
                </a:ext>
              </a:extLst>
            </p:cNvPr>
            <p:cNvSpPr txBox="1"/>
            <p:nvPr/>
          </p:nvSpPr>
          <p:spPr>
            <a:xfrm>
              <a:off x="7501548" y="3236652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상권 분석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76E6846-12CA-4F3E-BE06-50B19A6FC2E1}"/>
              </a:ext>
            </a:extLst>
          </p:cNvPr>
          <p:cNvSpPr txBox="1"/>
          <p:nvPr/>
        </p:nvSpPr>
        <p:spPr>
          <a:xfrm>
            <a:off x="5306190" y="4034045"/>
            <a:ext cx="3541394" cy="608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anose="020B0604020202020204" pitchFamily="34" charset="0"/>
              </a:rPr>
              <a:t>점포 별 예상 매출액 분석</a:t>
            </a:r>
            <a:endParaRPr lang="en-US" altLang="ko-KR" sz="1400" spc="-15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anose="020B0604020202020204" pitchFamily="34" charset="0"/>
              </a:rPr>
              <a:t>창업 추천 위치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E580EA2-AEF4-49F4-8170-E18CDE7570CB}"/>
              </a:ext>
            </a:extLst>
          </p:cNvPr>
          <p:cNvGrpSpPr/>
          <p:nvPr/>
        </p:nvGrpSpPr>
        <p:grpSpPr>
          <a:xfrm>
            <a:off x="4712758" y="4814938"/>
            <a:ext cx="1409681" cy="369332"/>
            <a:chOff x="6956206" y="3236652"/>
            <a:chExt cx="1409681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CC0613B-84F0-4B75-A753-14B51005DEFD}"/>
                </a:ext>
              </a:extLst>
            </p:cNvPr>
            <p:cNvSpPr txBox="1"/>
            <p:nvPr/>
          </p:nvSpPr>
          <p:spPr>
            <a:xfrm>
              <a:off x="6956206" y="3236652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006</a:t>
              </a:r>
              <a:endPara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0E970EB-1F7A-4183-A6A7-0A44418B45DF}"/>
                </a:ext>
              </a:extLst>
            </p:cNvPr>
            <p:cNvSpPr txBox="1"/>
            <p:nvPr/>
          </p:nvSpPr>
          <p:spPr>
            <a:xfrm>
              <a:off x="7501548" y="3236652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마무리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5F584C6-D5D7-41BF-B569-E1D4B125382D}"/>
              </a:ext>
            </a:extLst>
          </p:cNvPr>
          <p:cNvSpPr txBox="1"/>
          <p:nvPr/>
        </p:nvSpPr>
        <p:spPr>
          <a:xfrm>
            <a:off x="5282145" y="5188843"/>
            <a:ext cx="3541394" cy="32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anose="020B0604020202020204" pitchFamily="34" charset="0"/>
              </a:rPr>
              <a:t>질문</a:t>
            </a: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0D3C849-EA97-433C-AE4B-B6DE443391F5}"/>
              </a:ext>
            </a:extLst>
          </p:cNvPr>
          <p:cNvGrpSpPr/>
          <p:nvPr/>
        </p:nvGrpSpPr>
        <p:grpSpPr>
          <a:xfrm>
            <a:off x="3834413" y="2433133"/>
            <a:ext cx="4224233" cy="1214909"/>
            <a:chOff x="572442" y="1250097"/>
            <a:chExt cx="4224233" cy="1214909"/>
          </a:xfrm>
        </p:grpSpPr>
        <p:sp>
          <p:nvSpPr>
            <p:cNvPr id="7" name="TextBox 6"/>
            <p:cNvSpPr txBox="1"/>
            <p:nvPr/>
          </p:nvSpPr>
          <p:spPr>
            <a:xfrm>
              <a:off x="871378" y="1357010"/>
              <a:ext cx="18473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66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72442" y="1250097"/>
              <a:ext cx="422423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600" b="1" spc="-300" dirty="0">
                  <a:solidFill>
                    <a:schemeClr val="accent1">
                      <a:alpha val="7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감사합니다</a:t>
              </a:r>
              <a:endParaRPr lang="en-US" altLang="ko-KR" sz="6600" b="1" spc="-300" dirty="0">
                <a:solidFill>
                  <a:schemeClr val="accent1">
                    <a:alpha val="7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74B379-FD4A-4CD6-A2DC-6B364335ED80}"/>
              </a:ext>
            </a:extLst>
          </p:cNvPr>
          <p:cNvSpPr txBox="1"/>
          <p:nvPr/>
        </p:nvSpPr>
        <p:spPr>
          <a:xfrm>
            <a:off x="4408289" y="4988130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6</a:t>
            </a:r>
            <a:r>
              <a: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 </a:t>
            </a:r>
            <a:r>
              <a:rPr lang="en-US" altLang="ko-KR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YESQL</a:t>
            </a:r>
          </a:p>
          <a:p>
            <a:pPr algn="ctr"/>
            <a:r>
              <a: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김민정 김형우 변지영</a:t>
            </a:r>
            <a:r>
              <a:rPr lang="en-US" altLang="ko-KR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14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손상우</a:t>
            </a:r>
            <a:r>
              <a: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14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이동언</a:t>
            </a:r>
            <a:endParaRPr lang="ko-KR" altLang="en-US" sz="1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68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909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001</a:t>
            </a:r>
            <a:endParaRPr lang="ko-KR" altLang="en-US" sz="7200" b="1" dirty="0">
              <a:solidFill>
                <a:schemeClr val="tx2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86373" y="3090072"/>
            <a:ext cx="24416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Analysis of Seoul commercial districts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034531" cy="660429"/>
            <a:chOff x="1188881" y="351819"/>
            <a:chExt cx="203453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8226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001 </a:t>
              </a:r>
              <a:r>
                <a:rPr lang="ko-KR" altLang="en-US" sz="1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개요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0345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분석 주제 소개</a:t>
              </a:r>
            </a:p>
          </p:txBody>
        </p:sp>
      </p:grp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7B965CE2-2DBC-4193-8174-1DBE2F5CEE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3047248"/>
              </p:ext>
            </p:extLst>
          </p:nvPr>
        </p:nvGraphicFramePr>
        <p:xfrm>
          <a:off x="985814" y="883909"/>
          <a:ext cx="10271121" cy="547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93213" y="2555428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서울시 </a:t>
            </a:r>
            <a:endParaRPr lang="en-US" altLang="ko-KR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상권분석</a:t>
            </a:r>
            <a:endParaRPr lang="en-US" altLang="ko-KR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서비스</a:t>
            </a:r>
            <a:endParaRPr lang="en-US" altLang="ko-KR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매출분석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08389" y="2807198"/>
            <a:ext cx="1975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서울시 코로나 </a:t>
            </a:r>
            <a:r>
              <a:rPr lang="en-US" altLang="ko-KR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19</a:t>
            </a:r>
          </a:p>
          <a:p>
            <a:pPr algn="ctr"/>
            <a:r>
              <a:rPr lang="ko-KR" altLang="en-US" dirty="0" err="1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확진자</a:t>
            </a:r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발생 동향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90791" y="2563014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서울시</a:t>
            </a:r>
            <a:endParaRPr lang="en-US" altLang="ko-KR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상권분석</a:t>
            </a:r>
            <a:endParaRPr lang="en-US" altLang="ko-KR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서비스</a:t>
            </a:r>
            <a:endParaRPr lang="en-US" altLang="ko-KR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상권영역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5215" y="4613636"/>
            <a:ext cx="2492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서울 열린 데이터 관장</a:t>
            </a:r>
            <a:endParaRPr lang="en-US" altLang="ko-KR" sz="1200" dirty="0">
              <a:solidFill>
                <a:schemeClr val="tx2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업종</a:t>
            </a:r>
            <a:r>
              <a:rPr lang="en-US" altLang="ko-KR" sz="120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연령대별 매출액 데이터</a:t>
            </a:r>
            <a:endParaRPr lang="en-US" altLang="ko-KR" sz="1200" dirty="0">
              <a:solidFill>
                <a:schemeClr val="tx2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업종</a:t>
            </a:r>
            <a:r>
              <a:rPr lang="en-US" altLang="ko-KR" sz="120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성별 매출액 데이터</a:t>
            </a:r>
            <a:endParaRPr lang="en-US" altLang="ko-KR" sz="1200" dirty="0">
              <a:solidFill>
                <a:schemeClr val="tx2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업종</a:t>
            </a:r>
            <a:r>
              <a:rPr lang="en-US" altLang="ko-KR" sz="120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시간대별 매출액 데이터</a:t>
            </a:r>
            <a:endParaRPr lang="en-US" altLang="ko-KR" sz="1200" dirty="0">
              <a:solidFill>
                <a:schemeClr val="tx2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업종</a:t>
            </a:r>
            <a:r>
              <a:rPr lang="en-US" altLang="ko-KR" sz="120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요일별</a:t>
            </a:r>
            <a:r>
              <a:rPr lang="ko-KR" altLang="en-US" sz="120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매출액 데이터</a:t>
            </a:r>
            <a:endParaRPr lang="en-US" altLang="ko-KR" sz="1200" dirty="0">
              <a:solidFill>
                <a:schemeClr val="tx2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업종</a:t>
            </a:r>
            <a:r>
              <a:rPr lang="en-US" altLang="ko-KR" sz="120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상권별</a:t>
            </a:r>
            <a:r>
              <a:rPr lang="ko-KR" altLang="en-US" sz="120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1200" dirty="0" err="1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점포수</a:t>
            </a:r>
            <a:r>
              <a:rPr lang="ko-KR" altLang="en-US" sz="120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데이터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49809" y="4613636"/>
            <a:ext cx="2492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서울 열린 데이터 광장</a:t>
            </a:r>
            <a:endParaRPr lang="en-US" altLang="ko-KR" sz="1200" dirty="0">
              <a:solidFill>
                <a:schemeClr val="tx2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 err="1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일자별</a:t>
            </a:r>
            <a:r>
              <a:rPr lang="ko-KR" altLang="en-US" sz="120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서울시 </a:t>
            </a:r>
            <a:r>
              <a:rPr lang="ko-KR" altLang="en-US" sz="1200" dirty="0" err="1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확진자</a:t>
            </a:r>
            <a:r>
              <a:rPr lang="ko-KR" altLang="en-US" sz="120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수</a:t>
            </a:r>
            <a:endParaRPr lang="en-US" altLang="ko-KR" sz="1200" dirty="0">
              <a:solidFill>
                <a:schemeClr val="tx2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 err="1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일자별</a:t>
            </a:r>
            <a:r>
              <a:rPr lang="ko-KR" altLang="en-US" sz="120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서울시 누적 </a:t>
            </a:r>
            <a:r>
              <a:rPr lang="ko-KR" altLang="en-US" sz="1200" dirty="0" err="1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확진자</a:t>
            </a:r>
            <a:r>
              <a:rPr lang="ko-KR" altLang="en-US" sz="120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54403" y="4613636"/>
            <a:ext cx="2492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서울 열린 데이터 광장</a:t>
            </a:r>
            <a:endParaRPr lang="en-US" altLang="ko-KR" sz="1200" dirty="0">
              <a:solidFill>
                <a:schemeClr val="tx2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상권 코드와 </a:t>
            </a:r>
            <a:r>
              <a:rPr lang="ko-KR" altLang="en-US" sz="1200" dirty="0" err="1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행정구</a:t>
            </a:r>
            <a:r>
              <a:rPr lang="ko-KR" altLang="en-US" sz="120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코드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2316660" cy="660429"/>
            <a:chOff x="1188881" y="351819"/>
            <a:chExt cx="2316660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8226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001 </a:t>
              </a:r>
              <a:r>
                <a:rPr lang="ko-KR" altLang="en-US" sz="1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개요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23166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분석 데이터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16660" cy="660429"/>
            <a:chOff x="1188881" y="351819"/>
            <a:chExt cx="2316660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8226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001 </a:t>
              </a:r>
              <a:r>
                <a:rPr lang="ko-KR" altLang="en-US" sz="1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개요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166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분석 데이터 소개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CADB093-86C5-4C47-866C-C9B46B559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705" y="1033896"/>
            <a:ext cx="8178589" cy="535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4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965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002</a:t>
            </a:r>
            <a:endParaRPr lang="ko-KR" altLang="en-US" sz="7200" b="1" dirty="0">
              <a:solidFill>
                <a:schemeClr val="tx2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5491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서울시 </a:t>
            </a:r>
            <a:r>
              <a:rPr lang="en-US" altLang="ko-KR" sz="3200" spc="-15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COVID-19 </a:t>
            </a:r>
            <a:r>
              <a:rPr lang="ko-KR" altLang="en-US" sz="3200" spc="-150" dirty="0" err="1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확진자</a:t>
            </a:r>
            <a:r>
              <a:rPr lang="ko-KR" altLang="en-US" sz="3200" spc="-150" dirty="0">
                <a:solidFill>
                  <a:schemeClr val="tx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0FE6F7-6732-43D9-8D07-F44CC3AFE51D}"/>
              </a:ext>
            </a:extLst>
          </p:cNvPr>
          <p:cNvSpPr txBox="1"/>
          <p:nvPr/>
        </p:nvSpPr>
        <p:spPr>
          <a:xfrm>
            <a:off x="5086373" y="3090072"/>
            <a:ext cx="24416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ea typeface="여기어때 잘난체" panose="020B0600000101010101" pitchFamily="50" charset="-127"/>
              </a:rPr>
              <a:t>Analysis of Seoul commercial districts</a:t>
            </a:r>
            <a:endParaRPr lang="ko-KR" altLang="en-US" sz="1050" dirty="0"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155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2113079" cy="660429"/>
            <a:chOff x="1188881" y="351819"/>
            <a:chExt cx="2113079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20907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002 covid-19 </a:t>
              </a:r>
              <a:r>
                <a:rPr lang="ko-KR" altLang="en-US" sz="1200" dirty="0" err="1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확진자</a:t>
              </a:r>
              <a:r>
                <a:rPr lang="ko-KR" altLang="en-US" sz="1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분석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1130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일별 </a:t>
              </a:r>
              <a:r>
                <a:rPr lang="ko-KR" altLang="en-US" sz="2200" dirty="0" err="1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확진자</a:t>
              </a:r>
              <a:r>
                <a:rPr lang="ko-KR" altLang="en-US" sz="2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수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E8D1BBAA-671E-4C7F-9759-1BD85555C1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992914"/>
              </p:ext>
            </p:extLst>
          </p:nvPr>
        </p:nvGraphicFramePr>
        <p:xfrm>
          <a:off x="2032000" y="93705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D243D58-AFB4-44DD-A4DB-FEF95B9F982E}"/>
              </a:ext>
            </a:extLst>
          </p:cNvPr>
          <p:cNvSpPr txBox="1"/>
          <p:nvPr/>
        </p:nvSpPr>
        <p:spPr>
          <a:xfrm>
            <a:off x="6438900" y="3819525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r>
              <a: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차 확산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1F0509-DD66-420F-87C4-8FDB862DDC74}"/>
              </a:ext>
            </a:extLst>
          </p:cNvPr>
          <p:cNvSpPr txBox="1"/>
          <p:nvPr/>
        </p:nvSpPr>
        <p:spPr>
          <a:xfrm>
            <a:off x="8524875" y="234463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r>
              <a: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차 확산</a:t>
            </a:r>
          </a:p>
        </p:txBody>
      </p:sp>
    </p:spTree>
    <p:extLst>
      <p:ext uri="{BB962C8B-B14F-4D97-AF65-F5344CB8AC3E}">
        <p14:creationId xmlns:p14="http://schemas.microsoft.com/office/powerpoint/2010/main" val="284882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2113079" cy="660429"/>
            <a:chOff x="1188881" y="351819"/>
            <a:chExt cx="2113079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20907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002 covid-19 </a:t>
              </a:r>
              <a:r>
                <a:rPr lang="ko-KR" altLang="en-US" sz="1200" dirty="0" err="1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확진자</a:t>
              </a:r>
              <a:r>
                <a:rPr lang="ko-KR" altLang="en-US" sz="1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분석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1130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일별 </a:t>
              </a:r>
              <a:r>
                <a:rPr lang="ko-KR" altLang="en-US" sz="2200" dirty="0" err="1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확진자</a:t>
              </a:r>
              <a:r>
                <a:rPr lang="ko-KR" altLang="en-US" sz="2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수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415738" y="6505575"/>
            <a:ext cx="27061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E8D1BBAA-671E-4C7F-9759-1BD85555C1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9510640"/>
              </p:ext>
            </p:extLst>
          </p:nvPr>
        </p:nvGraphicFramePr>
        <p:xfrm>
          <a:off x="698570" y="1009228"/>
          <a:ext cx="10794860" cy="2606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CF2AA88-FE54-4913-BF79-33EF393C249B}"/>
              </a:ext>
            </a:extLst>
          </p:cNvPr>
          <p:cNvCxnSpPr>
            <a:cxnSpLocks/>
          </p:cNvCxnSpPr>
          <p:nvPr/>
        </p:nvCxnSpPr>
        <p:spPr>
          <a:xfrm>
            <a:off x="749440" y="3336178"/>
            <a:ext cx="10769460" cy="0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A6C35C8-1CFC-49AE-AB93-FEF5661E9C0D}"/>
              </a:ext>
            </a:extLst>
          </p:cNvPr>
          <p:cNvCxnSpPr>
            <a:cxnSpLocks/>
          </p:cNvCxnSpPr>
          <p:nvPr/>
        </p:nvCxnSpPr>
        <p:spPr>
          <a:xfrm>
            <a:off x="2647950" y="3336178"/>
            <a:ext cx="0" cy="911972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6E0667F-3439-4FEB-8610-9EA74D740F5C}"/>
              </a:ext>
            </a:extLst>
          </p:cNvPr>
          <p:cNvCxnSpPr>
            <a:cxnSpLocks/>
          </p:cNvCxnSpPr>
          <p:nvPr/>
        </p:nvCxnSpPr>
        <p:spPr>
          <a:xfrm>
            <a:off x="3373431" y="3343275"/>
            <a:ext cx="0" cy="24955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B208696-7E3D-4DAB-8D68-04F8C84F4661}"/>
              </a:ext>
            </a:extLst>
          </p:cNvPr>
          <p:cNvCxnSpPr>
            <a:cxnSpLocks/>
          </p:cNvCxnSpPr>
          <p:nvPr/>
        </p:nvCxnSpPr>
        <p:spPr>
          <a:xfrm>
            <a:off x="3878256" y="3336178"/>
            <a:ext cx="0" cy="911972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D261770-AE05-42CE-9A14-F748AFAB6782}"/>
              </a:ext>
            </a:extLst>
          </p:cNvPr>
          <p:cNvCxnSpPr>
            <a:cxnSpLocks/>
          </p:cNvCxnSpPr>
          <p:nvPr/>
        </p:nvCxnSpPr>
        <p:spPr>
          <a:xfrm>
            <a:off x="5430831" y="3336178"/>
            <a:ext cx="0" cy="183952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D75100B-6EC6-4A7A-A980-DBFB3F6D0105}"/>
              </a:ext>
            </a:extLst>
          </p:cNvPr>
          <p:cNvCxnSpPr>
            <a:cxnSpLocks/>
          </p:cNvCxnSpPr>
          <p:nvPr/>
        </p:nvCxnSpPr>
        <p:spPr>
          <a:xfrm>
            <a:off x="7231056" y="3336178"/>
            <a:ext cx="0" cy="216582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2BDC1A-6D99-463B-B388-5381ADF27108}"/>
              </a:ext>
            </a:extLst>
          </p:cNvPr>
          <p:cNvCxnSpPr>
            <a:cxnSpLocks/>
          </p:cNvCxnSpPr>
          <p:nvPr/>
        </p:nvCxnSpPr>
        <p:spPr>
          <a:xfrm>
            <a:off x="7516806" y="3318342"/>
            <a:ext cx="0" cy="264318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D303F5F-D44E-46DF-A124-2AAC6B3448F6}"/>
              </a:ext>
            </a:extLst>
          </p:cNvPr>
          <p:cNvCxnSpPr>
            <a:cxnSpLocks/>
          </p:cNvCxnSpPr>
          <p:nvPr/>
        </p:nvCxnSpPr>
        <p:spPr>
          <a:xfrm>
            <a:off x="7831131" y="3353511"/>
            <a:ext cx="0" cy="1822195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5BAFD4A-D3E5-44EC-BA73-EB07893E0DE1}"/>
              </a:ext>
            </a:extLst>
          </p:cNvPr>
          <p:cNvCxnSpPr>
            <a:cxnSpLocks/>
          </p:cNvCxnSpPr>
          <p:nvPr/>
        </p:nvCxnSpPr>
        <p:spPr>
          <a:xfrm>
            <a:off x="11050581" y="3353511"/>
            <a:ext cx="0" cy="2168892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F2D38A6-9064-4FB5-841E-01D1582F9FB3}"/>
              </a:ext>
            </a:extLst>
          </p:cNvPr>
          <p:cNvCxnSpPr>
            <a:cxnSpLocks/>
          </p:cNvCxnSpPr>
          <p:nvPr/>
        </p:nvCxnSpPr>
        <p:spPr>
          <a:xfrm>
            <a:off x="9413867" y="3353511"/>
            <a:ext cx="0" cy="911972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C1633EA-4986-4090-AC33-01DD1700CFEE}"/>
              </a:ext>
            </a:extLst>
          </p:cNvPr>
          <p:cNvSpPr txBox="1"/>
          <p:nvPr/>
        </p:nvSpPr>
        <p:spPr>
          <a:xfrm>
            <a:off x="663377" y="4094642"/>
            <a:ext cx="24700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[2020. 3. 22.~4. 19.]  </a:t>
            </a:r>
            <a:endParaRPr lang="en-US" altLang="ko-KR" sz="1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2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종교시설·실내</a:t>
            </a:r>
            <a:r>
              <a:rPr lang="ko-KR" altLang="en-US" sz="1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12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체육시설·유흥시설</a:t>
            </a:r>
            <a:r>
              <a:rPr lang="ko-KR" altLang="en-US" sz="1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en-US" altLang="ko-KR" sz="1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15일간 운영중단 권고</a:t>
            </a:r>
            <a:endParaRPr lang="en-US" altLang="ko-KR" sz="1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accent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출퇴근 외에는 외출 자제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A8D768-78C1-4874-89B3-5E3E25061B8A}"/>
              </a:ext>
            </a:extLst>
          </p:cNvPr>
          <p:cNvSpPr txBox="1"/>
          <p:nvPr/>
        </p:nvSpPr>
        <p:spPr>
          <a:xfrm>
            <a:off x="1751018" y="5817542"/>
            <a:ext cx="22002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[</a:t>
            </a:r>
            <a:r>
              <a:rPr lang="en-US" altLang="ko-KR" sz="1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2020.4.19.</a:t>
            </a:r>
            <a:r>
              <a:rPr lang="ko-KR" altLang="en-US" sz="1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~2020. 5. 5.]  </a:t>
            </a:r>
            <a:endParaRPr lang="en-US" altLang="ko-KR" sz="1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accent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완화된 거리두기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61C4C1-44F2-4E01-9B18-861ACCF2CEF7}"/>
              </a:ext>
            </a:extLst>
          </p:cNvPr>
          <p:cNvSpPr txBox="1"/>
          <p:nvPr/>
        </p:nvSpPr>
        <p:spPr>
          <a:xfrm>
            <a:off x="3538501" y="4265483"/>
            <a:ext cx="14938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[2020. 5. 6.~] </a:t>
            </a:r>
            <a:endParaRPr lang="en-US" altLang="ko-KR" sz="1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생활 속 거리두기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EE9F8B-0670-47E8-B27D-4A62D885372A}"/>
              </a:ext>
            </a:extLst>
          </p:cNvPr>
          <p:cNvSpPr txBox="1"/>
          <p:nvPr/>
        </p:nvSpPr>
        <p:spPr>
          <a:xfrm>
            <a:off x="3524250" y="5175706"/>
            <a:ext cx="22002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[2020. 6. 28.] </a:t>
            </a:r>
            <a:endParaRPr lang="en-US" altLang="ko-KR" sz="1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r"/>
            <a:r>
              <a:rPr lang="ko-KR" altLang="en-US" sz="1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'사회적 거리두기' 3단계 구분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01F9DA-FF2C-4E14-ABBC-BEBFB16E82DD}"/>
              </a:ext>
            </a:extLst>
          </p:cNvPr>
          <p:cNvSpPr txBox="1"/>
          <p:nvPr/>
        </p:nvSpPr>
        <p:spPr>
          <a:xfrm>
            <a:off x="5308463" y="5502004"/>
            <a:ext cx="21321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[2020. 8. 19.] </a:t>
            </a:r>
            <a:endParaRPr lang="en-US" altLang="ko-KR" sz="1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r"/>
            <a:r>
              <a:rPr lang="ko-KR" altLang="en-US" sz="1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사회적 거리두기 2단계 격상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52EAC8-3118-46BA-8F2C-8ABEB917EFBF}"/>
              </a:ext>
            </a:extLst>
          </p:cNvPr>
          <p:cNvSpPr txBox="1"/>
          <p:nvPr/>
        </p:nvSpPr>
        <p:spPr>
          <a:xfrm>
            <a:off x="7231056" y="594158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[2020. 9. 4.~9.13.]  </a:t>
            </a:r>
            <a:endParaRPr lang="en-US" altLang="ko-KR" sz="1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사회적 거리두기 2.5단계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E98343-C3C8-49E6-8E1D-A31B7819CC40}"/>
              </a:ext>
            </a:extLst>
          </p:cNvPr>
          <p:cNvSpPr txBox="1"/>
          <p:nvPr/>
        </p:nvSpPr>
        <p:spPr>
          <a:xfrm>
            <a:off x="7669206" y="5178353"/>
            <a:ext cx="17652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[2020. 9. 14.∼9. 27.]  </a:t>
            </a:r>
            <a:endParaRPr lang="en-US" altLang="ko-KR" sz="1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사회적 거리두기2단계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31A478-F928-4EC8-AE51-6C0B0E755357}"/>
              </a:ext>
            </a:extLst>
          </p:cNvPr>
          <p:cNvSpPr txBox="1"/>
          <p:nvPr/>
        </p:nvSpPr>
        <p:spPr>
          <a:xfrm>
            <a:off x="8242287" y="4255942"/>
            <a:ext cx="18422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[2020. 11. 1.] </a:t>
            </a:r>
            <a:endParaRPr lang="en-US" altLang="ko-KR" sz="1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r"/>
            <a:r>
              <a:rPr lang="ko-KR" altLang="en-US" sz="1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사회적 거리두기 </a:t>
            </a:r>
            <a:endParaRPr lang="en-US" altLang="ko-KR" sz="1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r"/>
            <a:r>
              <a:rPr lang="ko-KR" altLang="en-US" sz="1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3단계에서 5단계로 개편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9CA73A-F037-4212-9B5E-B7C4C92EDC91}"/>
              </a:ext>
            </a:extLst>
          </p:cNvPr>
          <p:cNvSpPr txBox="1"/>
          <p:nvPr/>
        </p:nvSpPr>
        <p:spPr>
          <a:xfrm>
            <a:off x="9602781" y="5522403"/>
            <a:ext cx="1842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[2020.12.23.~2021.1.3.] </a:t>
            </a:r>
            <a:endParaRPr lang="en-US" altLang="ko-KR" sz="1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r"/>
            <a:r>
              <a:rPr lang="ko-KR" altLang="en-US" sz="1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5인 이상 집합금지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F0E3C6C-C907-45EA-8E7A-555812C260FC}"/>
              </a:ext>
            </a:extLst>
          </p:cNvPr>
          <p:cNvCxnSpPr>
            <a:cxnSpLocks/>
          </p:cNvCxnSpPr>
          <p:nvPr/>
        </p:nvCxnSpPr>
        <p:spPr>
          <a:xfrm>
            <a:off x="6973881" y="3318342"/>
            <a:ext cx="0" cy="911972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0F60475-CB23-4565-928C-ED3287117487}"/>
              </a:ext>
            </a:extLst>
          </p:cNvPr>
          <p:cNvSpPr txBox="1"/>
          <p:nvPr/>
        </p:nvSpPr>
        <p:spPr>
          <a:xfrm>
            <a:off x="5826945" y="4206468"/>
            <a:ext cx="1366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[2020. 8. 1</a:t>
            </a:r>
            <a:r>
              <a:rPr lang="en-US" altLang="ko-KR" sz="1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6</a:t>
            </a:r>
            <a:r>
              <a:rPr lang="ko-KR" altLang="en-US" sz="1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.] </a:t>
            </a:r>
            <a:endParaRPr lang="en-US" altLang="ko-KR" sz="1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r"/>
            <a:r>
              <a:rPr lang="ko-KR" altLang="en-US" sz="1200" dirty="0">
                <a:solidFill>
                  <a:schemeClr val="accent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교회 발 집단감염 </a:t>
            </a:r>
          </a:p>
        </p:txBody>
      </p:sp>
    </p:spTree>
    <p:extLst>
      <p:ext uri="{BB962C8B-B14F-4D97-AF65-F5344CB8AC3E}">
        <p14:creationId xmlns:p14="http://schemas.microsoft.com/office/powerpoint/2010/main" val="81951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1262</TotalTime>
  <Words>732</Words>
  <Application>Microsoft Office PowerPoint</Application>
  <PresentationFormat>와이드스크린</PresentationFormat>
  <Paragraphs>182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나눔스퀘어라운드 Regular</vt:lpstr>
      <vt:lpstr>맑은 고딕</vt:lpstr>
      <vt:lpstr>여기어때 잘난체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q</cp:lastModifiedBy>
  <cp:revision>156</cp:revision>
  <dcterms:created xsi:type="dcterms:W3CDTF">2015-01-21T11:35:38Z</dcterms:created>
  <dcterms:modified xsi:type="dcterms:W3CDTF">2022-01-07T06:26:59Z</dcterms:modified>
</cp:coreProperties>
</file>