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handoutMasterIdLst>
    <p:handoutMasterId r:id="rId35"/>
  </p:handoutMasterIdLst>
  <p:sldIdLst>
    <p:sldId id="259" r:id="rId2"/>
    <p:sldId id="294" r:id="rId3"/>
    <p:sldId id="266" r:id="rId4"/>
    <p:sldId id="267" r:id="rId5"/>
    <p:sldId id="305" r:id="rId6"/>
    <p:sldId id="268" r:id="rId7"/>
    <p:sldId id="269" r:id="rId8"/>
    <p:sldId id="295" r:id="rId9"/>
    <p:sldId id="307" r:id="rId10"/>
    <p:sldId id="306" r:id="rId11"/>
    <p:sldId id="275" r:id="rId12"/>
    <p:sldId id="279" r:id="rId13"/>
    <p:sldId id="296" r:id="rId14"/>
    <p:sldId id="288" r:id="rId15"/>
    <p:sldId id="289" r:id="rId16"/>
    <p:sldId id="290" r:id="rId17"/>
    <p:sldId id="297" r:id="rId18"/>
    <p:sldId id="284" r:id="rId19"/>
    <p:sldId id="278" r:id="rId20"/>
    <p:sldId id="304" r:id="rId21"/>
    <p:sldId id="280" r:id="rId22"/>
    <p:sldId id="298" r:id="rId23"/>
    <p:sldId id="310" r:id="rId24"/>
    <p:sldId id="309" r:id="rId25"/>
    <p:sldId id="292" r:id="rId26"/>
    <p:sldId id="308" r:id="rId27"/>
    <p:sldId id="282" r:id="rId28"/>
    <p:sldId id="303" r:id="rId29"/>
    <p:sldId id="299" r:id="rId30"/>
    <p:sldId id="285" r:id="rId31"/>
    <p:sldId id="281" r:id="rId32"/>
    <p:sldId id="28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3C0"/>
    <a:srgbClr val="8AC6D1"/>
    <a:srgbClr val="77ADAD"/>
    <a:srgbClr val="C7D8EA"/>
    <a:srgbClr val="3282B7"/>
    <a:srgbClr val="E6B3C6"/>
    <a:srgbClr val="FCFCFC"/>
    <a:srgbClr val="C287A5"/>
    <a:srgbClr val="7EBB69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9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4D-4681-B774-8971A9964D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4D-4681-B774-8971A9964D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4D-4681-B774-8971A9964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365136"/>
        <c:axId val="392369448"/>
      </c:barChart>
      <c:catAx>
        <c:axId val="39236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2369448"/>
        <c:crosses val="autoZero"/>
        <c:auto val="1"/>
        <c:lblAlgn val="ctr"/>
        <c:lblOffset val="100"/>
        <c:noMultiLvlLbl val="0"/>
      </c:catAx>
      <c:valAx>
        <c:axId val="392369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236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4D-4681-B774-8971A9964D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4D-4681-B774-8971A9964D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4D-4681-B774-8971A9964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365136"/>
        <c:axId val="392369448"/>
      </c:barChart>
      <c:catAx>
        <c:axId val="39236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2369448"/>
        <c:crosses val="autoZero"/>
        <c:auto val="1"/>
        <c:lblAlgn val="ctr"/>
        <c:lblOffset val="100"/>
        <c:noMultiLvlLbl val="0"/>
      </c:catAx>
      <c:valAx>
        <c:axId val="392369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236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2020</a:t>
            </a:r>
            <a:r>
              <a:rPr lang="en-US" altLang="ko-KR" baseline="0" dirty="0"/>
              <a:t> </a:t>
            </a:r>
            <a:r>
              <a:rPr lang="ko-KR" altLang="en-US" baseline="0" dirty="0"/>
              <a:t>서울시 코로나</a:t>
            </a:r>
            <a:r>
              <a:rPr lang="en-US" altLang="ko-KR" baseline="0" dirty="0"/>
              <a:t>19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확진자</a:t>
            </a:r>
            <a:r>
              <a:rPr lang="ko-KR" altLang="en-US" baseline="0" dirty="0"/>
              <a:t> 수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서울시 누적 확진자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Sheet1!$A$2:$A$332</c:f>
              <c:strCache>
                <c:ptCount val="331"/>
                <c:pt idx="0">
                  <c:v>2020.02.05</c:v>
                </c:pt>
                <c:pt idx="1">
                  <c:v>2020.02.06</c:v>
                </c:pt>
                <c:pt idx="2">
                  <c:v>2020.02.07</c:v>
                </c:pt>
                <c:pt idx="3">
                  <c:v>2020.02.08</c:v>
                </c:pt>
                <c:pt idx="4">
                  <c:v>2020.02.09</c:v>
                </c:pt>
                <c:pt idx="5">
                  <c:v>2020.02.10</c:v>
                </c:pt>
                <c:pt idx="6">
                  <c:v>2020.02.11</c:v>
                </c:pt>
                <c:pt idx="7">
                  <c:v>2020.02.12</c:v>
                </c:pt>
                <c:pt idx="8">
                  <c:v>2020.02.13</c:v>
                </c:pt>
                <c:pt idx="9">
                  <c:v>2020.02.14</c:v>
                </c:pt>
                <c:pt idx="10">
                  <c:v>2020.02.15</c:v>
                </c:pt>
                <c:pt idx="11">
                  <c:v>2020.02.16</c:v>
                </c:pt>
                <c:pt idx="12">
                  <c:v>2020.02.17</c:v>
                </c:pt>
                <c:pt idx="13">
                  <c:v>2020.02.18</c:v>
                </c:pt>
                <c:pt idx="14">
                  <c:v>2020.02.19</c:v>
                </c:pt>
                <c:pt idx="15">
                  <c:v>2020.02.20</c:v>
                </c:pt>
                <c:pt idx="16">
                  <c:v>2020.02.21</c:v>
                </c:pt>
                <c:pt idx="17">
                  <c:v>2020.02.22</c:v>
                </c:pt>
                <c:pt idx="18">
                  <c:v>2020.02.23</c:v>
                </c:pt>
                <c:pt idx="19">
                  <c:v>2020.02.24</c:v>
                </c:pt>
                <c:pt idx="20">
                  <c:v>2020.02.25</c:v>
                </c:pt>
                <c:pt idx="21">
                  <c:v>2020.02.26</c:v>
                </c:pt>
                <c:pt idx="22">
                  <c:v>2020.02.27</c:v>
                </c:pt>
                <c:pt idx="23">
                  <c:v>2020.02.28</c:v>
                </c:pt>
                <c:pt idx="24">
                  <c:v>2020.02.29</c:v>
                </c:pt>
                <c:pt idx="25">
                  <c:v>2020.03.01</c:v>
                </c:pt>
                <c:pt idx="26">
                  <c:v>2020.03.02</c:v>
                </c:pt>
                <c:pt idx="27">
                  <c:v>2020.03.03</c:v>
                </c:pt>
                <c:pt idx="28">
                  <c:v>2020.03.04</c:v>
                </c:pt>
                <c:pt idx="29">
                  <c:v>2020.03.05</c:v>
                </c:pt>
                <c:pt idx="30">
                  <c:v>2020.03.06</c:v>
                </c:pt>
                <c:pt idx="31">
                  <c:v>2020.03.07</c:v>
                </c:pt>
                <c:pt idx="32">
                  <c:v>2020.03.08</c:v>
                </c:pt>
                <c:pt idx="33">
                  <c:v>2020.03.09</c:v>
                </c:pt>
                <c:pt idx="34">
                  <c:v>2020.03.10</c:v>
                </c:pt>
                <c:pt idx="35">
                  <c:v>2020.03.11</c:v>
                </c:pt>
                <c:pt idx="36">
                  <c:v>2020.03.12</c:v>
                </c:pt>
                <c:pt idx="37">
                  <c:v>2020.03.13</c:v>
                </c:pt>
                <c:pt idx="38">
                  <c:v>2020.03.14</c:v>
                </c:pt>
                <c:pt idx="39">
                  <c:v>2020.03.15</c:v>
                </c:pt>
                <c:pt idx="40">
                  <c:v>2020.03.16</c:v>
                </c:pt>
                <c:pt idx="41">
                  <c:v>2020.03.17</c:v>
                </c:pt>
                <c:pt idx="42">
                  <c:v>2020.03.18</c:v>
                </c:pt>
                <c:pt idx="43">
                  <c:v>2020.03.19</c:v>
                </c:pt>
                <c:pt idx="44">
                  <c:v>2020.03.20</c:v>
                </c:pt>
                <c:pt idx="45">
                  <c:v>2020.03.21</c:v>
                </c:pt>
                <c:pt idx="46">
                  <c:v>2020.03.22</c:v>
                </c:pt>
                <c:pt idx="47">
                  <c:v>2020.03.23</c:v>
                </c:pt>
                <c:pt idx="48">
                  <c:v>2020.03.24</c:v>
                </c:pt>
                <c:pt idx="49">
                  <c:v>2020.03.25</c:v>
                </c:pt>
                <c:pt idx="50">
                  <c:v>2020.03.26</c:v>
                </c:pt>
                <c:pt idx="51">
                  <c:v>2020.03.27</c:v>
                </c:pt>
                <c:pt idx="52">
                  <c:v>2020.03.28</c:v>
                </c:pt>
                <c:pt idx="53">
                  <c:v>2020.03.29</c:v>
                </c:pt>
                <c:pt idx="54">
                  <c:v>2020.03.30</c:v>
                </c:pt>
                <c:pt idx="55">
                  <c:v>2020.03.31</c:v>
                </c:pt>
                <c:pt idx="56">
                  <c:v>2020.04.01</c:v>
                </c:pt>
                <c:pt idx="57">
                  <c:v>2020.04.02</c:v>
                </c:pt>
                <c:pt idx="58">
                  <c:v>2020.04.03</c:v>
                </c:pt>
                <c:pt idx="59">
                  <c:v>2020.04.04</c:v>
                </c:pt>
                <c:pt idx="60">
                  <c:v>2020.04.05</c:v>
                </c:pt>
                <c:pt idx="61">
                  <c:v>2020.04.06</c:v>
                </c:pt>
                <c:pt idx="62">
                  <c:v>2020.04.07</c:v>
                </c:pt>
                <c:pt idx="63">
                  <c:v>2020.04.08</c:v>
                </c:pt>
                <c:pt idx="64">
                  <c:v>2020.04.09</c:v>
                </c:pt>
                <c:pt idx="65">
                  <c:v>2020.04.10</c:v>
                </c:pt>
                <c:pt idx="66">
                  <c:v>2020.04.11</c:v>
                </c:pt>
                <c:pt idx="67">
                  <c:v>2020.04.12</c:v>
                </c:pt>
                <c:pt idx="68">
                  <c:v>2020.04.13</c:v>
                </c:pt>
                <c:pt idx="69">
                  <c:v>2020.04.14</c:v>
                </c:pt>
                <c:pt idx="70">
                  <c:v>2020.04.15</c:v>
                </c:pt>
                <c:pt idx="71">
                  <c:v>2020.04.16</c:v>
                </c:pt>
                <c:pt idx="72">
                  <c:v>2020.04.17</c:v>
                </c:pt>
                <c:pt idx="73">
                  <c:v>2020.04.18</c:v>
                </c:pt>
                <c:pt idx="74">
                  <c:v>2020.04.19</c:v>
                </c:pt>
                <c:pt idx="75">
                  <c:v>2020.04.20</c:v>
                </c:pt>
                <c:pt idx="76">
                  <c:v>2020.04.21</c:v>
                </c:pt>
                <c:pt idx="77">
                  <c:v>2020.04.22</c:v>
                </c:pt>
                <c:pt idx="78">
                  <c:v>2020.04.23</c:v>
                </c:pt>
                <c:pt idx="79">
                  <c:v>2020.04.24</c:v>
                </c:pt>
                <c:pt idx="80">
                  <c:v>2020.04.25</c:v>
                </c:pt>
                <c:pt idx="81">
                  <c:v>2020.04.26</c:v>
                </c:pt>
                <c:pt idx="82">
                  <c:v>2020.04.27</c:v>
                </c:pt>
                <c:pt idx="83">
                  <c:v>2020.04.28</c:v>
                </c:pt>
                <c:pt idx="84">
                  <c:v>2020.04.29</c:v>
                </c:pt>
                <c:pt idx="85">
                  <c:v>2020.04.30</c:v>
                </c:pt>
                <c:pt idx="86">
                  <c:v>2020.05.01</c:v>
                </c:pt>
                <c:pt idx="87">
                  <c:v>2020.05.02</c:v>
                </c:pt>
                <c:pt idx="88">
                  <c:v>2020.05.03</c:v>
                </c:pt>
                <c:pt idx="89">
                  <c:v>2020.05.04</c:v>
                </c:pt>
                <c:pt idx="90">
                  <c:v>2020.05.05</c:v>
                </c:pt>
                <c:pt idx="91">
                  <c:v>2020.05.06</c:v>
                </c:pt>
                <c:pt idx="92">
                  <c:v>2020.05.07</c:v>
                </c:pt>
                <c:pt idx="93">
                  <c:v>2020.05.08</c:v>
                </c:pt>
                <c:pt idx="94">
                  <c:v>2020.05.09</c:v>
                </c:pt>
                <c:pt idx="95">
                  <c:v>2020.05.10</c:v>
                </c:pt>
                <c:pt idx="96">
                  <c:v>2020.05.11</c:v>
                </c:pt>
                <c:pt idx="97">
                  <c:v>2020.05.12</c:v>
                </c:pt>
                <c:pt idx="98">
                  <c:v>2020.05.13</c:v>
                </c:pt>
                <c:pt idx="99">
                  <c:v>2020.05.14</c:v>
                </c:pt>
                <c:pt idx="100">
                  <c:v>2020.05.15</c:v>
                </c:pt>
                <c:pt idx="101">
                  <c:v>2020.05.16</c:v>
                </c:pt>
                <c:pt idx="102">
                  <c:v>2020.05.17</c:v>
                </c:pt>
                <c:pt idx="103">
                  <c:v>2020.05.18</c:v>
                </c:pt>
                <c:pt idx="104">
                  <c:v>2020.05.19</c:v>
                </c:pt>
                <c:pt idx="105">
                  <c:v>2020.05.20</c:v>
                </c:pt>
                <c:pt idx="106">
                  <c:v>2020.05.21</c:v>
                </c:pt>
                <c:pt idx="107">
                  <c:v>2020.05.22</c:v>
                </c:pt>
                <c:pt idx="108">
                  <c:v>2020.05.23</c:v>
                </c:pt>
                <c:pt idx="109">
                  <c:v>2020.05.24</c:v>
                </c:pt>
                <c:pt idx="110">
                  <c:v>2020.05.25</c:v>
                </c:pt>
                <c:pt idx="111">
                  <c:v>2020.05.26</c:v>
                </c:pt>
                <c:pt idx="112">
                  <c:v>2020.05.27</c:v>
                </c:pt>
                <c:pt idx="113">
                  <c:v>2020.05.28</c:v>
                </c:pt>
                <c:pt idx="114">
                  <c:v>2020.05.29</c:v>
                </c:pt>
                <c:pt idx="115">
                  <c:v>2020.05.30</c:v>
                </c:pt>
                <c:pt idx="116">
                  <c:v>2020.05.31</c:v>
                </c:pt>
                <c:pt idx="117">
                  <c:v>2020.06.01</c:v>
                </c:pt>
                <c:pt idx="118">
                  <c:v>2020.06.02</c:v>
                </c:pt>
                <c:pt idx="119">
                  <c:v>2020.06.03</c:v>
                </c:pt>
                <c:pt idx="120">
                  <c:v>2020.06.04</c:v>
                </c:pt>
                <c:pt idx="121">
                  <c:v>2020.06.05</c:v>
                </c:pt>
                <c:pt idx="122">
                  <c:v>2020.06.06</c:v>
                </c:pt>
                <c:pt idx="123">
                  <c:v>2020.06.07</c:v>
                </c:pt>
                <c:pt idx="124">
                  <c:v>2020.06.08</c:v>
                </c:pt>
                <c:pt idx="125">
                  <c:v>2020.06.09</c:v>
                </c:pt>
                <c:pt idx="126">
                  <c:v>2020.06.10</c:v>
                </c:pt>
                <c:pt idx="127">
                  <c:v>2020.06.11</c:v>
                </c:pt>
                <c:pt idx="128">
                  <c:v>2020.06.12</c:v>
                </c:pt>
                <c:pt idx="129">
                  <c:v>2020.06.13</c:v>
                </c:pt>
                <c:pt idx="130">
                  <c:v>2020.06.14</c:v>
                </c:pt>
                <c:pt idx="131">
                  <c:v>2020.06.15</c:v>
                </c:pt>
                <c:pt idx="132">
                  <c:v>2020.06.16</c:v>
                </c:pt>
                <c:pt idx="133">
                  <c:v>2020.06.17</c:v>
                </c:pt>
                <c:pt idx="134">
                  <c:v>2020.06.18</c:v>
                </c:pt>
                <c:pt idx="135">
                  <c:v>2020.06.19</c:v>
                </c:pt>
                <c:pt idx="136">
                  <c:v>2020.06.20</c:v>
                </c:pt>
                <c:pt idx="137">
                  <c:v>2020.06.21</c:v>
                </c:pt>
                <c:pt idx="138">
                  <c:v>2020.06.22</c:v>
                </c:pt>
                <c:pt idx="139">
                  <c:v>2020.06.23</c:v>
                </c:pt>
                <c:pt idx="140">
                  <c:v>2020.06.24</c:v>
                </c:pt>
                <c:pt idx="141">
                  <c:v>2020.06.25</c:v>
                </c:pt>
                <c:pt idx="142">
                  <c:v>2020.06.26</c:v>
                </c:pt>
                <c:pt idx="143">
                  <c:v>2020.06.27</c:v>
                </c:pt>
                <c:pt idx="144">
                  <c:v>2020.06.28</c:v>
                </c:pt>
                <c:pt idx="145">
                  <c:v>2020.06.29</c:v>
                </c:pt>
                <c:pt idx="146">
                  <c:v>2020.06.30</c:v>
                </c:pt>
                <c:pt idx="147">
                  <c:v>2020.07.01</c:v>
                </c:pt>
                <c:pt idx="148">
                  <c:v>2020.07.02</c:v>
                </c:pt>
                <c:pt idx="149">
                  <c:v>2020.07.03</c:v>
                </c:pt>
                <c:pt idx="150">
                  <c:v>2020.07.04</c:v>
                </c:pt>
                <c:pt idx="151">
                  <c:v>2020.07.05</c:v>
                </c:pt>
                <c:pt idx="152">
                  <c:v>2020.07.06</c:v>
                </c:pt>
                <c:pt idx="153">
                  <c:v>2020.07.07</c:v>
                </c:pt>
                <c:pt idx="154">
                  <c:v>2020.07.08</c:v>
                </c:pt>
                <c:pt idx="155">
                  <c:v>2020.07.09</c:v>
                </c:pt>
                <c:pt idx="156">
                  <c:v>2020.07.10</c:v>
                </c:pt>
                <c:pt idx="157">
                  <c:v>2020.07.11</c:v>
                </c:pt>
                <c:pt idx="158">
                  <c:v>2020.07.12</c:v>
                </c:pt>
                <c:pt idx="159">
                  <c:v>2020.07.13</c:v>
                </c:pt>
                <c:pt idx="160">
                  <c:v>2020.07.14</c:v>
                </c:pt>
                <c:pt idx="161">
                  <c:v>2020.07.15</c:v>
                </c:pt>
                <c:pt idx="162">
                  <c:v>2020.07.16</c:v>
                </c:pt>
                <c:pt idx="163">
                  <c:v>2020.07.17</c:v>
                </c:pt>
                <c:pt idx="164">
                  <c:v>2020.07.18</c:v>
                </c:pt>
                <c:pt idx="165">
                  <c:v>2020.07.19</c:v>
                </c:pt>
                <c:pt idx="166">
                  <c:v>2020.07.20</c:v>
                </c:pt>
                <c:pt idx="167">
                  <c:v>2020.07.21</c:v>
                </c:pt>
                <c:pt idx="168">
                  <c:v>2020.07.22</c:v>
                </c:pt>
                <c:pt idx="169">
                  <c:v>2020.07.23</c:v>
                </c:pt>
                <c:pt idx="170">
                  <c:v>2020.07.24</c:v>
                </c:pt>
                <c:pt idx="171">
                  <c:v>2020.07.25</c:v>
                </c:pt>
                <c:pt idx="172">
                  <c:v>2020.07.26</c:v>
                </c:pt>
                <c:pt idx="173">
                  <c:v>2020.07.27</c:v>
                </c:pt>
                <c:pt idx="174">
                  <c:v>2020.07.28</c:v>
                </c:pt>
                <c:pt idx="175">
                  <c:v>2020.07.29</c:v>
                </c:pt>
                <c:pt idx="176">
                  <c:v>2020.07.30</c:v>
                </c:pt>
                <c:pt idx="177">
                  <c:v>2020.07.31</c:v>
                </c:pt>
                <c:pt idx="178">
                  <c:v>2020.08.01</c:v>
                </c:pt>
                <c:pt idx="179">
                  <c:v>2020.08.02</c:v>
                </c:pt>
                <c:pt idx="180">
                  <c:v>2020.08.03</c:v>
                </c:pt>
                <c:pt idx="181">
                  <c:v>2020.08.04</c:v>
                </c:pt>
                <c:pt idx="182">
                  <c:v>2020.08.05</c:v>
                </c:pt>
                <c:pt idx="183">
                  <c:v>2020.08.06</c:v>
                </c:pt>
                <c:pt idx="184">
                  <c:v>2020.08.07</c:v>
                </c:pt>
                <c:pt idx="185">
                  <c:v>2020.08.08</c:v>
                </c:pt>
                <c:pt idx="186">
                  <c:v>2020.08.09</c:v>
                </c:pt>
                <c:pt idx="187">
                  <c:v>2020.08.10</c:v>
                </c:pt>
                <c:pt idx="188">
                  <c:v>2020.08.11</c:v>
                </c:pt>
                <c:pt idx="189">
                  <c:v>2020.08.12</c:v>
                </c:pt>
                <c:pt idx="190">
                  <c:v>2020.08.13</c:v>
                </c:pt>
                <c:pt idx="191">
                  <c:v>2020.08.14</c:v>
                </c:pt>
                <c:pt idx="192">
                  <c:v>2020.08.15</c:v>
                </c:pt>
                <c:pt idx="193">
                  <c:v>2020.08.16</c:v>
                </c:pt>
                <c:pt idx="194">
                  <c:v>2020.08.17</c:v>
                </c:pt>
                <c:pt idx="195">
                  <c:v>2020.08.18</c:v>
                </c:pt>
                <c:pt idx="196">
                  <c:v>2020.08.19</c:v>
                </c:pt>
                <c:pt idx="197">
                  <c:v>2020.08.20</c:v>
                </c:pt>
                <c:pt idx="198">
                  <c:v>2020.08.21</c:v>
                </c:pt>
                <c:pt idx="199">
                  <c:v>2020.08.22</c:v>
                </c:pt>
                <c:pt idx="200">
                  <c:v>2020.08.23</c:v>
                </c:pt>
                <c:pt idx="201">
                  <c:v>2020.08.24</c:v>
                </c:pt>
                <c:pt idx="202">
                  <c:v>2020.08.25</c:v>
                </c:pt>
                <c:pt idx="203">
                  <c:v>2020.08.26</c:v>
                </c:pt>
                <c:pt idx="204">
                  <c:v>2020.08.27</c:v>
                </c:pt>
                <c:pt idx="205">
                  <c:v>2020.08.28</c:v>
                </c:pt>
                <c:pt idx="206">
                  <c:v>2020.08.29</c:v>
                </c:pt>
                <c:pt idx="207">
                  <c:v>2020.08.30</c:v>
                </c:pt>
                <c:pt idx="208">
                  <c:v>2020.08.31</c:v>
                </c:pt>
                <c:pt idx="209">
                  <c:v>2020.09.01</c:v>
                </c:pt>
                <c:pt idx="210">
                  <c:v>2020.09.02</c:v>
                </c:pt>
                <c:pt idx="211">
                  <c:v>2020.09.03</c:v>
                </c:pt>
                <c:pt idx="212">
                  <c:v>2020.09.04</c:v>
                </c:pt>
                <c:pt idx="213">
                  <c:v>2020.09.05</c:v>
                </c:pt>
                <c:pt idx="214">
                  <c:v>2020.09.06</c:v>
                </c:pt>
                <c:pt idx="215">
                  <c:v>2020.09.07</c:v>
                </c:pt>
                <c:pt idx="216">
                  <c:v>2020.09.08</c:v>
                </c:pt>
                <c:pt idx="217">
                  <c:v>2020.09.09</c:v>
                </c:pt>
                <c:pt idx="218">
                  <c:v>2020.09.10</c:v>
                </c:pt>
                <c:pt idx="219">
                  <c:v>2020.09.11</c:v>
                </c:pt>
                <c:pt idx="220">
                  <c:v>2020.09.12</c:v>
                </c:pt>
                <c:pt idx="221">
                  <c:v>2020.09.13</c:v>
                </c:pt>
                <c:pt idx="222">
                  <c:v>2020.09.14</c:v>
                </c:pt>
                <c:pt idx="223">
                  <c:v>2020.09.15</c:v>
                </c:pt>
                <c:pt idx="224">
                  <c:v>2020.09.16</c:v>
                </c:pt>
                <c:pt idx="225">
                  <c:v>2020.09.17</c:v>
                </c:pt>
                <c:pt idx="226">
                  <c:v>2020.09.18</c:v>
                </c:pt>
                <c:pt idx="227">
                  <c:v>2020.09.19</c:v>
                </c:pt>
                <c:pt idx="228">
                  <c:v>2020.09.20</c:v>
                </c:pt>
                <c:pt idx="229">
                  <c:v>2020.09.21</c:v>
                </c:pt>
                <c:pt idx="230">
                  <c:v>2020.09.22</c:v>
                </c:pt>
                <c:pt idx="231">
                  <c:v>2020.09.23</c:v>
                </c:pt>
                <c:pt idx="232">
                  <c:v>2020.09.24</c:v>
                </c:pt>
                <c:pt idx="233">
                  <c:v>2020.09.25</c:v>
                </c:pt>
                <c:pt idx="234">
                  <c:v>2020.09.26</c:v>
                </c:pt>
                <c:pt idx="235">
                  <c:v>2020.09.27</c:v>
                </c:pt>
                <c:pt idx="236">
                  <c:v>2020.09.28</c:v>
                </c:pt>
                <c:pt idx="237">
                  <c:v>2020.09.29</c:v>
                </c:pt>
                <c:pt idx="238">
                  <c:v>2020.09.30</c:v>
                </c:pt>
                <c:pt idx="239">
                  <c:v>2020.10.01</c:v>
                </c:pt>
                <c:pt idx="240">
                  <c:v>2020.10.02</c:v>
                </c:pt>
                <c:pt idx="241">
                  <c:v>2020.10.03</c:v>
                </c:pt>
                <c:pt idx="242">
                  <c:v>2020.10.04</c:v>
                </c:pt>
                <c:pt idx="243">
                  <c:v>2020.10.05</c:v>
                </c:pt>
                <c:pt idx="244">
                  <c:v>2020.10.06</c:v>
                </c:pt>
                <c:pt idx="245">
                  <c:v>2020.10.07</c:v>
                </c:pt>
                <c:pt idx="246">
                  <c:v>2020.10.08</c:v>
                </c:pt>
                <c:pt idx="247">
                  <c:v>2020.10.09</c:v>
                </c:pt>
                <c:pt idx="248">
                  <c:v>2020.10.10</c:v>
                </c:pt>
                <c:pt idx="249">
                  <c:v>2020.10.11</c:v>
                </c:pt>
                <c:pt idx="250">
                  <c:v>2020.10.12</c:v>
                </c:pt>
                <c:pt idx="251">
                  <c:v>2020.10.13</c:v>
                </c:pt>
                <c:pt idx="252">
                  <c:v>2020.10.14</c:v>
                </c:pt>
                <c:pt idx="253">
                  <c:v>2020.10.15</c:v>
                </c:pt>
                <c:pt idx="254">
                  <c:v>2020.10.16</c:v>
                </c:pt>
                <c:pt idx="255">
                  <c:v>2020.10.17</c:v>
                </c:pt>
                <c:pt idx="256">
                  <c:v>2020.10.18</c:v>
                </c:pt>
                <c:pt idx="257">
                  <c:v>2020.10.19</c:v>
                </c:pt>
                <c:pt idx="258">
                  <c:v>2020.10.20</c:v>
                </c:pt>
                <c:pt idx="259">
                  <c:v>2020.10.21</c:v>
                </c:pt>
                <c:pt idx="260">
                  <c:v>2020.10.22</c:v>
                </c:pt>
                <c:pt idx="261">
                  <c:v>2020.10.23</c:v>
                </c:pt>
                <c:pt idx="262">
                  <c:v>2020.10.24</c:v>
                </c:pt>
                <c:pt idx="263">
                  <c:v>2020.10.25</c:v>
                </c:pt>
                <c:pt idx="264">
                  <c:v>2020.10.26</c:v>
                </c:pt>
                <c:pt idx="265">
                  <c:v>2020.10.27</c:v>
                </c:pt>
                <c:pt idx="266">
                  <c:v>2020.10.28</c:v>
                </c:pt>
                <c:pt idx="267">
                  <c:v>2020.10.29</c:v>
                </c:pt>
                <c:pt idx="268">
                  <c:v>2020.10.30</c:v>
                </c:pt>
                <c:pt idx="269">
                  <c:v>2020.10.31</c:v>
                </c:pt>
                <c:pt idx="270">
                  <c:v>2020.11.01</c:v>
                </c:pt>
                <c:pt idx="271">
                  <c:v>2020.11.02</c:v>
                </c:pt>
                <c:pt idx="272">
                  <c:v>2020.11.03</c:v>
                </c:pt>
                <c:pt idx="273">
                  <c:v>2020.11.04</c:v>
                </c:pt>
                <c:pt idx="274">
                  <c:v>2020.11.05</c:v>
                </c:pt>
                <c:pt idx="275">
                  <c:v>2020.11.06</c:v>
                </c:pt>
                <c:pt idx="276">
                  <c:v>2020.11.07</c:v>
                </c:pt>
                <c:pt idx="277">
                  <c:v>2020.11.08</c:v>
                </c:pt>
                <c:pt idx="278">
                  <c:v>2020.11.09</c:v>
                </c:pt>
                <c:pt idx="279">
                  <c:v>2020.11.10</c:v>
                </c:pt>
                <c:pt idx="280">
                  <c:v>2020.11.11</c:v>
                </c:pt>
                <c:pt idx="281">
                  <c:v>2020.11.12</c:v>
                </c:pt>
                <c:pt idx="282">
                  <c:v>2020.11.13</c:v>
                </c:pt>
                <c:pt idx="283">
                  <c:v>2020.11.14</c:v>
                </c:pt>
                <c:pt idx="284">
                  <c:v>2020.11.15</c:v>
                </c:pt>
                <c:pt idx="285">
                  <c:v>2020.11.16</c:v>
                </c:pt>
                <c:pt idx="286">
                  <c:v>2020.11.17</c:v>
                </c:pt>
                <c:pt idx="287">
                  <c:v>2020.11.18</c:v>
                </c:pt>
                <c:pt idx="288">
                  <c:v>2020.11.19</c:v>
                </c:pt>
                <c:pt idx="289">
                  <c:v>2020.11.20</c:v>
                </c:pt>
                <c:pt idx="290">
                  <c:v>2020.11.21</c:v>
                </c:pt>
                <c:pt idx="291">
                  <c:v>2020.11.22</c:v>
                </c:pt>
                <c:pt idx="292">
                  <c:v>2020.11.23</c:v>
                </c:pt>
                <c:pt idx="293">
                  <c:v>2020.11.24</c:v>
                </c:pt>
                <c:pt idx="294">
                  <c:v>2020.11.25</c:v>
                </c:pt>
                <c:pt idx="295">
                  <c:v>2020.11.26</c:v>
                </c:pt>
                <c:pt idx="296">
                  <c:v>2020.11.27</c:v>
                </c:pt>
                <c:pt idx="297">
                  <c:v>2020.11.28</c:v>
                </c:pt>
                <c:pt idx="298">
                  <c:v>2020.11.29</c:v>
                </c:pt>
                <c:pt idx="299">
                  <c:v>2020.11.30</c:v>
                </c:pt>
                <c:pt idx="300">
                  <c:v>2020.12.01</c:v>
                </c:pt>
                <c:pt idx="301">
                  <c:v>2020.12.02</c:v>
                </c:pt>
                <c:pt idx="302">
                  <c:v>2020.12.03</c:v>
                </c:pt>
                <c:pt idx="303">
                  <c:v>2020.12.04</c:v>
                </c:pt>
                <c:pt idx="304">
                  <c:v>2020.12.05</c:v>
                </c:pt>
                <c:pt idx="305">
                  <c:v>2020.12.06</c:v>
                </c:pt>
                <c:pt idx="306">
                  <c:v>2020.12.07</c:v>
                </c:pt>
                <c:pt idx="307">
                  <c:v>2020.12.08</c:v>
                </c:pt>
                <c:pt idx="308">
                  <c:v>2020.12.09</c:v>
                </c:pt>
                <c:pt idx="309">
                  <c:v>2020.12.10</c:v>
                </c:pt>
                <c:pt idx="310">
                  <c:v>2020.12.11</c:v>
                </c:pt>
                <c:pt idx="311">
                  <c:v>2020.12.12</c:v>
                </c:pt>
                <c:pt idx="312">
                  <c:v>2020.12.13</c:v>
                </c:pt>
                <c:pt idx="313">
                  <c:v>2020.12.14</c:v>
                </c:pt>
                <c:pt idx="314">
                  <c:v>2020.12.15</c:v>
                </c:pt>
                <c:pt idx="315">
                  <c:v>2020.12.16</c:v>
                </c:pt>
                <c:pt idx="316">
                  <c:v>2020.12.17</c:v>
                </c:pt>
                <c:pt idx="317">
                  <c:v>2020.12.18</c:v>
                </c:pt>
                <c:pt idx="318">
                  <c:v>2020.12.19</c:v>
                </c:pt>
                <c:pt idx="319">
                  <c:v>2020.12.20</c:v>
                </c:pt>
                <c:pt idx="320">
                  <c:v>2020.12.21</c:v>
                </c:pt>
                <c:pt idx="321">
                  <c:v>2020.12.22</c:v>
                </c:pt>
                <c:pt idx="322">
                  <c:v>2020.12.23</c:v>
                </c:pt>
                <c:pt idx="323">
                  <c:v>2020.12.24</c:v>
                </c:pt>
                <c:pt idx="324">
                  <c:v>2020.12.25</c:v>
                </c:pt>
                <c:pt idx="325">
                  <c:v>2020.12.26</c:v>
                </c:pt>
                <c:pt idx="326">
                  <c:v>2020.12.27</c:v>
                </c:pt>
                <c:pt idx="327">
                  <c:v>2020.12.28</c:v>
                </c:pt>
                <c:pt idx="328">
                  <c:v>2020.12.29</c:v>
                </c:pt>
                <c:pt idx="329">
                  <c:v>2020.12.30</c:v>
                </c:pt>
                <c:pt idx="330">
                  <c:v>2020.12.31</c:v>
                </c:pt>
              </c:strCache>
            </c:strRef>
          </c:cat>
          <c:val>
            <c:numRef>
              <c:f>Sheet1!$B$2:$B$332</c:f>
              <c:numCache>
                <c:formatCode>General</c:formatCode>
                <c:ptCount val="331"/>
                <c:pt idx="0">
                  <c:v>8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15</c:v>
                </c:pt>
                <c:pt idx="16">
                  <c:v>18</c:v>
                </c:pt>
                <c:pt idx="17">
                  <c:v>24</c:v>
                </c:pt>
                <c:pt idx="18">
                  <c:v>25</c:v>
                </c:pt>
                <c:pt idx="19">
                  <c:v>31</c:v>
                </c:pt>
                <c:pt idx="20">
                  <c:v>44</c:v>
                </c:pt>
                <c:pt idx="21">
                  <c:v>49</c:v>
                </c:pt>
                <c:pt idx="22">
                  <c:v>59</c:v>
                </c:pt>
                <c:pt idx="23">
                  <c:v>65</c:v>
                </c:pt>
                <c:pt idx="24">
                  <c:v>77</c:v>
                </c:pt>
                <c:pt idx="25">
                  <c:v>86</c:v>
                </c:pt>
                <c:pt idx="26">
                  <c:v>92</c:v>
                </c:pt>
                <c:pt idx="27">
                  <c:v>98</c:v>
                </c:pt>
                <c:pt idx="28">
                  <c:v>99</c:v>
                </c:pt>
                <c:pt idx="29">
                  <c:v>105</c:v>
                </c:pt>
                <c:pt idx="30">
                  <c:v>106</c:v>
                </c:pt>
                <c:pt idx="31">
                  <c:v>114</c:v>
                </c:pt>
                <c:pt idx="32">
                  <c:v>120</c:v>
                </c:pt>
                <c:pt idx="33">
                  <c:v>130</c:v>
                </c:pt>
                <c:pt idx="34">
                  <c:v>156</c:v>
                </c:pt>
                <c:pt idx="35">
                  <c:v>205</c:v>
                </c:pt>
                <c:pt idx="36">
                  <c:v>219</c:v>
                </c:pt>
                <c:pt idx="37">
                  <c:v>231</c:v>
                </c:pt>
                <c:pt idx="38">
                  <c:v>240</c:v>
                </c:pt>
                <c:pt idx="39">
                  <c:v>248</c:v>
                </c:pt>
                <c:pt idx="40">
                  <c:v>254</c:v>
                </c:pt>
                <c:pt idx="41">
                  <c:v>267</c:v>
                </c:pt>
                <c:pt idx="42">
                  <c:v>270</c:v>
                </c:pt>
                <c:pt idx="43">
                  <c:v>282</c:v>
                </c:pt>
                <c:pt idx="44">
                  <c:v>299</c:v>
                </c:pt>
                <c:pt idx="45">
                  <c:v>314</c:v>
                </c:pt>
                <c:pt idx="46">
                  <c:v>324</c:v>
                </c:pt>
                <c:pt idx="47">
                  <c:v>330</c:v>
                </c:pt>
                <c:pt idx="48">
                  <c:v>334</c:v>
                </c:pt>
                <c:pt idx="49">
                  <c:v>347</c:v>
                </c:pt>
                <c:pt idx="50">
                  <c:v>361</c:v>
                </c:pt>
                <c:pt idx="51">
                  <c:v>376</c:v>
                </c:pt>
                <c:pt idx="52">
                  <c:v>391</c:v>
                </c:pt>
                <c:pt idx="53">
                  <c:v>413</c:v>
                </c:pt>
                <c:pt idx="54">
                  <c:v>434</c:v>
                </c:pt>
                <c:pt idx="55">
                  <c:v>454</c:v>
                </c:pt>
                <c:pt idx="56">
                  <c:v>478</c:v>
                </c:pt>
                <c:pt idx="57">
                  <c:v>494</c:v>
                </c:pt>
                <c:pt idx="58">
                  <c:v>513</c:v>
                </c:pt>
                <c:pt idx="59">
                  <c:v>533</c:v>
                </c:pt>
                <c:pt idx="60">
                  <c:v>558</c:v>
                </c:pt>
                <c:pt idx="61">
                  <c:v>563</c:v>
                </c:pt>
                <c:pt idx="62">
                  <c:v>571</c:v>
                </c:pt>
                <c:pt idx="63">
                  <c:v>581</c:v>
                </c:pt>
                <c:pt idx="64">
                  <c:v>592</c:v>
                </c:pt>
                <c:pt idx="65">
                  <c:v>597</c:v>
                </c:pt>
                <c:pt idx="66">
                  <c:v>600</c:v>
                </c:pt>
                <c:pt idx="67">
                  <c:v>602</c:v>
                </c:pt>
                <c:pt idx="68">
                  <c:v>610</c:v>
                </c:pt>
                <c:pt idx="69">
                  <c:v>613</c:v>
                </c:pt>
                <c:pt idx="70">
                  <c:v>619</c:v>
                </c:pt>
                <c:pt idx="71">
                  <c:v>619</c:v>
                </c:pt>
                <c:pt idx="72">
                  <c:v>621</c:v>
                </c:pt>
                <c:pt idx="73">
                  <c:v>623</c:v>
                </c:pt>
                <c:pt idx="74">
                  <c:v>624</c:v>
                </c:pt>
                <c:pt idx="75">
                  <c:v>624</c:v>
                </c:pt>
                <c:pt idx="76">
                  <c:v>626</c:v>
                </c:pt>
                <c:pt idx="77">
                  <c:v>628</c:v>
                </c:pt>
                <c:pt idx="78">
                  <c:v>628</c:v>
                </c:pt>
                <c:pt idx="79">
                  <c:v>628</c:v>
                </c:pt>
                <c:pt idx="80">
                  <c:v>629</c:v>
                </c:pt>
                <c:pt idx="81">
                  <c:v>629</c:v>
                </c:pt>
                <c:pt idx="82">
                  <c:v>629</c:v>
                </c:pt>
                <c:pt idx="83">
                  <c:v>633</c:v>
                </c:pt>
                <c:pt idx="84">
                  <c:v>633</c:v>
                </c:pt>
                <c:pt idx="85">
                  <c:v>633</c:v>
                </c:pt>
                <c:pt idx="86">
                  <c:v>634</c:v>
                </c:pt>
                <c:pt idx="87">
                  <c:v>635</c:v>
                </c:pt>
                <c:pt idx="88">
                  <c:v>637</c:v>
                </c:pt>
                <c:pt idx="89">
                  <c:v>637</c:v>
                </c:pt>
                <c:pt idx="90">
                  <c:v>637</c:v>
                </c:pt>
                <c:pt idx="91">
                  <c:v>637</c:v>
                </c:pt>
                <c:pt idx="92">
                  <c:v>637</c:v>
                </c:pt>
                <c:pt idx="93">
                  <c:v>648</c:v>
                </c:pt>
                <c:pt idx="94">
                  <c:v>658</c:v>
                </c:pt>
                <c:pt idx="95">
                  <c:v>669</c:v>
                </c:pt>
                <c:pt idx="96">
                  <c:v>690</c:v>
                </c:pt>
                <c:pt idx="97">
                  <c:v>703</c:v>
                </c:pt>
                <c:pt idx="98">
                  <c:v>708</c:v>
                </c:pt>
                <c:pt idx="99">
                  <c:v>714</c:v>
                </c:pt>
                <c:pt idx="100">
                  <c:v>725</c:v>
                </c:pt>
                <c:pt idx="101">
                  <c:v>731</c:v>
                </c:pt>
                <c:pt idx="102">
                  <c:v>735</c:v>
                </c:pt>
                <c:pt idx="103">
                  <c:v>736</c:v>
                </c:pt>
                <c:pt idx="104">
                  <c:v>750</c:v>
                </c:pt>
                <c:pt idx="105">
                  <c:v>753</c:v>
                </c:pt>
                <c:pt idx="106">
                  <c:v>756</c:v>
                </c:pt>
                <c:pt idx="107">
                  <c:v>759</c:v>
                </c:pt>
                <c:pt idx="108">
                  <c:v>762</c:v>
                </c:pt>
                <c:pt idx="109">
                  <c:v>768</c:v>
                </c:pt>
                <c:pt idx="110">
                  <c:v>776</c:v>
                </c:pt>
                <c:pt idx="111">
                  <c:v>792</c:v>
                </c:pt>
                <c:pt idx="112">
                  <c:v>807</c:v>
                </c:pt>
                <c:pt idx="113">
                  <c:v>828</c:v>
                </c:pt>
                <c:pt idx="114">
                  <c:v>846</c:v>
                </c:pt>
                <c:pt idx="115">
                  <c:v>855</c:v>
                </c:pt>
                <c:pt idx="116">
                  <c:v>861</c:v>
                </c:pt>
                <c:pt idx="117">
                  <c:v>863</c:v>
                </c:pt>
                <c:pt idx="118">
                  <c:v>878</c:v>
                </c:pt>
                <c:pt idx="119">
                  <c:v>896</c:v>
                </c:pt>
                <c:pt idx="120">
                  <c:v>916</c:v>
                </c:pt>
                <c:pt idx="121">
                  <c:v>929</c:v>
                </c:pt>
                <c:pt idx="122">
                  <c:v>952</c:v>
                </c:pt>
                <c:pt idx="123">
                  <c:v>979</c:v>
                </c:pt>
                <c:pt idx="124">
                  <c:v>997</c:v>
                </c:pt>
                <c:pt idx="125">
                  <c:v>1019</c:v>
                </c:pt>
                <c:pt idx="126">
                  <c:v>1029</c:v>
                </c:pt>
                <c:pt idx="127">
                  <c:v>1048</c:v>
                </c:pt>
                <c:pt idx="128">
                  <c:v>1072</c:v>
                </c:pt>
                <c:pt idx="129">
                  <c:v>1101</c:v>
                </c:pt>
                <c:pt idx="130">
                  <c:v>1113</c:v>
                </c:pt>
                <c:pt idx="131">
                  <c:v>1120</c:v>
                </c:pt>
                <c:pt idx="132">
                  <c:v>1132</c:v>
                </c:pt>
                <c:pt idx="133">
                  <c:v>1145</c:v>
                </c:pt>
                <c:pt idx="134">
                  <c:v>1170</c:v>
                </c:pt>
                <c:pt idx="135">
                  <c:v>1188</c:v>
                </c:pt>
                <c:pt idx="136">
                  <c:v>1202</c:v>
                </c:pt>
                <c:pt idx="137">
                  <c:v>1219</c:v>
                </c:pt>
                <c:pt idx="138">
                  <c:v>1224</c:v>
                </c:pt>
                <c:pt idx="139">
                  <c:v>1230</c:v>
                </c:pt>
                <c:pt idx="140">
                  <c:v>1241</c:v>
                </c:pt>
                <c:pt idx="141">
                  <c:v>1250</c:v>
                </c:pt>
                <c:pt idx="142">
                  <c:v>1267</c:v>
                </c:pt>
                <c:pt idx="143">
                  <c:v>1284</c:v>
                </c:pt>
                <c:pt idx="144">
                  <c:v>1298</c:v>
                </c:pt>
                <c:pt idx="145">
                  <c:v>1305</c:v>
                </c:pt>
                <c:pt idx="146">
                  <c:v>1312</c:v>
                </c:pt>
                <c:pt idx="147">
                  <c:v>1321</c:v>
                </c:pt>
                <c:pt idx="148">
                  <c:v>1334</c:v>
                </c:pt>
                <c:pt idx="149">
                  <c:v>1346</c:v>
                </c:pt>
                <c:pt idx="150">
                  <c:v>1353</c:v>
                </c:pt>
                <c:pt idx="151">
                  <c:v>1369</c:v>
                </c:pt>
                <c:pt idx="152">
                  <c:v>1372</c:v>
                </c:pt>
                <c:pt idx="153">
                  <c:v>1375</c:v>
                </c:pt>
                <c:pt idx="154">
                  <c:v>1385</c:v>
                </c:pt>
                <c:pt idx="155">
                  <c:v>1393</c:v>
                </c:pt>
                <c:pt idx="156">
                  <c:v>1401</c:v>
                </c:pt>
                <c:pt idx="157">
                  <c:v>1409</c:v>
                </c:pt>
                <c:pt idx="158">
                  <c:v>1416</c:v>
                </c:pt>
                <c:pt idx="159">
                  <c:v>1429</c:v>
                </c:pt>
                <c:pt idx="160">
                  <c:v>1436</c:v>
                </c:pt>
                <c:pt idx="161">
                  <c:v>1442</c:v>
                </c:pt>
                <c:pt idx="162">
                  <c:v>1449</c:v>
                </c:pt>
                <c:pt idx="163">
                  <c:v>1458</c:v>
                </c:pt>
                <c:pt idx="164">
                  <c:v>1464</c:v>
                </c:pt>
                <c:pt idx="165">
                  <c:v>1474</c:v>
                </c:pt>
                <c:pt idx="166">
                  <c:v>1477</c:v>
                </c:pt>
                <c:pt idx="167">
                  <c:v>1498</c:v>
                </c:pt>
                <c:pt idx="168">
                  <c:v>1514</c:v>
                </c:pt>
                <c:pt idx="169">
                  <c:v>1526</c:v>
                </c:pt>
                <c:pt idx="170">
                  <c:v>1547</c:v>
                </c:pt>
                <c:pt idx="171">
                  <c:v>1558</c:v>
                </c:pt>
                <c:pt idx="172">
                  <c:v>1565</c:v>
                </c:pt>
                <c:pt idx="173">
                  <c:v>1574</c:v>
                </c:pt>
                <c:pt idx="174">
                  <c:v>1580</c:v>
                </c:pt>
                <c:pt idx="175">
                  <c:v>1589</c:v>
                </c:pt>
                <c:pt idx="176">
                  <c:v>1592</c:v>
                </c:pt>
                <c:pt idx="177">
                  <c:v>1600</c:v>
                </c:pt>
                <c:pt idx="178">
                  <c:v>1602</c:v>
                </c:pt>
                <c:pt idx="179">
                  <c:v>1607</c:v>
                </c:pt>
                <c:pt idx="180">
                  <c:v>1612</c:v>
                </c:pt>
                <c:pt idx="181">
                  <c:v>1621</c:v>
                </c:pt>
                <c:pt idx="182">
                  <c:v>1627</c:v>
                </c:pt>
                <c:pt idx="183">
                  <c:v>1636</c:v>
                </c:pt>
                <c:pt idx="184">
                  <c:v>1645</c:v>
                </c:pt>
                <c:pt idx="185">
                  <c:v>1662</c:v>
                </c:pt>
                <c:pt idx="186">
                  <c:v>1675</c:v>
                </c:pt>
                <c:pt idx="187">
                  <c:v>1688</c:v>
                </c:pt>
                <c:pt idx="188">
                  <c:v>1694</c:v>
                </c:pt>
                <c:pt idx="189">
                  <c:v>1709</c:v>
                </c:pt>
                <c:pt idx="190">
                  <c:v>1735</c:v>
                </c:pt>
                <c:pt idx="191">
                  <c:v>1767</c:v>
                </c:pt>
                <c:pt idx="192">
                  <c:v>1841</c:v>
                </c:pt>
                <c:pt idx="193">
                  <c:v>1987</c:v>
                </c:pt>
                <c:pt idx="194">
                  <c:v>2077</c:v>
                </c:pt>
                <c:pt idx="195">
                  <c:v>2209</c:v>
                </c:pt>
                <c:pt idx="196">
                  <c:v>2360</c:v>
                </c:pt>
                <c:pt idx="197">
                  <c:v>2495</c:v>
                </c:pt>
                <c:pt idx="198">
                  <c:v>2621</c:v>
                </c:pt>
                <c:pt idx="199">
                  <c:v>2749</c:v>
                </c:pt>
                <c:pt idx="200">
                  <c:v>2889</c:v>
                </c:pt>
                <c:pt idx="201">
                  <c:v>2986</c:v>
                </c:pt>
                <c:pt idx="202">
                  <c:v>3120</c:v>
                </c:pt>
                <c:pt idx="203">
                  <c:v>3232</c:v>
                </c:pt>
                <c:pt idx="204">
                  <c:v>3386</c:v>
                </c:pt>
                <c:pt idx="205">
                  <c:v>3532</c:v>
                </c:pt>
                <c:pt idx="206">
                  <c:v>3657</c:v>
                </c:pt>
                <c:pt idx="207">
                  <c:v>3773</c:v>
                </c:pt>
                <c:pt idx="208">
                  <c:v>3867</c:v>
                </c:pt>
                <c:pt idx="209">
                  <c:v>3961</c:v>
                </c:pt>
                <c:pt idx="210">
                  <c:v>4062</c:v>
                </c:pt>
                <c:pt idx="211">
                  <c:v>4131</c:v>
                </c:pt>
                <c:pt idx="212">
                  <c:v>4201</c:v>
                </c:pt>
                <c:pt idx="213">
                  <c:v>4251</c:v>
                </c:pt>
                <c:pt idx="214">
                  <c:v>4314</c:v>
                </c:pt>
                <c:pt idx="215">
                  <c:v>4362</c:v>
                </c:pt>
                <c:pt idx="216">
                  <c:v>4429</c:v>
                </c:pt>
                <c:pt idx="217">
                  <c:v>4478</c:v>
                </c:pt>
                <c:pt idx="218">
                  <c:v>4526</c:v>
                </c:pt>
                <c:pt idx="219">
                  <c:v>4589</c:v>
                </c:pt>
                <c:pt idx="220">
                  <c:v>4639</c:v>
                </c:pt>
                <c:pt idx="221">
                  <c:v>4670</c:v>
                </c:pt>
                <c:pt idx="222">
                  <c:v>4711</c:v>
                </c:pt>
                <c:pt idx="223">
                  <c:v>4743</c:v>
                </c:pt>
                <c:pt idx="224">
                  <c:v>4794</c:v>
                </c:pt>
                <c:pt idx="225">
                  <c:v>4857</c:v>
                </c:pt>
                <c:pt idx="226">
                  <c:v>4904</c:v>
                </c:pt>
                <c:pt idx="227">
                  <c:v>4944</c:v>
                </c:pt>
                <c:pt idx="228">
                  <c:v>4972</c:v>
                </c:pt>
                <c:pt idx="229">
                  <c:v>4995</c:v>
                </c:pt>
                <c:pt idx="230">
                  <c:v>5016</c:v>
                </c:pt>
                <c:pt idx="231">
                  <c:v>5056</c:v>
                </c:pt>
                <c:pt idx="232">
                  <c:v>5095</c:v>
                </c:pt>
                <c:pt idx="233">
                  <c:v>5152</c:v>
                </c:pt>
                <c:pt idx="234">
                  <c:v>5178</c:v>
                </c:pt>
                <c:pt idx="235">
                  <c:v>5212</c:v>
                </c:pt>
                <c:pt idx="236">
                  <c:v>5231</c:v>
                </c:pt>
                <c:pt idx="237">
                  <c:v>5242</c:v>
                </c:pt>
                <c:pt idx="238">
                  <c:v>5293</c:v>
                </c:pt>
                <c:pt idx="239">
                  <c:v>5323</c:v>
                </c:pt>
                <c:pt idx="240">
                  <c:v>5334</c:v>
                </c:pt>
                <c:pt idx="241">
                  <c:v>5360</c:v>
                </c:pt>
                <c:pt idx="242">
                  <c:v>5376</c:v>
                </c:pt>
                <c:pt idx="243">
                  <c:v>5395</c:v>
                </c:pt>
                <c:pt idx="244">
                  <c:v>5410</c:v>
                </c:pt>
                <c:pt idx="245">
                  <c:v>5443</c:v>
                </c:pt>
                <c:pt idx="246">
                  <c:v>5463</c:v>
                </c:pt>
                <c:pt idx="247">
                  <c:v>5485</c:v>
                </c:pt>
                <c:pt idx="248">
                  <c:v>5510</c:v>
                </c:pt>
                <c:pt idx="249">
                  <c:v>5533</c:v>
                </c:pt>
                <c:pt idx="250">
                  <c:v>5564</c:v>
                </c:pt>
                <c:pt idx="251">
                  <c:v>5584</c:v>
                </c:pt>
                <c:pt idx="252">
                  <c:v>5607</c:v>
                </c:pt>
                <c:pt idx="253">
                  <c:v>5632</c:v>
                </c:pt>
                <c:pt idx="254">
                  <c:v>5650</c:v>
                </c:pt>
                <c:pt idx="255">
                  <c:v>5668</c:v>
                </c:pt>
                <c:pt idx="256">
                  <c:v>5688</c:v>
                </c:pt>
                <c:pt idx="257">
                  <c:v>5702</c:v>
                </c:pt>
                <c:pt idx="258">
                  <c:v>5713</c:v>
                </c:pt>
                <c:pt idx="259">
                  <c:v>5730</c:v>
                </c:pt>
                <c:pt idx="260">
                  <c:v>5748</c:v>
                </c:pt>
                <c:pt idx="261">
                  <c:v>5768</c:v>
                </c:pt>
                <c:pt idx="262">
                  <c:v>5790</c:v>
                </c:pt>
                <c:pt idx="263">
                  <c:v>5807</c:v>
                </c:pt>
                <c:pt idx="264">
                  <c:v>5827</c:v>
                </c:pt>
                <c:pt idx="265">
                  <c:v>5851</c:v>
                </c:pt>
                <c:pt idx="266">
                  <c:v>5876</c:v>
                </c:pt>
                <c:pt idx="267">
                  <c:v>5912</c:v>
                </c:pt>
                <c:pt idx="268">
                  <c:v>5960</c:v>
                </c:pt>
                <c:pt idx="269">
                  <c:v>6011</c:v>
                </c:pt>
                <c:pt idx="270">
                  <c:v>6056</c:v>
                </c:pt>
                <c:pt idx="271">
                  <c:v>6081</c:v>
                </c:pt>
                <c:pt idx="272">
                  <c:v>6103</c:v>
                </c:pt>
                <c:pt idx="273">
                  <c:v>6145</c:v>
                </c:pt>
                <c:pt idx="274">
                  <c:v>6195</c:v>
                </c:pt>
                <c:pt idx="275">
                  <c:v>6235</c:v>
                </c:pt>
                <c:pt idx="276">
                  <c:v>6272</c:v>
                </c:pt>
                <c:pt idx="277">
                  <c:v>6326</c:v>
                </c:pt>
                <c:pt idx="278">
                  <c:v>6372</c:v>
                </c:pt>
                <c:pt idx="279">
                  <c:v>6407</c:v>
                </c:pt>
                <c:pt idx="280">
                  <c:v>6452</c:v>
                </c:pt>
                <c:pt idx="281">
                  <c:v>6505</c:v>
                </c:pt>
                <c:pt idx="282">
                  <c:v>6579</c:v>
                </c:pt>
                <c:pt idx="283">
                  <c:v>6648</c:v>
                </c:pt>
                <c:pt idx="284">
                  <c:v>6733</c:v>
                </c:pt>
                <c:pt idx="285">
                  <c:v>6814</c:v>
                </c:pt>
                <c:pt idx="286">
                  <c:v>6903</c:v>
                </c:pt>
                <c:pt idx="287">
                  <c:v>6995</c:v>
                </c:pt>
                <c:pt idx="288">
                  <c:v>7104</c:v>
                </c:pt>
                <c:pt idx="289">
                  <c:v>7236</c:v>
                </c:pt>
                <c:pt idx="290">
                  <c:v>7392</c:v>
                </c:pt>
                <c:pt idx="291">
                  <c:v>7513</c:v>
                </c:pt>
                <c:pt idx="292">
                  <c:v>7625</c:v>
                </c:pt>
                <c:pt idx="293">
                  <c:v>7758</c:v>
                </c:pt>
                <c:pt idx="294">
                  <c:v>7900</c:v>
                </c:pt>
                <c:pt idx="295">
                  <c:v>8113</c:v>
                </c:pt>
                <c:pt idx="296">
                  <c:v>8317</c:v>
                </c:pt>
                <c:pt idx="297">
                  <c:v>8494</c:v>
                </c:pt>
                <c:pt idx="298">
                  <c:v>8652</c:v>
                </c:pt>
                <c:pt idx="299">
                  <c:v>8811</c:v>
                </c:pt>
                <c:pt idx="300">
                  <c:v>8966</c:v>
                </c:pt>
                <c:pt idx="301">
                  <c:v>9159</c:v>
                </c:pt>
                <c:pt idx="302">
                  <c:v>9421</c:v>
                </c:pt>
                <c:pt idx="303">
                  <c:v>9716</c:v>
                </c:pt>
                <c:pt idx="304">
                  <c:v>9951</c:v>
                </c:pt>
                <c:pt idx="305">
                  <c:v>10205</c:v>
                </c:pt>
                <c:pt idx="306">
                  <c:v>10449</c:v>
                </c:pt>
                <c:pt idx="307">
                  <c:v>10663</c:v>
                </c:pt>
                <c:pt idx="308">
                  <c:v>10932</c:v>
                </c:pt>
                <c:pt idx="309">
                  <c:v>11175</c:v>
                </c:pt>
                <c:pt idx="310">
                  <c:v>11426</c:v>
                </c:pt>
                <c:pt idx="311">
                  <c:v>11788</c:v>
                </c:pt>
                <c:pt idx="312">
                  <c:v>12187</c:v>
                </c:pt>
                <c:pt idx="313">
                  <c:v>12406</c:v>
                </c:pt>
                <c:pt idx="314">
                  <c:v>12657</c:v>
                </c:pt>
                <c:pt idx="315">
                  <c:v>13035</c:v>
                </c:pt>
                <c:pt idx="316">
                  <c:v>13458</c:v>
                </c:pt>
                <c:pt idx="317">
                  <c:v>13856</c:v>
                </c:pt>
                <c:pt idx="318">
                  <c:v>14240</c:v>
                </c:pt>
                <c:pt idx="319">
                  <c:v>14711</c:v>
                </c:pt>
                <c:pt idx="320">
                  <c:v>15039</c:v>
                </c:pt>
                <c:pt idx="321">
                  <c:v>15356</c:v>
                </c:pt>
                <c:pt idx="322">
                  <c:v>15732</c:v>
                </c:pt>
                <c:pt idx="323">
                  <c:v>16050</c:v>
                </c:pt>
                <c:pt idx="324">
                  <c:v>16602</c:v>
                </c:pt>
                <c:pt idx="325">
                  <c:v>17068</c:v>
                </c:pt>
                <c:pt idx="326">
                  <c:v>17430</c:v>
                </c:pt>
                <c:pt idx="327">
                  <c:v>17731</c:v>
                </c:pt>
                <c:pt idx="328">
                  <c:v>18253</c:v>
                </c:pt>
                <c:pt idx="329">
                  <c:v>18638</c:v>
                </c:pt>
                <c:pt idx="330">
                  <c:v>19004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2B-49F3-8392-7EC51BF546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9848816"/>
        <c:axId val="439850784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서울시 추가 확진자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Sheet1!$A$2:$A$332</c:f>
              <c:strCache>
                <c:ptCount val="331"/>
                <c:pt idx="0">
                  <c:v>2020.02.05</c:v>
                </c:pt>
                <c:pt idx="1">
                  <c:v>2020.02.06</c:v>
                </c:pt>
                <c:pt idx="2">
                  <c:v>2020.02.07</c:v>
                </c:pt>
                <c:pt idx="3">
                  <c:v>2020.02.08</c:v>
                </c:pt>
                <c:pt idx="4">
                  <c:v>2020.02.09</c:v>
                </c:pt>
                <c:pt idx="5">
                  <c:v>2020.02.10</c:v>
                </c:pt>
                <c:pt idx="6">
                  <c:v>2020.02.11</c:v>
                </c:pt>
                <c:pt idx="7">
                  <c:v>2020.02.12</c:v>
                </c:pt>
                <c:pt idx="8">
                  <c:v>2020.02.13</c:v>
                </c:pt>
                <c:pt idx="9">
                  <c:v>2020.02.14</c:v>
                </c:pt>
                <c:pt idx="10">
                  <c:v>2020.02.15</c:v>
                </c:pt>
                <c:pt idx="11">
                  <c:v>2020.02.16</c:v>
                </c:pt>
                <c:pt idx="12">
                  <c:v>2020.02.17</c:v>
                </c:pt>
                <c:pt idx="13">
                  <c:v>2020.02.18</c:v>
                </c:pt>
                <c:pt idx="14">
                  <c:v>2020.02.19</c:v>
                </c:pt>
                <c:pt idx="15">
                  <c:v>2020.02.20</c:v>
                </c:pt>
                <c:pt idx="16">
                  <c:v>2020.02.21</c:v>
                </c:pt>
                <c:pt idx="17">
                  <c:v>2020.02.22</c:v>
                </c:pt>
                <c:pt idx="18">
                  <c:v>2020.02.23</c:v>
                </c:pt>
                <c:pt idx="19">
                  <c:v>2020.02.24</c:v>
                </c:pt>
                <c:pt idx="20">
                  <c:v>2020.02.25</c:v>
                </c:pt>
                <c:pt idx="21">
                  <c:v>2020.02.26</c:v>
                </c:pt>
                <c:pt idx="22">
                  <c:v>2020.02.27</c:v>
                </c:pt>
                <c:pt idx="23">
                  <c:v>2020.02.28</c:v>
                </c:pt>
                <c:pt idx="24">
                  <c:v>2020.02.29</c:v>
                </c:pt>
                <c:pt idx="25">
                  <c:v>2020.03.01</c:v>
                </c:pt>
                <c:pt idx="26">
                  <c:v>2020.03.02</c:v>
                </c:pt>
                <c:pt idx="27">
                  <c:v>2020.03.03</c:v>
                </c:pt>
                <c:pt idx="28">
                  <c:v>2020.03.04</c:v>
                </c:pt>
                <c:pt idx="29">
                  <c:v>2020.03.05</c:v>
                </c:pt>
                <c:pt idx="30">
                  <c:v>2020.03.06</c:v>
                </c:pt>
                <c:pt idx="31">
                  <c:v>2020.03.07</c:v>
                </c:pt>
                <c:pt idx="32">
                  <c:v>2020.03.08</c:v>
                </c:pt>
                <c:pt idx="33">
                  <c:v>2020.03.09</c:v>
                </c:pt>
                <c:pt idx="34">
                  <c:v>2020.03.10</c:v>
                </c:pt>
                <c:pt idx="35">
                  <c:v>2020.03.11</c:v>
                </c:pt>
                <c:pt idx="36">
                  <c:v>2020.03.12</c:v>
                </c:pt>
                <c:pt idx="37">
                  <c:v>2020.03.13</c:v>
                </c:pt>
                <c:pt idx="38">
                  <c:v>2020.03.14</c:v>
                </c:pt>
                <c:pt idx="39">
                  <c:v>2020.03.15</c:v>
                </c:pt>
                <c:pt idx="40">
                  <c:v>2020.03.16</c:v>
                </c:pt>
                <c:pt idx="41">
                  <c:v>2020.03.17</c:v>
                </c:pt>
                <c:pt idx="42">
                  <c:v>2020.03.18</c:v>
                </c:pt>
                <c:pt idx="43">
                  <c:v>2020.03.19</c:v>
                </c:pt>
                <c:pt idx="44">
                  <c:v>2020.03.20</c:v>
                </c:pt>
                <c:pt idx="45">
                  <c:v>2020.03.21</c:v>
                </c:pt>
                <c:pt idx="46">
                  <c:v>2020.03.22</c:v>
                </c:pt>
                <c:pt idx="47">
                  <c:v>2020.03.23</c:v>
                </c:pt>
                <c:pt idx="48">
                  <c:v>2020.03.24</c:v>
                </c:pt>
                <c:pt idx="49">
                  <c:v>2020.03.25</c:v>
                </c:pt>
                <c:pt idx="50">
                  <c:v>2020.03.26</c:v>
                </c:pt>
                <c:pt idx="51">
                  <c:v>2020.03.27</c:v>
                </c:pt>
                <c:pt idx="52">
                  <c:v>2020.03.28</c:v>
                </c:pt>
                <c:pt idx="53">
                  <c:v>2020.03.29</c:v>
                </c:pt>
                <c:pt idx="54">
                  <c:v>2020.03.30</c:v>
                </c:pt>
                <c:pt idx="55">
                  <c:v>2020.03.31</c:v>
                </c:pt>
                <c:pt idx="56">
                  <c:v>2020.04.01</c:v>
                </c:pt>
                <c:pt idx="57">
                  <c:v>2020.04.02</c:v>
                </c:pt>
                <c:pt idx="58">
                  <c:v>2020.04.03</c:v>
                </c:pt>
                <c:pt idx="59">
                  <c:v>2020.04.04</c:v>
                </c:pt>
                <c:pt idx="60">
                  <c:v>2020.04.05</c:v>
                </c:pt>
                <c:pt idx="61">
                  <c:v>2020.04.06</c:v>
                </c:pt>
                <c:pt idx="62">
                  <c:v>2020.04.07</c:v>
                </c:pt>
                <c:pt idx="63">
                  <c:v>2020.04.08</c:v>
                </c:pt>
                <c:pt idx="64">
                  <c:v>2020.04.09</c:v>
                </c:pt>
                <c:pt idx="65">
                  <c:v>2020.04.10</c:v>
                </c:pt>
                <c:pt idx="66">
                  <c:v>2020.04.11</c:v>
                </c:pt>
                <c:pt idx="67">
                  <c:v>2020.04.12</c:v>
                </c:pt>
                <c:pt idx="68">
                  <c:v>2020.04.13</c:v>
                </c:pt>
                <c:pt idx="69">
                  <c:v>2020.04.14</c:v>
                </c:pt>
                <c:pt idx="70">
                  <c:v>2020.04.15</c:v>
                </c:pt>
                <c:pt idx="71">
                  <c:v>2020.04.16</c:v>
                </c:pt>
                <c:pt idx="72">
                  <c:v>2020.04.17</c:v>
                </c:pt>
                <c:pt idx="73">
                  <c:v>2020.04.18</c:v>
                </c:pt>
                <c:pt idx="74">
                  <c:v>2020.04.19</c:v>
                </c:pt>
                <c:pt idx="75">
                  <c:v>2020.04.20</c:v>
                </c:pt>
                <c:pt idx="76">
                  <c:v>2020.04.21</c:v>
                </c:pt>
                <c:pt idx="77">
                  <c:v>2020.04.22</c:v>
                </c:pt>
                <c:pt idx="78">
                  <c:v>2020.04.23</c:v>
                </c:pt>
                <c:pt idx="79">
                  <c:v>2020.04.24</c:v>
                </c:pt>
                <c:pt idx="80">
                  <c:v>2020.04.25</c:v>
                </c:pt>
                <c:pt idx="81">
                  <c:v>2020.04.26</c:v>
                </c:pt>
                <c:pt idx="82">
                  <c:v>2020.04.27</c:v>
                </c:pt>
                <c:pt idx="83">
                  <c:v>2020.04.28</c:v>
                </c:pt>
                <c:pt idx="84">
                  <c:v>2020.04.29</c:v>
                </c:pt>
                <c:pt idx="85">
                  <c:v>2020.04.30</c:v>
                </c:pt>
                <c:pt idx="86">
                  <c:v>2020.05.01</c:v>
                </c:pt>
                <c:pt idx="87">
                  <c:v>2020.05.02</c:v>
                </c:pt>
                <c:pt idx="88">
                  <c:v>2020.05.03</c:v>
                </c:pt>
                <c:pt idx="89">
                  <c:v>2020.05.04</c:v>
                </c:pt>
                <c:pt idx="90">
                  <c:v>2020.05.05</c:v>
                </c:pt>
                <c:pt idx="91">
                  <c:v>2020.05.06</c:v>
                </c:pt>
                <c:pt idx="92">
                  <c:v>2020.05.07</c:v>
                </c:pt>
                <c:pt idx="93">
                  <c:v>2020.05.08</c:v>
                </c:pt>
                <c:pt idx="94">
                  <c:v>2020.05.09</c:v>
                </c:pt>
                <c:pt idx="95">
                  <c:v>2020.05.10</c:v>
                </c:pt>
                <c:pt idx="96">
                  <c:v>2020.05.11</c:v>
                </c:pt>
                <c:pt idx="97">
                  <c:v>2020.05.12</c:v>
                </c:pt>
                <c:pt idx="98">
                  <c:v>2020.05.13</c:v>
                </c:pt>
                <c:pt idx="99">
                  <c:v>2020.05.14</c:v>
                </c:pt>
                <c:pt idx="100">
                  <c:v>2020.05.15</c:v>
                </c:pt>
                <c:pt idx="101">
                  <c:v>2020.05.16</c:v>
                </c:pt>
                <c:pt idx="102">
                  <c:v>2020.05.17</c:v>
                </c:pt>
                <c:pt idx="103">
                  <c:v>2020.05.18</c:v>
                </c:pt>
                <c:pt idx="104">
                  <c:v>2020.05.19</c:v>
                </c:pt>
                <c:pt idx="105">
                  <c:v>2020.05.20</c:v>
                </c:pt>
                <c:pt idx="106">
                  <c:v>2020.05.21</c:v>
                </c:pt>
                <c:pt idx="107">
                  <c:v>2020.05.22</c:v>
                </c:pt>
                <c:pt idx="108">
                  <c:v>2020.05.23</c:v>
                </c:pt>
                <c:pt idx="109">
                  <c:v>2020.05.24</c:v>
                </c:pt>
                <c:pt idx="110">
                  <c:v>2020.05.25</c:v>
                </c:pt>
                <c:pt idx="111">
                  <c:v>2020.05.26</c:v>
                </c:pt>
                <c:pt idx="112">
                  <c:v>2020.05.27</c:v>
                </c:pt>
                <c:pt idx="113">
                  <c:v>2020.05.28</c:v>
                </c:pt>
                <c:pt idx="114">
                  <c:v>2020.05.29</c:v>
                </c:pt>
                <c:pt idx="115">
                  <c:v>2020.05.30</c:v>
                </c:pt>
                <c:pt idx="116">
                  <c:v>2020.05.31</c:v>
                </c:pt>
                <c:pt idx="117">
                  <c:v>2020.06.01</c:v>
                </c:pt>
                <c:pt idx="118">
                  <c:v>2020.06.02</c:v>
                </c:pt>
                <c:pt idx="119">
                  <c:v>2020.06.03</c:v>
                </c:pt>
                <c:pt idx="120">
                  <c:v>2020.06.04</c:v>
                </c:pt>
                <c:pt idx="121">
                  <c:v>2020.06.05</c:v>
                </c:pt>
                <c:pt idx="122">
                  <c:v>2020.06.06</c:v>
                </c:pt>
                <c:pt idx="123">
                  <c:v>2020.06.07</c:v>
                </c:pt>
                <c:pt idx="124">
                  <c:v>2020.06.08</c:v>
                </c:pt>
                <c:pt idx="125">
                  <c:v>2020.06.09</c:v>
                </c:pt>
                <c:pt idx="126">
                  <c:v>2020.06.10</c:v>
                </c:pt>
                <c:pt idx="127">
                  <c:v>2020.06.11</c:v>
                </c:pt>
                <c:pt idx="128">
                  <c:v>2020.06.12</c:v>
                </c:pt>
                <c:pt idx="129">
                  <c:v>2020.06.13</c:v>
                </c:pt>
                <c:pt idx="130">
                  <c:v>2020.06.14</c:v>
                </c:pt>
                <c:pt idx="131">
                  <c:v>2020.06.15</c:v>
                </c:pt>
                <c:pt idx="132">
                  <c:v>2020.06.16</c:v>
                </c:pt>
                <c:pt idx="133">
                  <c:v>2020.06.17</c:v>
                </c:pt>
                <c:pt idx="134">
                  <c:v>2020.06.18</c:v>
                </c:pt>
                <c:pt idx="135">
                  <c:v>2020.06.19</c:v>
                </c:pt>
                <c:pt idx="136">
                  <c:v>2020.06.20</c:v>
                </c:pt>
                <c:pt idx="137">
                  <c:v>2020.06.21</c:v>
                </c:pt>
                <c:pt idx="138">
                  <c:v>2020.06.22</c:v>
                </c:pt>
                <c:pt idx="139">
                  <c:v>2020.06.23</c:v>
                </c:pt>
                <c:pt idx="140">
                  <c:v>2020.06.24</c:v>
                </c:pt>
                <c:pt idx="141">
                  <c:v>2020.06.25</c:v>
                </c:pt>
                <c:pt idx="142">
                  <c:v>2020.06.26</c:v>
                </c:pt>
                <c:pt idx="143">
                  <c:v>2020.06.27</c:v>
                </c:pt>
                <c:pt idx="144">
                  <c:v>2020.06.28</c:v>
                </c:pt>
                <c:pt idx="145">
                  <c:v>2020.06.29</c:v>
                </c:pt>
                <c:pt idx="146">
                  <c:v>2020.06.30</c:v>
                </c:pt>
                <c:pt idx="147">
                  <c:v>2020.07.01</c:v>
                </c:pt>
                <c:pt idx="148">
                  <c:v>2020.07.02</c:v>
                </c:pt>
                <c:pt idx="149">
                  <c:v>2020.07.03</c:v>
                </c:pt>
                <c:pt idx="150">
                  <c:v>2020.07.04</c:v>
                </c:pt>
                <c:pt idx="151">
                  <c:v>2020.07.05</c:v>
                </c:pt>
                <c:pt idx="152">
                  <c:v>2020.07.06</c:v>
                </c:pt>
                <c:pt idx="153">
                  <c:v>2020.07.07</c:v>
                </c:pt>
                <c:pt idx="154">
                  <c:v>2020.07.08</c:v>
                </c:pt>
                <c:pt idx="155">
                  <c:v>2020.07.09</c:v>
                </c:pt>
                <c:pt idx="156">
                  <c:v>2020.07.10</c:v>
                </c:pt>
                <c:pt idx="157">
                  <c:v>2020.07.11</c:v>
                </c:pt>
                <c:pt idx="158">
                  <c:v>2020.07.12</c:v>
                </c:pt>
                <c:pt idx="159">
                  <c:v>2020.07.13</c:v>
                </c:pt>
                <c:pt idx="160">
                  <c:v>2020.07.14</c:v>
                </c:pt>
                <c:pt idx="161">
                  <c:v>2020.07.15</c:v>
                </c:pt>
                <c:pt idx="162">
                  <c:v>2020.07.16</c:v>
                </c:pt>
                <c:pt idx="163">
                  <c:v>2020.07.17</c:v>
                </c:pt>
                <c:pt idx="164">
                  <c:v>2020.07.18</c:v>
                </c:pt>
                <c:pt idx="165">
                  <c:v>2020.07.19</c:v>
                </c:pt>
                <c:pt idx="166">
                  <c:v>2020.07.20</c:v>
                </c:pt>
                <c:pt idx="167">
                  <c:v>2020.07.21</c:v>
                </c:pt>
                <c:pt idx="168">
                  <c:v>2020.07.22</c:v>
                </c:pt>
                <c:pt idx="169">
                  <c:v>2020.07.23</c:v>
                </c:pt>
                <c:pt idx="170">
                  <c:v>2020.07.24</c:v>
                </c:pt>
                <c:pt idx="171">
                  <c:v>2020.07.25</c:v>
                </c:pt>
                <c:pt idx="172">
                  <c:v>2020.07.26</c:v>
                </c:pt>
                <c:pt idx="173">
                  <c:v>2020.07.27</c:v>
                </c:pt>
                <c:pt idx="174">
                  <c:v>2020.07.28</c:v>
                </c:pt>
                <c:pt idx="175">
                  <c:v>2020.07.29</c:v>
                </c:pt>
                <c:pt idx="176">
                  <c:v>2020.07.30</c:v>
                </c:pt>
                <c:pt idx="177">
                  <c:v>2020.07.31</c:v>
                </c:pt>
                <c:pt idx="178">
                  <c:v>2020.08.01</c:v>
                </c:pt>
                <c:pt idx="179">
                  <c:v>2020.08.02</c:v>
                </c:pt>
                <c:pt idx="180">
                  <c:v>2020.08.03</c:v>
                </c:pt>
                <c:pt idx="181">
                  <c:v>2020.08.04</c:v>
                </c:pt>
                <c:pt idx="182">
                  <c:v>2020.08.05</c:v>
                </c:pt>
                <c:pt idx="183">
                  <c:v>2020.08.06</c:v>
                </c:pt>
                <c:pt idx="184">
                  <c:v>2020.08.07</c:v>
                </c:pt>
                <c:pt idx="185">
                  <c:v>2020.08.08</c:v>
                </c:pt>
                <c:pt idx="186">
                  <c:v>2020.08.09</c:v>
                </c:pt>
                <c:pt idx="187">
                  <c:v>2020.08.10</c:v>
                </c:pt>
                <c:pt idx="188">
                  <c:v>2020.08.11</c:v>
                </c:pt>
                <c:pt idx="189">
                  <c:v>2020.08.12</c:v>
                </c:pt>
                <c:pt idx="190">
                  <c:v>2020.08.13</c:v>
                </c:pt>
                <c:pt idx="191">
                  <c:v>2020.08.14</c:v>
                </c:pt>
                <c:pt idx="192">
                  <c:v>2020.08.15</c:v>
                </c:pt>
                <c:pt idx="193">
                  <c:v>2020.08.16</c:v>
                </c:pt>
                <c:pt idx="194">
                  <c:v>2020.08.17</c:v>
                </c:pt>
                <c:pt idx="195">
                  <c:v>2020.08.18</c:v>
                </c:pt>
                <c:pt idx="196">
                  <c:v>2020.08.19</c:v>
                </c:pt>
                <c:pt idx="197">
                  <c:v>2020.08.20</c:v>
                </c:pt>
                <c:pt idx="198">
                  <c:v>2020.08.21</c:v>
                </c:pt>
                <c:pt idx="199">
                  <c:v>2020.08.22</c:v>
                </c:pt>
                <c:pt idx="200">
                  <c:v>2020.08.23</c:v>
                </c:pt>
                <c:pt idx="201">
                  <c:v>2020.08.24</c:v>
                </c:pt>
                <c:pt idx="202">
                  <c:v>2020.08.25</c:v>
                </c:pt>
                <c:pt idx="203">
                  <c:v>2020.08.26</c:v>
                </c:pt>
                <c:pt idx="204">
                  <c:v>2020.08.27</c:v>
                </c:pt>
                <c:pt idx="205">
                  <c:v>2020.08.28</c:v>
                </c:pt>
                <c:pt idx="206">
                  <c:v>2020.08.29</c:v>
                </c:pt>
                <c:pt idx="207">
                  <c:v>2020.08.30</c:v>
                </c:pt>
                <c:pt idx="208">
                  <c:v>2020.08.31</c:v>
                </c:pt>
                <c:pt idx="209">
                  <c:v>2020.09.01</c:v>
                </c:pt>
                <c:pt idx="210">
                  <c:v>2020.09.02</c:v>
                </c:pt>
                <c:pt idx="211">
                  <c:v>2020.09.03</c:v>
                </c:pt>
                <c:pt idx="212">
                  <c:v>2020.09.04</c:v>
                </c:pt>
                <c:pt idx="213">
                  <c:v>2020.09.05</c:v>
                </c:pt>
                <c:pt idx="214">
                  <c:v>2020.09.06</c:v>
                </c:pt>
                <c:pt idx="215">
                  <c:v>2020.09.07</c:v>
                </c:pt>
                <c:pt idx="216">
                  <c:v>2020.09.08</c:v>
                </c:pt>
                <c:pt idx="217">
                  <c:v>2020.09.09</c:v>
                </c:pt>
                <c:pt idx="218">
                  <c:v>2020.09.10</c:v>
                </c:pt>
                <c:pt idx="219">
                  <c:v>2020.09.11</c:v>
                </c:pt>
                <c:pt idx="220">
                  <c:v>2020.09.12</c:v>
                </c:pt>
                <c:pt idx="221">
                  <c:v>2020.09.13</c:v>
                </c:pt>
                <c:pt idx="222">
                  <c:v>2020.09.14</c:v>
                </c:pt>
                <c:pt idx="223">
                  <c:v>2020.09.15</c:v>
                </c:pt>
                <c:pt idx="224">
                  <c:v>2020.09.16</c:v>
                </c:pt>
                <c:pt idx="225">
                  <c:v>2020.09.17</c:v>
                </c:pt>
                <c:pt idx="226">
                  <c:v>2020.09.18</c:v>
                </c:pt>
                <c:pt idx="227">
                  <c:v>2020.09.19</c:v>
                </c:pt>
                <c:pt idx="228">
                  <c:v>2020.09.20</c:v>
                </c:pt>
                <c:pt idx="229">
                  <c:v>2020.09.21</c:v>
                </c:pt>
                <c:pt idx="230">
                  <c:v>2020.09.22</c:v>
                </c:pt>
                <c:pt idx="231">
                  <c:v>2020.09.23</c:v>
                </c:pt>
                <c:pt idx="232">
                  <c:v>2020.09.24</c:v>
                </c:pt>
                <c:pt idx="233">
                  <c:v>2020.09.25</c:v>
                </c:pt>
                <c:pt idx="234">
                  <c:v>2020.09.26</c:v>
                </c:pt>
                <c:pt idx="235">
                  <c:v>2020.09.27</c:v>
                </c:pt>
                <c:pt idx="236">
                  <c:v>2020.09.28</c:v>
                </c:pt>
                <c:pt idx="237">
                  <c:v>2020.09.29</c:v>
                </c:pt>
                <c:pt idx="238">
                  <c:v>2020.09.30</c:v>
                </c:pt>
                <c:pt idx="239">
                  <c:v>2020.10.01</c:v>
                </c:pt>
                <c:pt idx="240">
                  <c:v>2020.10.02</c:v>
                </c:pt>
                <c:pt idx="241">
                  <c:v>2020.10.03</c:v>
                </c:pt>
                <c:pt idx="242">
                  <c:v>2020.10.04</c:v>
                </c:pt>
                <c:pt idx="243">
                  <c:v>2020.10.05</c:v>
                </c:pt>
                <c:pt idx="244">
                  <c:v>2020.10.06</c:v>
                </c:pt>
                <c:pt idx="245">
                  <c:v>2020.10.07</c:v>
                </c:pt>
                <c:pt idx="246">
                  <c:v>2020.10.08</c:v>
                </c:pt>
                <c:pt idx="247">
                  <c:v>2020.10.09</c:v>
                </c:pt>
                <c:pt idx="248">
                  <c:v>2020.10.10</c:v>
                </c:pt>
                <c:pt idx="249">
                  <c:v>2020.10.11</c:v>
                </c:pt>
                <c:pt idx="250">
                  <c:v>2020.10.12</c:v>
                </c:pt>
                <c:pt idx="251">
                  <c:v>2020.10.13</c:v>
                </c:pt>
                <c:pt idx="252">
                  <c:v>2020.10.14</c:v>
                </c:pt>
                <c:pt idx="253">
                  <c:v>2020.10.15</c:v>
                </c:pt>
                <c:pt idx="254">
                  <c:v>2020.10.16</c:v>
                </c:pt>
                <c:pt idx="255">
                  <c:v>2020.10.17</c:v>
                </c:pt>
                <c:pt idx="256">
                  <c:v>2020.10.18</c:v>
                </c:pt>
                <c:pt idx="257">
                  <c:v>2020.10.19</c:v>
                </c:pt>
                <c:pt idx="258">
                  <c:v>2020.10.20</c:v>
                </c:pt>
                <c:pt idx="259">
                  <c:v>2020.10.21</c:v>
                </c:pt>
                <c:pt idx="260">
                  <c:v>2020.10.22</c:v>
                </c:pt>
                <c:pt idx="261">
                  <c:v>2020.10.23</c:v>
                </c:pt>
                <c:pt idx="262">
                  <c:v>2020.10.24</c:v>
                </c:pt>
                <c:pt idx="263">
                  <c:v>2020.10.25</c:v>
                </c:pt>
                <c:pt idx="264">
                  <c:v>2020.10.26</c:v>
                </c:pt>
                <c:pt idx="265">
                  <c:v>2020.10.27</c:v>
                </c:pt>
                <c:pt idx="266">
                  <c:v>2020.10.28</c:v>
                </c:pt>
                <c:pt idx="267">
                  <c:v>2020.10.29</c:v>
                </c:pt>
                <c:pt idx="268">
                  <c:v>2020.10.30</c:v>
                </c:pt>
                <c:pt idx="269">
                  <c:v>2020.10.31</c:v>
                </c:pt>
                <c:pt idx="270">
                  <c:v>2020.11.01</c:v>
                </c:pt>
                <c:pt idx="271">
                  <c:v>2020.11.02</c:v>
                </c:pt>
                <c:pt idx="272">
                  <c:v>2020.11.03</c:v>
                </c:pt>
                <c:pt idx="273">
                  <c:v>2020.11.04</c:v>
                </c:pt>
                <c:pt idx="274">
                  <c:v>2020.11.05</c:v>
                </c:pt>
                <c:pt idx="275">
                  <c:v>2020.11.06</c:v>
                </c:pt>
                <c:pt idx="276">
                  <c:v>2020.11.07</c:v>
                </c:pt>
                <c:pt idx="277">
                  <c:v>2020.11.08</c:v>
                </c:pt>
                <c:pt idx="278">
                  <c:v>2020.11.09</c:v>
                </c:pt>
                <c:pt idx="279">
                  <c:v>2020.11.10</c:v>
                </c:pt>
                <c:pt idx="280">
                  <c:v>2020.11.11</c:v>
                </c:pt>
                <c:pt idx="281">
                  <c:v>2020.11.12</c:v>
                </c:pt>
                <c:pt idx="282">
                  <c:v>2020.11.13</c:v>
                </c:pt>
                <c:pt idx="283">
                  <c:v>2020.11.14</c:v>
                </c:pt>
                <c:pt idx="284">
                  <c:v>2020.11.15</c:v>
                </c:pt>
                <c:pt idx="285">
                  <c:v>2020.11.16</c:v>
                </c:pt>
                <c:pt idx="286">
                  <c:v>2020.11.17</c:v>
                </c:pt>
                <c:pt idx="287">
                  <c:v>2020.11.18</c:v>
                </c:pt>
                <c:pt idx="288">
                  <c:v>2020.11.19</c:v>
                </c:pt>
                <c:pt idx="289">
                  <c:v>2020.11.20</c:v>
                </c:pt>
                <c:pt idx="290">
                  <c:v>2020.11.21</c:v>
                </c:pt>
                <c:pt idx="291">
                  <c:v>2020.11.22</c:v>
                </c:pt>
                <c:pt idx="292">
                  <c:v>2020.11.23</c:v>
                </c:pt>
                <c:pt idx="293">
                  <c:v>2020.11.24</c:v>
                </c:pt>
                <c:pt idx="294">
                  <c:v>2020.11.25</c:v>
                </c:pt>
                <c:pt idx="295">
                  <c:v>2020.11.26</c:v>
                </c:pt>
                <c:pt idx="296">
                  <c:v>2020.11.27</c:v>
                </c:pt>
                <c:pt idx="297">
                  <c:v>2020.11.28</c:v>
                </c:pt>
                <c:pt idx="298">
                  <c:v>2020.11.29</c:v>
                </c:pt>
                <c:pt idx="299">
                  <c:v>2020.11.30</c:v>
                </c:pt>
                <c:pt idx="300">
                  <c:v>2020.12.01</c:v>
                </c:pt>
                <c:pt idx="301">
                  <c:v>2020.12.02</c:v>
                </c:pt>
                <c:pt idx="302">
                  <c:v>2020.12.03</c:v>
                </c:pt>
                <c:pt idx="303">
                  <c:v>2020.12.04</c:v>
                </c:pt>
                <c:pt idx="304">
                  <c:v>2020.12.05</c:v>
                </c:pt>
                <c:pt idx="305">
                  <c:v>2020.12.06</c:v>
                </c:pt>
                <c:pt idx="306">
                  <c:v>2020.12.07</c:v>
                </c:pt>
                <c:pt idx="307">
                  <c:v>2020.12.08</c:v>
                </c:pt>
                <c:pt idx="308">
                  <c:v>2020.12.09</c:v>
                </c:pt>
                <c:pt idx="309">
                  <c:v>2020.12.10</c:v>
                </c:pt>
                <c:pt idx="310">
                  <c:v>2020.12.11</c:v>
                </c:pt>
                <c:pt idx="311">
                  <c:v>2020.12.12</c:v>
                </c:pt>
                <c:pt idx="312">
                  <c:v>2020.12.13</c:v>
                </c:pt>
                <c:pt idx="313">
                  <c:v>2020.12.14</c:v>
                </c:pt>
                <c:pt idx="314">
                  <c:v>2020.12.15</c:v>
                </c:pt>
                <c:pt idx="315">
                  <c:v>2020.12.16</c:v>
                </c:pt>
                <c:pt idx="316">
                  <c:v>2020.12.17</c:v>
                </c:pt>
                <c:pt idx="317">
                  <c:v>2020.12.18</c:v>
                </c:pt>
                <c:pt idx="318">
                  <c:v>2020.12.19</c:v>
                </c:pt>
                <c:pt idx="319">
                  <c:v>2020.12.20</c:v>
                </c:pt>
                <c:pt idx="320">
                  <c:v>2020.12.21</c:v>
                </c:pt>
                <c:pt idx="321">
                  <c:v>2020.12.22</c:v>
                </c:pt>
                <c:pt idx="322">
                  <c:v>2020.12.23</c:v>
                </c:pt>
                <c:pt idx="323">
                  <c:v>2020.12.24</c:v>
                </c:pt>
                <c:pt idx="324">
                  <c:v>2020.12.25</c:v>
                </c:pt>
                <c:pt idx="325">
                  <c:v>2020.12.26</c:v>
                </c:pt>
                <c:pt idx="326">
                  <c:v>2020.12.27</c:v>
                </c:pt>
                <c:pt idx="327">
                  <c:v>2020.12.28</c:v>
                </c:pt>
                <c:pt idx="328">
                  <c:v>2020.12.29</c:v>
                </c:pt>
                <c:pt idx="329">
                  <c:v>2020.12.30</c:v>
                </c:pt>
                <c:pt idx="330">
                  <c:v>2020.12.31</c:v>
                </c:pt>
              </c:strCache>
            </c:strRef>
          </c:cat>
          <c:val>
            <c:numRef>
              <c:f>Sheet1!$C$2:$C$332</c:f>
              <c:numCache>
                <c:formatCode>General</c:formatCode>
                <c:ptCount val="331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2</c:v>
                </c:pt>
                <c:pt idx="16">
                  <c:v>3</c:v>
                </c:pt>
                <c:pt idx="17">
                  <c:v>6</c:v>
                </c:pt>
                <c:pt idx="18">
                  <c:v>1</c:v>
                </c:pt>
                <c:pt idx="19">
                  <c:v>6</c:v>
                </c:pt>
                <c:pt idx="20">
                  <c:v>13</c:v>
                </c:pt>
                <c:pt idx="21">
                  <c:v>5</c:v>
                </c:pt>
                <c:pt idx="22">
                  <c:v>10</c:v>
                </c:pt>
                <c:pt idx="23">
                  <c:v>6</c:v>
                </c:pt>
                <c:pt idx="24">
                  <c:v>12</c:v>
                </c:pt>
                <c:pt idx="25">
                  <c:v>9</c:v>
                </c:pt>
                <c:pt idx="26">
                  <c:v>6</c:v>
                </c:pt>
                <c:pt idx="27">
                  <c:v>6</c:v>
                </c:pt>
                <c:pt idx="28">
                  <c:v>1</c:v>
                </c:pt>
                <c:pt idx="29">
                  <c:v>6</c:v>
                </c:pt>
                <c:pt idx="30">
                  <c:v>1</c:v>
                </c:pt>
                <c:pt idx="31">
                  <c:v>8</c:v>
                </c:pt>
                <c:pt idx="32">
                  <c:v>6</c:v>
                </c:pt>
                <c:pt idx="33">
                  <c:v>10</c:v>
                </c:pt>
                <c:pt idx="34">
                  <c:v>26</c:v>
                </c:pt>
                <c:pt idx="35">
                  <c:v>49</c:v>
                </c:pt>
                <c:pt idx="36">
                  <c:v>14</c:v>
                </c:pt>
                <c:pt idx="37">
                  <c:v>12</c:v>
                </c:pt>
                <c:pt idx="38">
                  <c:v>9</c:v>
                </c:pt>
                <c:pt idx="39">
                  <c:v>8</c:v>
                </c:pt>
                <c:pt idx="40">
                  <c:v>6</c:v>
                </c:pt>
                <c:pt idx="41">
                  <c:v>13</c:v>
                </c:pt>
                <c:pt idx="42">
                  <c:v>3</c:v>
                </c:pt>
                <c:pt idx="43">
                  <c:v>12</c:v>
                </c:pt>
                <c:pt idx="44">
                  <c:v>17</c:v>
                </c:pt>
                <c:pt idx="45">
                  <c:v>15</c:v>
                </c:pt>
                <c:pt idx="46">
                  <c:v>10</c:v>
                </c:pt>
                <c:pt idx="47">
                  <c:v>6</c:v>
                </c:pt>
                <c:pt idx="48">
                  <c:v>4</c:v>
                </c:pt>
                <c:pt idx="49">
                  <c:v>13</c:v>
                </c:pt>
                <c:pt idx="50">
                  <c:v>14</c:v>
                </c:pt>
                <c:pt idx="51">
                  <c:v>15</c:v>
                </c:pt>
                <c:pt idx="52">
                  <c:v>15</c:v>
                </c:pt>
                <c:pt idx="53">
                  <c:v>22</c:v>
                </c:pt>
                <c:pt idx="54">
                  <c:v>21</c:v>
                </c:pt>
                <c:pt idx="55">
                  <c:v>20</c:v>
                </c:pt>
                <c:pt idx="56">
                  <c:v>24</c:v>
                </c:pt>
                <c:pt idx="57">
                  <c:v>16</c:v>
                </c:pt>
                <c:pt idx="58">
                  <c:v>19</c:v>
                </c:pt>
                <c:pt idx="59">
                  <c:v>20</c:v>
                </c:pt>
                <c:pt idx="60">
                  <c:v>25</c:v>
                </c:pt>
                <c:pt idx="61">
                  <c:v>5</c:v>
                </c:pt>
                <c:pt idx="62">
                  <c:v>8</c:v>
                </c:pt>
                <c:pt idx="63">
                  <c:v>10</c:v>
                </c:pt>
                <c:pt idx="64">
                  <c:v>11</c:v>
                </c:pt>
                <c:pt idx="65">
                  <c:v>5</c:v>
                </c:pt>
                <c:pt idx="66">
                  <c:v>3</c:v>
                </c:pt>
                <c:pt idx="67">
                  <c:v>2</c:v>
                </c:pt>
                <c:pt idx="68">
                  <c:v>8</c:v>
                </c:pt>
                <c:pt idx="69">
                  <c:v>3</c:v>
                </c:pt>
                <c:pt idx="70">
                  <c:v>6</c:v>
                </c:pt>
                <c:pt idx="71">
                  <c:v>0</c:v>
                </c:pt>
                <c:pt idx="72">
                  <c:v>2</c:v>
                </c:pt>
                <c:pt idx="73">
                  <c:v>2</c:v>
                </c:pt>
                <c:pt idx="74">
                  <c:v>1</c:v>
                </c:pt>
                <c:pt idx="75">
                  <c:v>0</c:v>
                </c:pt>
                <c:pt idx="76">
                  <c:v>2</c:v>
                </c:pt>
                <c:pt idx="77">
                  <c:v>2</c:v>
                </c:pt>
                <c:pt idx="78">
                  <c:v>0</c:v>
                </c:pt>
                <c:pt idx="79">
                  <c:v>0</c:v>
                </c:pt>
                <c:pt idx="80">
                  <c:v>1</c:v>
                </c:pt>
                <c:pt idx="81">
                  <c:v>0</c:v>
                </c:pt>
                <c:pt idx="82">
                  <c:v>0</c:v>
                </c:pt>
                <c:pt idx="83">
                  <c:v>4</c:v>
                </c:pt>
                <c:pt idx="84">
                  <c:v>0</c:v>
                </c:pt>
                <c:pt idx="85">
                  <c:v>0</c:v>
                </c:pt>
                <c:pt idx="86">
                  <c:v>1</c:v>
                </c:pt>
                <c:pt idx="87">
                  <c:v>1</c:v>
                </c:pt>
                <c:pt idx="88">
                  <c:v>2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11</c:v>
                </c:pt>
                <c:pt idx="94">
                  <c:v>10</c:v>
                </c:pt>
                <c:pt idx="95">
                  <c:v>11</c:v>
                </c:pt>
                <c:pt idx="96">
                  <c:v>21</c:v>
                </c:pt>
                <c:pt idx="97">
                  <c:v>13</c:v>
                </c:pt>
                <c:pt idx="98">
                  <c:v>5</c:v>
                </c:pt>
                <c:pt idx="99">
                  <c:v>6</c:v>
                </c:pt>
                <c:pt idx="100">
                  <c:v>11</c:v>
                </c:pt>
                <c:pt idx="101">
                  <c:v>6</c:v>
                </c:pt>
                <c:pt idx="102">
                  <c:v>4</c:v>
                </c:pt>
                <c:pt idx="103">
                  <c:v>1</c:v>
                </c:pt>
                <c:pt idx="104">
                  <c:v>14</c:v>
                </c:pt>
                <c:pt idx="105">
                  <c:v>3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6</c:v>
                </c:pt>
                <c:pt idx="110">
                  <c:v>8</c:v>
                </c:pt>
                <c:pt idx="111">
                  <c:v>16</c:v>
                </c:pt>
                <c:pt idx="112">
                  <c:v>15</c:v>
                </c:pt>
                <c:pt idx="113">
                  <c:v>21</c:v>
                </c:pt>
                <c:pt idx="114">
                  <c:v>18</c:v>
                </c:pt>
                <c:pt idx="115">
                  <c:v>9</c:v>
                </c:pt>
                <c:pt idx="116">
                  <c:v>6</c:v>
                </c:pt>
                <c:pt idx="117">
                  <c:v>2</c:v>
                </c:pt>
                <c:pt idx="118">
                  <c:v>15</c:v>
                </c:pt>
                <c:pt idx="119">
                  <c:v>18</c:v>
                </c:pt>
                <c:pt idx="120">
                  <c:v>20</c:v>
                </c:pt>
                <c:pt idx="121">
                  <c:v>13</c:v>
                </c:pt>
                <c:pt idx="122">
                  <c:v>23</c:v>
                </c:pt>
                <c:pt idx="123">
                  <c:v>27</c:v>
                </c:pt>
                <c:pt idx="124">
                  <c:v>18</c:v>
                </c:pt>
                <c:pt idx="125">
                  <c:v>22</c:v>
                </c:pt>
                <c:pt idx="126">
                  <c:v>10</c:v>
                </c:pt>
                <c:pt idx="127">
                  <c:v>19</c:v>
                </c:pt>
                <c:pt idx="128">
                  <c:v>24</c:v>
                </c:pt>
                <c:pt idx="129">
                  <c:v>29</c:v>
                </c:pt>
                <c:pt idx="130">
                  <c:v>12</c:v>
                </c:pt>
                <c:pt idx="131">
                  <c:v>7</c:v>
                </c:pt>
                <c:pt idx="132">
                  <c:v>12</c:v>
                </c:pt>
                <c:pt idx="133">
                  <c:v>13</c:v>
                </c:pt>
                <c:pt idx="134">
                  <c:v>25</c:v>
                </c:pt>
                <c:pt idx="135">
                  <c:v>18</c:v>
                </c:pt>
                <c:pt idx="136">
                  <c:v>14</c:v>
                </c:pt>
                <c:pt idx="137">
                  <c:v>17</c:v>
                </c:pt>
                <c:pt idx="138">
                  <c:v>5</c:v>
                </c:pt>
                <c:pt idx="139">
                  <c:v>6</c:v>
                </c:pt>
                <c:pt idx="140">
                  <c:v>11</c:v>
                </c:pt>
                <c:pt idx="141">
                  <c:v>9</c:v>
                </c:pt>
                <c:pt idx="142">
                  <c:v>17</c:v>
                </c:pt>
                <c:pt idx="143">
                  <c:v>17</c:v>
                </c:pt>
                <c:pt idx="144">
                  <c:v>14</c:v>
                </c:pt>
                <c:pt idx="145">
                  <c:v>7</c:v>
                </c:pt>
                <c:pt idx="146">
                  <c:v>7</c:v>
                </c:pt>
                <c:pt idx="147">
                  <c:v>9</c:v>
                </c:pt>
                <c:pt idx="148">
                  <c:v>13</c:v>
                </c:pt>
                <c:pt idx="149">
                  <c:v>12</c:v>
                </c:pt>
                <c:pt idx="150">
                  <c:v>7</c:v>
                </c:pt>
                <c:pt idx="151">
                  <c:v>16</c:v>
                </c:pt>
                <c:pt idx="152">
                  <c:v>3</c:v>
                </c:pt>
                <c:pt idx="153">
                  <c:v>3</c:v>
                </c:pt>
                <c:pt idx="154">
                  <c:v>10</c:v>
                </c:pt>
                <c:pt idx="155">
                  <c:v>8</c:v>
                </c:pt>
                <c:pt idx="156">
                  <c:v>8</c:v>
                </c:pt>
                <c:pt idx="157">
                  <c:v>8</c:v>
                </c:pt>
                <c:pt idx="158">
                  <c:v>7</c:v>
                </c:pt>
                <c:pt idx="159">
                  <c:v>13</c:v>
                </c:pt>
                <c:pt idx="160">
                  <c:v>7</c:v>
                </c:pt>
                <c:pt idx="161">
                  <c:v>6</c:v>
                </c:pt>
                <c:pt idx="162">
                  <c:v>7</c:v>
                </c:pt>
                <c:pt idx="163">
                  <c:v>9</c:v>
                </c:pt>
                <c:pt idx="164">
                  <c:v>6</c:v>
                </c:pt>
                <c:pt idx="165">
                  <c:v>10</c:v>
                </c:pt>
                <c:pt idx="166">
                  <c:v>3</c:v>
                </c:pt>
                <c:pt idx="167">
                  <c:v>21</c:v>
                </c:pt>
                <c:pt idx="168">
                  <c:v>16</c:v>
                </c:pt>
                <c:pt idx="169">
                  <c:v>12</c:v>
                </c:pt>
                <c:pt idx="170">
                  <c:v>21</c:v>
                </c:pt>
                <c:pt idx="171">
                  <c:v>11</c:v>
                </c:pt>
                <c:pt idx="172">
                  <c:v>7</c:v>
                </c:pt>
                <c:pt idx="173">
                  <c:v>9</c:v>
                </c:pt>
                <c:pt idx="174">
                  <c:v>6</c:v>
                </c:pt>
                <c:pt idx="175">
                  <c:v>9</c:v>
                </c:pt>
                <c:pt idx="176">
                  <c:v>3</c:v>
                </c:pt>
                <c:pt idx="177">
                  <c:v>8</c:v>
                </c:pt>
                <c:pt idx="178">
                  <c:v>2</c:v>
                </c:pt>
                <c:pt idx="179">
                  <c:v>5</c:v>
                </c:pt>
                <c:pt idx="180">
                  <c:v>5</c:v>
                </c:pt>
                <c:pt idx="181">
                  <c:v>9</c:v>
                </c:pt>
                <c:pt idx="182">
                  <c:v>6</c:v>
                </c:pt>
                <c:pt idx="183">
                  <c:v>9</c:v>
                </c:pt>
                <c:pt idx="184">
                  <c:v>9</c:v>
                </c:pt>
                <c:pt idx="185">
                  <c:v>17</c:v>
                </c:pt>
                <c:pt idx="186">
                  <c:v>13</c:v>
                </c:pt>
                <c:pt idx="187">
                  <c:v>13</c:v>
                </c:pt>
                <c:pt idx="188">
                  <c:v>6</c:v>
                </c:pt>
                <c:pt idx="189">
                  <c:v>15</c:v>
                </c:pt>
                <c:pt idx="190">
                  <c:v>26</c:v>
                </c:pt>
                <c:pt idx="191">
                  <c:v>32</c:v>
                </c:pt>
                <c:pt idx="192">
                  <c:v>74</c:v>
                </c:pt>
                <c:pt idx="193">
                  <c:v>146</c:v>
                </c:pt>
                <c:pt idx="194">
                  <c:v>90</c:v>
                </c:pt>
                <c:pt idx="195">
                  <c:v>132</c:v>
                </c:pt>
                <c:pt idx="196">
                  <c:v>151</c:v>
                </c:pt>
                <c:pt idx="197">
                  <c:v>135</c:v>
                </c:pt>
                <c:pt idx="198">
                  <c:v>126</c:v>
                </c:pt>
                <c:pt idx="199">
                  <c:v>128</c:v>
                </c:pt>
                <c:pt idx="200">
                  <c:v>140</c:v>
                </c:pt>
                <c:pt idx="201">
                  <c:v>97</c:v>
                </c:pt>
                <c:pt idx="202">
                  <c:v>134</c:v>
                </c:pt>
                <c:pt idx="203">
                  <c:v>112</c:v>
                </c:pt>
                <c:pt idx="204">
                  <c:v>154</c:v>
                </c:pt>
                <c:pt idx="205">
                  <c:v>146</c:v>
                </c:pt>
                <c:pt idx="206">
                  <c:v>125</c:v>
                </c:pt>
                <c:pt idx="207">
                  <c:v>116</c:v>
                </c:pt>
                <c:pt idx="208">
                  <c:v>94</c:v>
                </c:pt>
                <c:pt idx="209">
                  <c:v>94</c:v>
                </c:pt>
                <c:pt idx="210">
                  <c:v>101</c:v>
                </c:pt>
                <c:pt idx="211">
                  <c:v>69</c:v>
                </c:pt>
                <c:pt idx="212">
                  <c:v>68</c:v>
                </c:pt>
                <c:pt idx="213">
                  <c:v>51</c:v>
                </c:pt>
                <c:pt idx="214">
                  <c:v>63</c:v>
                </c:pt>
                <c:pt idx="215">
                  <c:v>48</c:v>
                </c:pt>
                <c:pt idx="216">
                  <c:v>67</c:v>
                </c:pt>
                <c:pt idx="217">
                  <c:v>49</c:v>
                </c:pt>
                <c:pt idx="218">
                  <c:v>48</c:v>
                </c:pt>
                <c:pt idx="219">
                  <c:v>63</c:v>
                </c:pt>
                <c:pt idx="220">
                  <c:v>50</c:v>
                </c:pt>
                <c:pt idx="221">
                  <c:v>31</c:v>
                </c:pt>
                <c:pt idx="222">
                  <c:v>41</c:v>
                </c:pt>
                <c:pt idx="223">
                  <c:v>32</c:v>
                </c:pt>
                <c:pt idx="224">
                  <c:v>51</c:v>
                </c:pt>
                <c:pt idx="225">
                  <c:v>63</c:v>
                </c:pt>
                <c:pt idx="226">
                  <c:v>46</c:v>
                </c:pt>
                <c:pt idx="227">
                  <c:v>40</c:v>
                </c:pt>
                <c:pt idx="228">
                  <c:v>28</c:v>
                </c:pt>
                <c:pt idx="229">
                  <c:v>23</c:v>
                </c:pt>
                <c:pt idx="230">
                  <c:v>21</c:v>
                </c:pt>
                <c:pt idx="231">
                  <c:v>40</c:v>
                </c:pt>
                <c:pt idx="232">
                  <c:v>39</c:v>
                </c:pt>
                <c:pt idx="233">
                  <c:v>57</c:v>
                </c:pt>
                <c:pt idx="234">
                  <c:v>26</c:v>
                </c:pt>
                <c:pt idx="235">
                  <c:v>34</c:v>
                </c:pt>
                <c:pt idx="236">
                  <c:v>19</c:v>
                </c:pt>
                <c:pt idx="237">
                  <c:v>11</c:v>
                </c:pt>
                <c:pt idx="238">
                  <c:v>51</c:v>
                </c:pt>
                <c:pt idx="239">
                  <c:v>30</c:v>
                </c:pt>
                <c:pt idx="240">
                  <c:v>11</c:v>
                </c:pt>
                <c:pt idx="241">
                  <c:v>26</c:v>
                </c:pt>
                <c:pt idx="242">
                  <c:v>16</c:v>
                </c:pt>
                <c:pt idx="243">
                  <c:v>19</c:v>
                </c:pt>
                <c:pt idx="244">
                  <c:v>15</c:v>
                </c:pt>
                <c:pt idx="245">
                  <c:v>33</c:v>
                </c:pt>
                <c:pt idx="246">
                  <c:v>20</c:v>
                </c:pt>
                <c:pt idx="247">
                  <c:v>22</c:v>
                </c:pt>
                <c:pt idx="248">
                  <c:v>25</c:v>
                </c:pt>
                <c:pt idx="249">
                  <c:v>23</c:v>
                </c:pt>
                <c:pt idx="250">
                  <c:v>31</c:v>
                </c:pt>
                <c:pt idx="251">
                  <c:v>20</c:v>
                </c:pt>
                <c:pt idx="252">
                  <c:v>23</c:v>
                </c:pt>
                <c:pt idx="253">
                  <c:v>25</c:v>
                </c:pt>
                <c:pt idx="254">
                  <c:v>18</c:v>
                </c:pt>
                <c:pt idx="255">
                  <c:v>18</c:v>
                </c:pt>
                <c:pt idx="256">
                  <c:v>20</c:v>
                </c:pt>
                <c:pt idx="257">
                  <c:v>14</c:v>
                </c:pt>
                <c:pt idx="258">
                  <c:v>11</c:v>
                </c:pt>
                <c:pt idx="259">
                  <c:v>17</c:v>
                </c:pt>
                <c:pt idx="260">
                  <c:v>18</c:v>
                </c:pt>
                <c:pt idx="261">
                  <c:v>20</c:v>
                </c:pt>
                <c:pt idx="262">
                  <c:v>22</c:v>
                </c:pt>
                <c:pt idx="263">
                  <c:v>17</c:v>
                </c:pt>
                <c:pt idx="264">
                  <c:v>20</c:v>
                </c:pt>
                <c:pt idx="265">
                  <c:v>24</c:v>
                </c:pt>
                <c:pt idx="266">
                  <c:v>25</c:v>
                </c:pt>
                <c:pt idx="267">
                  <c:v>36</c:v>
                </c:pt>
                <c:pt idx="268">
                  <c:v>48</c:v>
                </c:pt>
                <c:pt idx="269">
                  <c:v>52</c:v>
                </c:pt>
                <c:pt idx="270">
                  <c:v>45</c:v>
                </c:pt>
                <c:pt idx="271">
                  <c:v>25</c:v>
                </c:pt>
                <c:pt idx="272">
                  <c:v>22</c:v>
                </c:pt>
                <c:pt idx="273">
                  <c:v>42</c:v>
                </c:pt>
                <c:pt idx="274">
                  <c:v>50</c:v>
                </c:pt>
                <c:pt idx="275">
                  <c:v>40</c:v>
                </c:pt>
                <c:pt idx="276">
                  <c:v>37</c:v>
                </c:pt>
                <c:pt idx="277">
                  <c:v>54</c:v>
                </c:pt>
                <c:pt idx="278">
                  <c:v>46</c:v>
                </c:pt>
                <c:pt idx="279">
                  <c:v>35</c:v>
                </c:pt>
                <c:pt idx="280">
                  <c:v>45</c:v>
                </c:pt>
                <c:pt idx="281">
                  <c:v>53</c:v>
                </c:pt>
                <c:pt idx="282">
                  <c:v>74</c:v>
                </c:pt>
                <c:pt idx="283">
                  <c:v>69</c:v>
                </c:pt>
                <c:pt idx="284">
                  <c:v>85</c:v>
                </c:pt>
                <c:pt idx="285">
                  <c:v>81</c:v>
                </c:pt>
                <c:pt idx="286">
                  <c:v>90</c:v>
                </c:pt>
                <c:pt idx="287">
                  <c:v>92</c:v>
                </c:pt>
                <c:pt idx="288">
                  <c:v>109</c:v>
                </c:pt>
                <c:pt idx="289">
                  <c:v>132</c:v>
                </c:pt>
                <c:pt idx="290">
                  <c:v>156</c:v>
                </c:pt>
                <c:pt idx="291">
                  <c:v>121</c:v>
                </c:pt>
                <c:pt idx="292">
                  <c:v>112</c:v>
                </c:pt>
                <c:pt idx="293">
                  <c:v>133</c:v>
                </c:pt>
                <c:pt idx="294">
                  <c:v>142</c:v>
                </c:pt>
                <c:pt idx="295">
                  <c:v>213</c:v>
                </c:pt>
                <c:pt idx="296">
                  <c:v>204</c:v>
                </c:pt>
                <c:pt idx="297">
                  <c:v>178</c:v>
                </c:pt>
                <c:pt idx="298">
                  <c:v>158</c:v>
                </c:pt>
                <c:pt idx="299">
                  <c:v>159</c:v>
                </c:pt>
                <c:pt idx="300">
                  <c:v>155</c:v>
                </c:pt>
                <c:pt idx="301">
                  <c:v>193</c:v>
                </c:pt>
                <c:pt idx="302">
                  <c:v>262</c:v>
                </c:pt>
                <c:pt idx="303">
                  <c:v>295</c:v>
                </c:pt>
                <c:pt idx="304">
                  <c:v>235</c:v>
                </c:pt>
                <c:pt idx="305">
                  <c:v>254</c:v>
                </c:pt>
                <c:pt idx="306">
                  <c:v>244</c:v>
                </c:pt>
                <c:pt idx="307">
                  <c:v>214</c:v>
                </c:pt>
                <c:pt idx="308">
                  <c:v>270</c:v>
                </c:pt>
                <c:pt idx="309">
                  <c:v>251</c:v>
                </c:pt>
                <c:pt idx="310">
                  <c:v>252</c:v>
                </c:pt>
                <c:pt idx="311">
                  <c:v>362</c:v>
                </c:pt>
                <c:pt idx="312">
                  <c:v>399</c:v>
                </c:pt>
                <c:pt idx="313">
                  <c:v>219</c:v>
                </c:pt>
                <c:pt idx="314">
                  <c:v>251</c:v>
                </c:pt>
                <c:pt idx="315">
                  <c:v>378</c:v>
                </c:pt>
                <c:pt idx="316">
                  <c:v>423</c:v>
                </c:pt>
                <c:pt idx="317">
                  <c:v>398</c:v>
                </c:pt>
                <c:pt idx="318">
                  <c:v>384</c:v>
                </c:pt>
                <c:pt idx="319">
                  <c:v>473</c:v>
                </c:pt>
                <c:pt idx="320">
                  <c:v>328</c:v>
                </c:pt>
                <c:pt idx="321">
                  <c:v>317</c:v>
                </c:pt>
                <c:pt idx="322">
                  <c:v>376</c:v>
                </c:pt>
                <c:pt idx="323">
                  <c:v>319</c:v>
                </c:pt>
                <c:pt idx="324">
                  <c:v>552</c:v>
                </c:pt>
                <c:pt idx="325">
                  <c:v>466</c:v>
                </c:pt>
                <c:pt idx="326">
                  <c:v>362</c:v>
                </c:pt>
                <c:pt idx="327">
                  <c:v>301</c:v>
                </c:pt>
                <c:pt idx="328">
                  <c:v>523</c:v>
                </c:pt>
                <c:pt idx="329">
                  <c:v>387</c:v>
                </c:pt>
                <c:pt idx="330">
                  <c:v>366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2B-49F3-8392-7EC51BF546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8386640"/>
        <c:axId val="438385656"/>
      </c:lineChart>
      <c:catAx>
        <c:axId val="43984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42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9850784"/>
        <c:crosses val="autoZero"/>
        <c:auto val="1"/>
        <c:lblAlgn val="ctr"/>
        <c:lblOffset val="100"/>
        <c:noMultiLvlLbl val="0"/>
      </c:catAx>
      <c:valAx>
        <c:axId val="43985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9848816"/>
        <c:crosses val="autoZero"/>
        <c:crossBetween val="between"/>
      </c:valAx>
      <c:valAx>
        <c:axId val="4383856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8386640"/>
        <c:crosses val="max"/>
        <c:crossBetween val="between"/>
      </c:valAx>
      <c:catAx>
        <c:axId val="4383866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383856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E5-46FC-A628-CFCD468975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E5-46FC-A628-CFCD468975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E5-46FC-A628-CFCD4689758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88165272"/>
        <c:axId val="388161352"/>
      </c:lineChart>
      <c:catAx>
        <c:axId val="388165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8161352"/>
        <c:crosses val="autoZero"/>
        <c:auto val="1"/>
        <c:lblAlgn val="ctr"/>
        <c:lblOffset val="100"/>
        <c:noMultiLvlLbl val="0"/>
      </c:catAx>
      <c:valAx>
        <c:axId val="3881613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88165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AD-4F25-A5FA-7D9A789CB766}"/>
              </c:ext>
            </c:extLst>
          </c:dPt>
          <c:dPt>
            <c:idx val="1"/>
            <c:bubble3D val="0"/>
            <c:spPr>
              <a:solidFill>
                <a:srgbClr val="E6B3C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AD-4F25-A5FA-7D9A789CB766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AD-4F25-A5FA-7D9A789CB766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1AD-4F25-A5FA-7D9A789CB766}"/>
              </c:ext>
            </c:extLst>
          </c:dPt>
          <c:dPt>
            <c:idx val="4"/>
            <c:bubble3D val="0"/>
            <c:spPr>
              <a:solidFill>
                <a:srgbClr val="8893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DF0E-4F27-AA2F-6DE5765B7563}"/>
              </c:ext>
            </c:extLst>
          </c:dPt>
          <c:cat>
            <c:strRef>
              <c:f>Sheet1!$A$2:$A$6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0.19370000000000001</c:v>
                </c:pt>
                <c:pt idx="1">
                  <c:v>0.22309999999999999</c:v>
                </c:pt>
                <c:pt idx="2">
                  <c:v>0.19689999999999999</c:v>
                </c:pt>
                <c:pt idx="3">
                  <c:v>0.2049</c:v>
                </c:pt>
                <c:pt idx="4">
                  <c:v>0.18129999999999999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AD-4F25-A5FA-7D9A789CB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49"/>
        <c:holeSize val="6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AD-4F25-A5FA-7D9A789CB766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AD-4F25-A5FA-7D9A789CB766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AD-4F25-A5FA-7D9A789CB766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1AD-4F25-A5FA-7D9A789CB766}"/>
              </c:ext>
            </c:extLst>
          </c:dPt>
          <c:dPt>
            <c:idx val="4"/>
            <c:bubble3D val="0"/>
            <c:spPr>
              <a:solidFill>
                <a:srgbClr val="C287A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DF0E-4F27-AA2F-6DE5765B7563}"/>
              </c:ext>
            </c:extLst>
          </c:dPt>
          <c:dPt>
            <c:idx val="5"/>
            <c:bubble3D val="0"/>
            <c:spPr>
              <a:solidFill>
                <a:srgbClr val="8893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F0E-4F27-AA2F-6DE5765B7563}"/>
              </c:ext>
            </c:extLst>
          </c:dPt>
          <c:dPt>
            <c:idx val="6"/>
            <c:bubble3D val="0"/>
            <c:spPr>
              <a:solidFill>
                <a:schemeClr val="dk1">
                  <a:tint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0.11609999999999999</c:v>
                </c:pt>
                <c:pt idx="1">
                  <c:v>0.1318</c:v>
                </c:pt>
                <c:pt idx="2">
                  <c:v>0.1366</c:v>
                </c:pt>
                <c:pt idx="3">
                  <c:v>0.1406</c:v>
                </c:pt>
                <c:pt idx="4">
                  <c:v>0.14879999999999999</c:v>
                </c:pt>
                <c:pt idx="5">
                  <c:v>0.19170000000000001</c:v>
                </c:pt>
                <c:pt idx="6">
                  <c:v>0.1343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AD-4F25-A5FA-7D9A789CB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49"/>
        <c:holeSize val="6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</c:v>
                </c:pt>
              </c:strCache>
            </c:strRef>
          </c:tx>
          <c:dPt>
            <c:idx val="0"/>
            <c:bubble3D val="0"/>
            <c:spPr>
              <a:solidFill>
                <a:srgbClr val="8893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AD-4F25-A5FA-7D9A789CB766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AD-4F25-A5FA-7D9A789CB766}"/>
              </c:ext>
            </c:extLst>
          </c:dPt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0.35020000000000001</c:v>
                </c:pt>
                <c:pt idx="1">
                  <c:v>0.64970000000000006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AD-4F25-A5FA-7D9A789CB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49"/>
        <c:holeSize val="6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2BCCECAC-CBE6-44C1-8254-083566B6D0D6}" type="par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1ABC3AE5-D576-4957-889F-F55CB3CD5302}" type="par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2D3F17EA-C758-41A1-8945-A7E236B248CF}" type="par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1">
        <dgm:presLayoutVars>
          <dgm:chPref val="3"/>
        </dgm:presLayoutVars>
      </dgm:prSet>
      <dgm:spPr/>
    </dgm:pt>
    <dgm:pt modelId="{38123920-2415-47EA-8ACD-BEEECB179364}" type="pres">
      <dgm:prSet presAssocID="{5249BA17-F0C3-4B7C-85B0-63834C2EAA46}" presName="rootConnector1" presStyleLbl="node1" presStyleIdx="0" presStyleCnt="0"/>
      <dgm:spPr/>
    </dgm:pt>
    <dgm:pt modelId="{87EB3ABC-0A17-4F67-91F3-04EC0AEE3970}" type="pres">
      <dgm:prSet presAssocID="{5249BA17-F0C3-4B7C-85B0-63834C2EAA46}" presName="hierChild2" presStyleCnt="0"/>
      <dgm:spPr/>
    </dgm:pt>
    <dgm:pt modelId="{FED82215-FFCA-4CD7-BA36-11435887302A}" type="pres">
      <dgm:prSet presAssocID="{027D23A0-2CCA-4AA2-9BE9-82811ECA751B}" presName="Name37" presStyleLbl="parChTrans1D2" presStyleIdx="0" presStyleCnt="4"/>
      <dgm:spPr/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E22D2586-FB3D-4504-A8C4-5410700EAF15}" type="pres">
      <dgm:prSet presAssocID="{77F93436-C1ED-40D7-99BE-6A6FCC447A74}" presName="rootComposite" presStyleCnt="0"/>
      <dgm:spPr/>
    </dgm:pt>
    <dgm:pt modelId="{6B0B466E-1B17-4758-92C8-02BFBB33148B}" type="pres">
      <dgm:prSet presAssocID="{77F93436-C1ED-40D7-99BE-6A6FCC447A74}" presName="rootText" presStyleLbl="node2" presStyleIdx="0" presStyleCnt="3">
        <dgm:presLayoutVars>
          <dgm:chPref val="3"/>
        </dgm:presLayoutVars>
      </dgm:prSet>
      <dgm:spPr/>
    </dgm:pt>
    <dgm:pt modelId="{1732E64C-9799-403C-B8BC-F033C2415690}" type="pres">
      <dgm:prSet presAssocID="{77F93436-C1ED-40D7-99BE-6A6FCC447A74}" presName="rootConnector" presStyleLbl="node2" presStyleIdx="0" presStyleCnt="3"/>
      <dgm:spPr/>
    </dgm:pt>
    <dgm:pt modelId="{AC5B8C63-CAFB-4D19-B991-88FB1279012A}" type="pres">
      <dgm:prSet presAssocID="{77F93436-C1ED-40D7-99BE-6A6FCC447A74}" presName="hierChild4" presStyleCnt="0"/>
      <dgm:spPr/>
    </dgm:pt>
    <dgm:pt modelId="{F72EFB2E-CA4E-4605-B801-6FE4F15089D1}" type="pres">
      <dgm:prSet presAssocID="{77F93436-C1ED-40D7-99BE-6A6FCC447A74}" presName="hierChild5" presStyleCnt="0"/>
      <dgm:spPr/>
    </dgm:pt>
    <dgm:pt modelId="{0EFAA20B-840F-4C81-973A-00215C039E27}" type="pres">
      <dgm:prSet presAssocID="{1ABC3AE5-D576-4957-889F-F55CB3CD5302}" presName="Name37" presStyleLbl="parChTrans1D2" presStyleIdx="1" presStyleCnt="4"/>
      <dgm:spPr/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</dgm:pt>
    <dgm:pt modelId="{C402D151-4CA1-453D-903F-73EE2C60E61F}" type="pres">
      <dgm:prSet presAssocID="{CA1AB85B-2D37-4603-A62F-5B8152823060}" presName="rootComposite" presStyleCnt="0"/>
      <dgm:spPr/>
    </dgm:pt>
    <dgm:pt modelId="{AC5745F3-C185-4B2D-AD48-A6CB6285D3E7}" type="pres">
      <dgm:prSet presAssocID="{CA1AB85B-2D37-4603-A62F-5B8152823060}" presName="rootText" presStyleLbl="node2" presStyleIdx="1" presStyleCnt="3">
        <dgm:presLayoutVars>
          <dgm:chPref val="3"/>
        </dgm:presLayoutVars>
      </dgm:prSet>
      <dgm:spPr/>
    </dgm:pt>
    <dgm:pt modelId="{95592CAA-37D6-42A5-B289-69742358F6F6}" type="pres">
      <dgm:prSet presAssocID="{CA1AB85B-2D37-4603-A62F-5B8152823060}" presName="rootConnector" presStyleLbl="node2" presStyleIdx="1" presStyleCnt="3"/>
      <dgm:spPr/>
    </dgm:pt>
    <dgm:pt modelId="{6E084221-C620-4A8A-8D74-2A03035B9C9E}" type="pres">
      <dgm:prSet presAssocID="{CA1AB85B-2D37-4603-A62F-5B8152823060}" presName="hierChild4" presStyleCnt="0"/>
      <dgm:spPr/>
    </dgm:pt>
    <dgm:pt modelId="{55B825CD-3E14-480A-93DB-5620498EECA0}" type="pres">
      <dgm:prSet presAssocID="{CA1AB85B-2D37-4603-A62F-5B8152823060}" presName="hierChild5" presStyleCnt="0"/>
      <dgm:spPr/>
    </dgm:pt>
    <dgm:pt modelId="{83F7AC24-A11B-4EAA-BC26-B618A087CEEB}" type="pres">
      <dgm:prSet presAssocID="{2D3F17EA-C758-41A1-8945-A7E236B248CF}" presName="Name37" presStyleLbl="parChTrans1D2" presStyleIdx="2" presStyleCnt="4"/>
      <dgm:spPr/>
    </dgm:pt>
    <dgm:pt modelId="{5DDF896A-5E20-40B7-9EEF-141AE5A7D9B2}" type="pres">
      <dgm:prSet presAssocID="{6C987C97-913E-4330-AB4F-31BD0AAF858C}" presName="hierRoot2" presStyleCnt="0">
        <dgm:presLayoutVars>
          <dgm:hierBranch val="init"/>
        </dgm:presLayoutVars>
      </dgm:prSet>
      <dgm:spPr/>
    </dgm:pt>
    <dgm:pt modelId="{C0F1F5EF-CAF7-4284-822E-5F96F2EC029B}" type="pres">
      <dgm:prSet presAssocID="{6C987C97-913E-4330-AB4F-31BD0AAF858C}" presName="rootComposite" presStyleCnt="0"/>
      <dgm:spPr/>
    </dgm:pt>
    <dgm:pt modelId="{B196236F-59FE-4C67-9176-F4F8542071E0}" type="pres">
      <dgm:prSet presAssocID="{6C987C97-913E-4330-AB4F-31BD0AAF858C}" presName="rootText" presStyleLbl="node2" presStyleIdx="2" presStyleCnt="3">
        <dgm:presLayoutVars>
          <dgm:chPref val="3"/>
        </dgm:presLayoutVars>
      </dgm:prSet>
      <dgm:spPr/>
    </dgm:pt>
    <dgm:pt modelId="{DEFA3391-4DE9-4E6F-8A0B-AAF392BB64B8}" type="pres">
      <dgm:prSet presAssocID="{6C987C97-913E-4330-AB4F-31BD0AAF858C}" presName="rootConnector" presStyleLbl="node2" presStyleIdx="2" presStyleCnt="3"/>
      <dgm:spPr/>
    </dgm:pt>
    <dgm:pt modelId="{04C3DA04-88F9-421E-BE61-89F9653E11C9}" type="pres">
      <dgm:prSet presAssocID="{6C987C97-913E-4330-AB4F-31BD0AAF858C}" presName="hierChild4" presStyleCnt="0"/>
      <dgm:spPr/>
    </dgm:pt>
    <dgm:pt modelId="{46600D5A-4688-463E-BE2F-0E074718C232}" type="pres">
      <dgm:prSet presAssocID="{6C987C97-913E-4330-AB4F-31BD0AAF858C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  <dgm:pt modelId="{F8C66C60-A56E-4F9C-9271-E59346E06030}" type="pres">
      <dgm:prSet presAssocID="{2BCCECAC-CBE6-44C1-8254-083566B6D0D6}" presName="Name111" presStyleLbl="parChTrans1D2" presStyleIdx="3" presStyleCnt="4"/>
      <dgm:spPr/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</dgm:pt>
    <dgm:pt modelId="{AE288BF2-C50E-49C1-9BB4-F78E31764D9E}" type="pres">
      <dgm:prSet presAssocID="{405F2C4E-51A1-4B72-9682-6BBECBB97752}" presName="rootComposite3" presStyleCnt="0"/>
      <dgm:spPr/>
    </dgm:pt>
    <dgm:pt modelId="{65865C3C-0115-44E8-9754-005AFC102E52}" type="pres">
      <dgm:prSet presAssocID="{405F2C4E-51A1-4B72-9682-6BBECBB97752}" presName="rootText3" presStyleLbl="asst1" presStyleIdx="0" presStyleCnt="1">
        <dgm:presLayoutVars>
          <dgm:chPref val="3"/>
        </dgm:presLayoutVars>
      </dgm:prSet>
      <dgm:spPr/>
    </dgm:pt>
    <dgm:pt modelId="{9E2DC408-7108-4E9E-8A0F-0D5D5324E9D6}" type="pres">
      <dgm:prSet presAssocID="{405F2C4E-51A1-4B72-9682-6BBECBB97752}" presName="rootConnector3" presStyleLbl="asst1" presStyleIdx="0" presStyleCnt="1"/>
      <dgm:spPr/>
    </dgm:pt>
    <dgm:pt modelId="{37FB0690-8380-467E-97D3-404F511ACD53}" type="pres">
      <dgm:prSet presAssocID="{405F2C4E-51A1-4B72-9682-6BBECBB97752}" presName="hierChild6" presStyleCnt="0"/>
      <dgm:spPr/>
    </dgm:pt>
    <dgm:pt modelId="{6FE24069-4095-4FA2-8DF4-4D86F803B62B}" type="pres">
      <dgm:prSet presAssocID="{405F2C4E-51A1-4B72-9682-6BBECBB97752}" presName="hierChild7" presStyleCnt="0"/>
      <dgm:spPr/>
    </dgm:pt>
  </dgm:ptLst>
  <dgm:cxnLst>
    <dgm:cxn modelId="{E3175B07-70B9-4413-BAE6-7ACBE4FCC1FD}" type="presOf" srcId="{CA1AB85B-2D37-4603-A62F-5B8152823060}" destId="{95592CAA-37D6-42A5-B289-69742358F6F6}" srcOrd="1" destOrd="0" presId="urn:microsoft.com/office/officeart/2005/8/layout/orgChart1"/>
    <dgm:cxn modelId="{CA484B0D-4CF7-4AF5-A230-82A403226569}" type="presOf" srcId="{027D23A0-2CCA-4AA2-9BE9-82811ECA751B}" destId="{FED82215-FFCA-4CD7-BA36-11435887302A}" srcOrd="0" destOrd="0" presId="urn:microsoft.com/office/officeart/2005/8/layout/orgChart1"/>
    <dgm:cxn modelId="{AD67720F-658F-457C-8055-EF25A403CE85}" type="presOf" srcId="{405F2C4E-51A1-4B72-9682-6BBECBB97752}" destId="{9E2DC408-7108-4E9E-8A0F-0D5D5324E9D6}" srcOrd="1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9E8AC623-9806-4ED5-BA82-104754EAAC5C}" type="presOf" srcId="{6C987C97-913E-4330-AB4F-31BD0AAF858C}" destId="{B196236F-59FE-4C67-9176-F4F8542071E0}" srcOrd="0" destOrd="0" presId="urn:microsoft.com/office/officeart/2005/8/layout/orgChart1"/>
    <dgm:cxn modelId="{0E9F0B5B-2305-4A23-93C4-8ADA57D2CB2A}" type="presOf" srcId="{77F93436-C1ED-40D7-99BE-6A6FCC447A74}" destId="{6B0B466E-1B17-4758-92C8-02BFBB33148B}" srcOrd="0" destOrd="0" presId="urn:microsoft.com/office/officeart/2005/8/layout/orgChart1"/>
    <dgm:cxn modelId="{3CDFD166-3CBA-4C4B-A3AD-19F2A5A12E2C}" type="presOf" srcId="{1ABC3AE5-D576-4957-889F-F55CB3CD5302}" destId="{0EFAA20B-840F-4C81-973A-00215C039E27}" srcOrd="0" destOrd="0" presId="urn:microsoft.com/office/officeart/2005/8/layout/orgChart1"/>
    <dgm:cxn modelId="{72100D47-B643-40C9-BA7C-B92526D65F31}" type="presOf" srcId="{77F93436-C1ED-40D7-99BE-6A6FCC447A74}" destId="{1732E64C-9799-403C-B8BC-F033C2415690}" srcOrd="1" destOrd="0" presId="urn:microsoft.com/office/officeart/2005/8/layout/orgChart1"/>
    <dgm:cxn modelId="{7BC79B4A-3C0E-4677-99E3-281D9BC9AA0D}" type="presOf" srcId="{2BCCECAC-CBE6-44C1-8254-083566B6D0D6}" destId="{F8C66C60-A56E-4F9C-9271-E59346E06030}" srcOrd="0" destOrd="0" presId="urn:microsoft.com/office/officeart/2005/8/layout/orgChart1"/>
    <dgm:cxn modelId="{9356FC77-9A5F-4FA9-8671-AE7959046B6E}" type="presOf" srcId="{5249BA17-F0C3-4B7C-85B0-63834C2EAA46}" destId="{226D7D85-35AE-440D-B17B-1F465A6AB602}" srcOrd="0" destOrd="0" presId="urn:microsoft.com/office/officeart/2005/8/layout/orgChart1"/>
    <dgm:cxn modelId="{BE84907F-AEAC-41C6-959B-CF8B309D31EC}" type="presOf" srcId="{CA1AB85B-2D37-4603-A62F-5B8152823060}" destId="{AC5745F3-C185-4B2D-AD48-A6CB6285D3E7}" srcOrd="0" destOrd="0" presId="urn:microsoft.com/office/officeart/2005/8/layout/orgChart1"/>
    <dgm:cxn modelId="{51988A87-1F02-4DA3-B4EF-B105A5860C9B}" srcId="{5249BA17-F0C3-4B7C-85B0-63834C2EAA46}" destId="{77F93436-C1ED-40D7-99BE-6A6FCC447A74}" srcOrd="1" destOrd="0" parTransId="{027D23A0-2CCA-4AA2-9BE9-82811ECA751B}" sibTransId="{C75A7247-FA29-4151-961B-C6B63065CD60}"/>
    <dgm:cxn modelId="{933D5A8B-A7AE-45F4-884B-212D6D36CBDC}" type="presOf" srcId="{5249BA17-F0C3-4B7C-85B0-63834C2EAA46}" destId="{38123920-2415-47EA-8ACD-BEEECB179364}" srcOrd="1" destOrd="0" presId="urn:microsoft.com/office/officeart/2005/8/layout/orgChart1"/>
    <dgm:cxn modelId="{E7B4A8AF-4E52-421D-9C5A-2C39F228D0CC}" type="presOf" srcId="{6C987C97-913E-4330-AB4F-31BD0AAF858C}" destId="{DEFA3391-4DE9-4E6F-8A0B-AAF392BB64B8}" srcOrd="1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59BC5FB7-0A6B-4FC7-9B06-7089F0E6CBC9}" srcId="{5249BA17-F0C3-4B7C-85B0-63834C2EAA46}" destId="{CA1AB85B-2D37-4603-A62F-5B8152823060}" srcOrd="2" destOrd="0" parTransId="{1ABC3AE5-D576-4957-889F-F55CB3CD5302}" sibTransId="{26B40527-6663-4D1A-A0CF-6EDC0AA4FC2E}"/>
    <dgm:cxn modelId="{D9D4FBBB-BA08-46B3-918A-AAAD5ECD626F}" srcId="{5249BA17-F0C3-4B7C-85B0-63834C2EAA46}" destId="{6C987C97-913E-4330-AB4F-31BD0AAF858C}" srcOrd="3" destOrd="0" parTransId="{2D3F17EA-C758-41A1-8945-A7E236B248CF}" sibTransId="{7841D1A3-DCBA-4529-8D97-6672AC703906}"/>
    <dgm:cxn modelId="{853407BC-7910-4ED3-875F-B73BE6861965}" type="presOf" srcId="{2D3F17EA-C758-41A1-8945-A7E236B248CF}" destId="{83F7AC24-A11B-4EAA-BC26-B618A087CEEB}" srcOrd="0" destOrd="0" presId="urn:microsoft.com/office/officeart/2005/8/layout/orgChart1"/>
    <dgm:cxn modelId="{9DA49FD0-D296-4574-9F49-C85D9D503067}" type="presOf" srcId="{405F2C4E-51A1-4B72-9682-6BBECBB97752}" destId="{65865C3C-0115-44E8-9754-005AFC102E52}" srcOrd="0" destOrd="0" presId="urn:microsoft.com/office/officeart/2005/8/layout/orgChart1"/>
    <dgm:cxn modelId="{9E4121FF-4D03-4C18-9E20-09241EE65E68}" type="presOf" srcId="{89034512-7395-4EFB-91A1-4B8BD40C79EA}" destId="{6C805BAF-DC8A-413B-B6C4-492FD5265D9E}" srcOrd="0" destOrd="0" presId="urn:microsoft.com/office/officeart/2005/8/layout/orgChart1"/>
    <dgm:cxn modelId="{3C3D1D9D-51DF-4CF4-8166-B778773A8E98}" type="presParOf" srcId="{6C805BAF-DC8A-413B-B6C4-492FD5265D9E}" destId="{5331EA47-E43A-4860-85DF-9101C4FFA968}" srcOrd="0" destOrd="0" presId="urn:microsoft.com/office/officeart/2005/8/layout/orgChart1"/>
    <dgm:cxn modelId="{4418CCDE-BFA9-4D44-8274-4BEDEA5B0B38}" type="presParOf" srcId="{5331EA47-E43A-4860-85DF-9101C4FFA968}" destId="{6E1BA684-0EF6-48C9-A534-AA87A34768D5}" srcOrd="0" destOrd="0" presId="urn:microsoft.com/office/officeart/2005/8/layout/orgChart1"/>
    <dgm:cxn modelId="{198874B5-6706-4A29-8D59-37E04CE0A49E}" type="presParOf" srcId="{6E1BA684-0EF6-48C9-A534-AA87A34768D5}" destId="{226D7D85-35AE-440D-B17B-1F465A6AB602}" srcOrd="0" destOrd="0" presId="urn:microsoft.com/office/officeart/2005/8/layout/orgChart1"/>
    <dgm:cxn modelId="{BCB6B1DA-8A01-432D-BC74-64F880F650A4}" type="presParOf" srcId="{6E1BA684-0EF6-48C9-A534-AA87A34768D5}" destId="{38123920-2415-47EA-8ACD-BEEECB179364}" srcOrd="1" destOrd="0" presId="urn:microsoft.com/office/officeart/2005/8/layout/orgChart1"/>
    <dgm:cxn modelId="{42F14124-80E2-4DA7-AF76-5DCA9A5AA52D}" type="presParOf" srcId="{5331EA47-E43A-4860-85DF-9101C4FFA968}" destId="{87EB3ABC-0A17-4F67-91F3-04EC0AEE3970}" srcOrd="1" destOrd="0" presId="urn:microsoft.com/office/officeart/2005/8/layout/orgChart1"/>
    <dgm:cxn modelId="{8F0D4719-4401-4CDC-877D-D3A4053156C3}" type="presParOf" srcId="{87EB3ABC-0A17-4F67-91F3-04EC0AEE3970}" destId="{FED82215-FFCA-4CD7-BA36-11435887302A}" srcOrd="0" destOrd="0" presId="urn:microsoft.com/office/officeart/2005/8/layout/orgChart1"/>
    <dgm:cxn modelId="{4491B8B0-7F60-441F-8204-E06EB1ED4D64}" type="presParOf" srcId="{87EB3ABC-0A17-4F67-91F3-04EC0AEE3970}" destId="{77F7083E-7447-45A0-8A68-3358487BBB96}" srcOrd="1" destOrd="0" presId="urn:microsoft.com/office/officeart/2005/8/layout/orgChart1"/>
    <dgm:cxn modelId="{794B84B6-FAF3-44B8-B8D8-3176A8CB6E42}" type="presParOf" srcId="{77F7083E-7447-45A0-8A68-3358487BBB96}" destId="{E22D2586-FB3D-4504-A8C4-5410700EAF15}" srcOrd="0" destOrd="0" presId="urn:microsoft.com/office/officeart/2005/8/layout/orgChart1"/>
    <dgm:cxn modelId="{C886433C-5EE5-4B46-BE20-CAF2A2655AAC}" type="presParOf" srcId="{E22D2586-FB3D-4504-A8C4-5410700EAF15}" destId="{6B0B466E-1B17-4758-92C8-02BFBB33148B}" srcOrd="0" destOrd="0" presId="urn:microsoft.com/office/officeart/2005/8/layout/orgChart1"/>
    <dgm:cxn modelId="{18A9DE96-EC78-4525-8147-179C604B790F}" type="presParOf" srcId="{E22D2586-FB3D-4504-A8C4-5410700EAF15}" destId="{1732E64C-9799-403C-B8BC-F033C2415690}" srcOrd="1" destOrd="0" presId="urn:microsoft.com/office/officeart/2005/8/layout/orgChart1"/>
    <dgm:cxn modelId="{5C8A49BA-B08F-464B-BD10-7DEAF2491311}" type="presParOf" srcId="{77F7083E-7447-45A0-8A68-3358487BBB96}" destId="{AC5B8C63-CAFB-4D19-B991-88FB1279012A}" srcOrd="1" destOrd="0" presId="urn:microsoft.com/office/officeart/2005/8/layout/orgChart1"/>
    <dgm:cxn modelId="{DE04B22D-0A10-4A42-AF08-51FA63422C32}" type="presParOf" srcId="{77F7083E-7447-45A0-8A68-3358487BBB96}" destId="{F72EFB2E-CA4E-4605-B801-6FE4F15089D1}" srcOrd="2" destOrd="0" presId="urn:microsoft.com/office/officeart/2005/8/layout/orgChart1"/>
    <dgm:cxn modelId="{9B6078C0-FBDF-4A06-859C-80AC9639A655}" type="presParOf" srcId="{87EB3ABC-0A17-4F67-91F3-04EC0AEE3970}" destId="{0EFAA20B-840F-4C81-973A-00215C039E27}" srcOrd="2" destOrd="0" presId="urn:microsoft.com/office/officeart/2005/8/layout/orgChart1"/>
    <dgm:cxn modelId="{C360DF4A-8D23-400A-99C6-4AB0EC113BFC}" type="presParOf" srcId="{87EB3ABC-0A17-4F67-91F3-04EC0AEE3970}" destId="{EB8ED20F-BE3E-4115-92FD-8231D7A8ECB0}" srcOrd="3" destOrd="0" presId="urn:microsoft.com/office/officeart/2005/8/layout/orgChart1"/>
    <dgm:cxn modelId="{BF8D5978-CEBB-410E-B096-DF593CD0647E}" type="presParOf" srcId="{EB8ED20F-BE3E-4115-92FD-8231D7A8ECB0}" destId="{C402D151-4CA1-453D-903F-73EE2C60E61F}" srcOrd="0" destOrd="0" presId="urn:microsoft.com/office/officeart/2005/8/layout/orgChart1"/>
    <dgm:cxn modelId="{8F00D949-A165-4003-BA62-D1662136DB71}" type="presParOf" srcId="{C402D151-4CA1-453D-903F-73EE2C60E61F}" destId="{AC5745F3-C185-4B2D-AD48-A6CB6285D3E7}" srcOrd="0" destOrd="0" presId="urn:microsoft.com/office/officeart/2005/8/layout/orgChart1"/>
    <dgm:cxn modelId="{1201E1DD-F075-47A3-944A-D5B419D8A71B}" type="presParOf" srcId="{C402D151-4CA1-453D-903F-73EE2C60E61F}" destId="{95592CAA-37D6-42A5-B289-69742358F6F6}" srcOrd="1" destOrd="0" presId="urn:microsoft.com/office/officeart/2005/8/layout/orgChart1"/>
    <dgm:cxn modelId="{529000B2-60A5-4E40-8311-7994BA7F707C}" type="presParOf" srcId="{EB8ED20F-BE3E-4115-92FD-8231D7A8ECB0}" destId="{6E084221-C620-4A8A-8D74-2A03035B9C9E}" srcOrd="1" destOrd="0" presId="urn:microsoft.com/office/officeart/2005/8/layout/orgChart1"/>
    <dgm:cxn modelId="{DDFAF6DE-B575-4AD7-BAEF-AAE9EB5395AC}" type="presParOf" srcId="{EB8ED20F-BE3E-4115-92FD-8231D7A8ECB0}" destId="{55B825CD-3E14-480A-93DB-5620498EECA0}" srcOrd="2" destOrd="0" presId="urn:microsoft.com/office/officeart/2005/8/layout/orgChart1"/>
    <dgm:cxn modelId="{2E6C4B04-BA2C-43C0-8905-A07561EB8651}" type="presParOf" srcId="{87EB3ABC-0A17-4F67-91F3-04EC0AEE3970}" destId="{83F7AC24-A11B-4EAA-BC26-B618A087CEEB}" srcOrd="4" destOrd="0" presId="urn:microsoft.com/office/officeart/2005/8/layout/orgChart1"/>
    <dgm:cxn modelId="{E9B5A393-00C8-43EB-A295-D9B3F8C76FE1}" type="presParOf" srcId="{87EB3ABC-0A17-4F67-91F3-04EC0AEE3970}" destId="{5DDF896A-5E20-40B7-9EEF-141AE5A7D9B2}" srcOrd="5" destOrd="0" presId="urn:microsoft.com/office/officeart/2005/8/layout/orgChart1"/>
    <dgm:cxn modelId="{99C9697C-1A88-4CD6-B0E7-014CEB3ED66A}" type="presParOf" srcId="{5DDF896A-5E20-40B7-9EEF-141AE5A7D9B2}" destId="{C0F1F5EF-CAF7-4284-822E-5F96F2EC029B}" srcOrd="0" destOrd="0" presId="urn:microsoft.com/office/officeart/2005/8/layout/orgChart1"/>
    <dgm:cxn modelId="{F6119D16-A568-4673-B3E6-228E84579CB9}" type="presParOf" srcId="{C0F1F5EF-CAF7-4284-822E-5F96F2EC029B}" destId="{B196236F-59FE-4C67-9176-F4F8542071E0}" srcOrd="0" destOrd="0" presId="urn:microsoft.com/office/officeart/2005/8/layout/orgChart1"/>
    <dgm:cxn modelId="{F8BB57FD-6784-4D1C-BB31-7854A7F16EAC}" type="presParOf" srcId="{C0F1F5EF-CAF7-4284-822E-5F96F2EC029B}" destId="{DEFA3391-4DE9-4E6F-8A0B-AAF392BB64B8}" srcOrd="1" destOrd="0" presId="urn:microsoft.com/office/officeart/2005/8/layout/orgChart1"/>
    <dgm:cxn modelId="{FF66F0B1-A326-4CC2-9FEE-70C3B63CE959}" type="presParOf" srcId="{5DDF896A-5E20-40B7-9EEF-141AE5A7D9B2}" destId="{04C3DA04-88F9-421E-BE61-89F9653E11C9}" srcOrd="1" destOrd="0" presId="urn:microsoft.com/office/officeart/2005/8/layout/orgChart1"/>
    <dgm:cxn modelId="{D95241E9-784D-4AB9-9020-43FA86981F2A}" type="presParOf" srcId="{5DDF896A-5E20-40B7-9EEF-141AE5A7D9B2}" destId="{46600D5A-4688-463E-BE2F-0E074718C232}" srcOrd="2" destOrd="0" presId="urn:microsoft.com/office/officeart/2005/8/layout/orgChart1"/>
    <dgm:cxn modelId="{03CFD45D-2918-4038-9D6F-4851244851A6}" type="presParOf" srcId="{5331EA47-E43A-4860-85DF-9101C4FFA968}" destId="{31803880-CA8E-4512-801F-616448477224}" srcOrd="2" destOrd="0" presId="urn:microsoft.com/office/officeart/2005/8/layout/orgChart1"/>
    <dgm:cxn modelId="{9F42A1F6-DFB8-43AF-A34B-5CAF3985C7CD}" type="presParOf" srcId="{31803880-CA8E-4512-801F-616448477224}" destId="{F8C66C60-A56E-4F9C-9271-E59346E06030}" srcOrd="0" destOrd="0" presId="urn:microsoft.com/office/officeart/2005/8/layout/orgChart1"/>
    <dgm:cxn modelId="{C26FBBFB-3E73-4267-BCDE-358812FF4F84}" type="presParOf" srcId="{31803880-CA8E-4512-801F-616448477224}" destId="{678C3A51-0F03-448D-AFB9-A5E2CDE52734}" srcOrd="1" destOrd="0" presId="urn:microsoft.com/office/officeart/2005/8/layout/orgChart1"/>
    <dgm:cxn modelId="{FF186DAF-22CA-4A3E-9698-0771AD6D3618}" type="presParOf" srcId="{678C3A51-0F03-448D-AFB9-A5E2CDE52734}" destId="{AE288BF2-C50E-49C1-9BB4-F78E31764D9E}" srcOrd="0" destOrd="0" presId="urn:microsoft.com/office/officeart/2005/8/layout/orgChart1"/>
    <dgm:cxn modelId="{C3748973-DFF9-4EEE-AB54-AA3CD5AAE4A5}" type="presParOf" srcId="{AE288BF2-C50E-49C1-9BB4-F78E31764D9E}" destId="{65865C3C-0115-44E8-9754-005AFC102E52}" srcOrd="0" destOrd="0" presId="urn:microsoft.com/office/officeart/2005/8/layout/orgChart1"/>
    <dgm:cxn modelId="{0CFF12F2-CD06-4D77-9B4A-B1AA4816105B}" type="presParOf" srcId="{AE288BF2-C50E-49C1-9BB4-F78E31764D9E}" destId="{9E2DC408-7108-4E9E-8A0F-0D5D5324E9D6}" srcOrd="1" destOrd="0" presId="urn:microsoft.com/office/officeart/2005/8/layout/orgChart1"/>
    <dgm:cxn modelId="{63136365-71E0-4B85-9629-E8A4999DCA5D}" type="presParOf" srcId="{678C3A51-0F03-448D-AFB9-A5E2CDE52734}" destId="{37FB0690-8380-467E-97D3-404F511ACD53}" srcOrd="1" destOrd="0" presId="urn:microsoft.com/office/officeart/2005/8/layout/orgChart1"/>
    <dgm:cxn modelId="{376194D3-ACC7-4115-8CDB-F4C1F6756744}" type="presParOf" srcId="{678C3A51-0F03-448D-AFB9-A5E2CDE52734}" destId="{6FE24069-4095-4FA2-8DF4-4D86F803B62B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66C60-A56E-4F9C-9271-E59346E06030}">
      <dsp:nvSpPr>
        <dsp:cNvPr id="0" name=""/>
        <dsp:cNvSpPr/>
      </dsp:nvSpPr>
      <dsp:spPr>
        <a:xfrm>
          <a:off x="2185880" y="926181"/>
          <a:ext cx="142981" cy="626393"/>
        </a:xfrm>
        <a:custGeom>
          <a:avLst/>
          <a:gdLst/>
          <a:ahLst/>
          <a:cxnLst/>
          <a:rect l="0" t="0" r="0" b="0"/>
          <a:pathLst>
            <a:path>
              <a:moveTo>
                <a:pt x="142981" y="0"/>
              </a:moveTo>
              <a:lnTo>
                <a:pt x="142981" y="626393"/>
              </a:lnTo>
              <a:lnTo>
                <a:pt x="0" y="6263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AC24-A11B-4EAA-BC26-B618A087CEEB}">
      <dsp:nvSpPr>
        <dsp:cNvPr id="0" name=""/>
        <dsp:cNvSpPr/>
      </dsp:nvSpPr>
      <dsp:spPr>
        <a:xfrm>
          <a:off x="2328862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805"/>
              </a:lnTo>
              <a:lnTo>
                <a:pt x="1647686" y="1109805"/>
              </a:lnTo>
              <a:lnTo>
                <a:pt x="1647686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A20B-840F-4C81-973A-00215C039E27}">
      <dsp:nvSpPr>
        <dsp:cNvPr id="0" name=""/>
        <dsp:cNvSpPr/>
      </dsp:nvSpPr>
      <dsp:spPr>
        <a:xfrm>
          <a:off x="2283142" y="926181"/>
          <a:ext cx="91440" cy="12527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82215-FFCA-4CD7-BA36-11435887302A}">
      <dsp:nvSpPr>
        <dsp:cNvPr id="0" name=""/>
        <dsp:cNvSpPr/>
      </dsp:nvSpPr>
      <dsp:spPr>
        <a:xfrm>
          <a:off x="681175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1647686" y="0"/>
              </a:moveTo>
              <a:lnTo>
                <a:pt x="1647686" y="1109805"/>
              </a:lnTo>
              <a:lnTo>
                <a:pt x="0" y="1109805"/>
              </a:lnTo>
              <a:lnTo>
                <a:pt x="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D7D85-35AE-440D-B17B-1F465A6AB602}">
      <dsp:nvSpPr>
        <dsp:cNvPr id="0" name=""/>
        <dsp:cNvSpPr/>
      </dsp:nvSpPr>
      <dsp:spPr>
        <a:xfrm>
          <a:off x="1647999" y="245319"/>
          <a:ext cx="1361724" cy="680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100" kern="1200" dirty="0"/>
        </a:p>
      </dsp:txBody>
      <dsp:txXfrm>
        <a:off x="1647999" y="245319"/>
        <a:ext cx="1361724" cy="680862"/>
      </dsp:txXfrm>
    </dsp:sp>
    <dsp:sp modelId="{6B0B466E-1B17-4758-92C8-02BFBB33148B}">
      <dsp:nvSpPr>
        <dsp:cNvPr id="0" name=""/>
        <dsp:cNvSpPr/>
      </dsp:nvSpPr>
      <dsp:spPr>
        <a:xfrm>
          <a:off x="312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100" kern="1200"/>
        </a:p>
      </dsp:txBody>
      <dsp:txXfrm>
        <a:off x="312" y="2178968"/>
        <a:ext cx="1361724" cy="680862"/>
      </dsp:txXfrm>
    </dsp:sp>
    <dsp:sp modelId="{AC5745F3-C185-4B2D-AD48-A6CB6285D3E7}">
      <dsp:nvSpPr>
        <dsp:cNvPr id="0" name=""/>
        <dsp:cNvSpPr/>
      </dsp:nvSpPr>
      <dsp:spPr>
        <a:xfrm>
          <a:off x="1647999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100" kern="1200"/>
        </a:p>
      </dsp:txBody>
      <dsp:txXfrm>
        <a:off x="1647999" y="2178968"/>
        <a:ext cx="1361724" cy="680862"/>
      </dsp:txXfrm>
    </dsp:sp>
    <dsp:sp modelId="{B196236F-59FE-4C67-9176-F4F8542071E0}">
      <dsp:nvSpPr>
        <dsp:cNvPr id="0" name=""/>
        <dsp:cNvSpPr/>
      </dsp:nvSpPr>
      <dsp:spPr>
        <a:xfrm>
          <a:off x="3295686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100" kern="1200"/>
        </a:p>
      </dsp:txBody>
      <dsp:txXfrm>
        <a:off x="3295686" y="2178968"/>
        <a:ext cx="1361724" cy="680862"/>
      </dsp:txXfrm>
    </dsp:sp>
    <dsp:sp modelId="{65865C3C-0115-44E8-9754-005AFC102E52}">
      <dsp:nvSpPr>
        <dsp:cNvPr id="0" name=""/>
        <dsp:cNvSpPr/>
      </dsp:nvSpPr>
      <dsp:spPr>
        <a:xfrm>
          <a:off x="824156" y="1212143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100" kern="1200"/>
        </a:p>
      </dsp:txBody>
      <dsp:txXfrm>
        <a:off x="824156" y="1212143"/>
        <a:ext cx="1361724" cy="68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2022-01-07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1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0D3C849-EA97-433C-AE4B-B6DE443391F5}"/>
              </a:ext>
            </a:extLst>
          </p:cNvPr>
          <p:cNvGrpSpPr/>
          <p:nvPr/>
        </p:nvGrpSpPr>
        <p:grpSpPr>
          <a:xfrm>
            <a:off x="454312" y="950561"/>
            <a:ext cx="8184428" cy="3246234"/>
            <a:chOff x="572442" y="1250097"/>
            <a:chExt cx="8184428" cy="3246234"/>
          </a:xfrm>
        </p:grpSpPr>
        <p:sp>
          <p:nvSpPr>
            <p:cNvPr id="7" name="TextBox 6"/>
            <p:cNvSpPr txBox="1"/>
            <p:nvPr/>
          </p:nvSpPr>
          <p:spPr>
            <a:xfrm>
              <a:off x="871378" y="1357010"/>
              <a:ext cx="7885492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Analysis of Seoul</a:t>
              </a:r>
            </a:p>
            <a:p>
              <a:r>
                <a:rPr lang="en-US" altLang="ko-KR" sz="66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Commercial Districts</a:t>
              </a:r>
            </a:p>
            <a:p>
              <a:r>
                <a:rPr lang="en-US" altLang="ko-KR" sz="66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On COVID-19</a:t>
              </a:r>
              <a:endParaRPr lang="ko-KR" altLang="en-US" sz="66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2442" y="1250097"/>
              <a:ext cx="8082662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spc="-300" dirty="0">
                  <a:solidFill>
                    <a:schemeClr val="accent1">
                      <a:alpha val="70000"/>
                    </a:schemeClr>
                  </a:solidFill>
                </a:rPr>
                <a:t> Analysis of Seoul </a:t>
              </a:r>
            </a:p>
            <a:p>
              <a:r>
                <a:rPr lang="en-US" altLang="ko-KR" sz="6600" b="1" spc="-300" dirty="0">
                  <a:solidFill>
                    <a:schemeClr val="accent1">
                      <a:alpha val="70000"/>
                    </a:schemeClr>
                  </a:solidFill>
                </a:rPr>
                <a:t> Commercial Districts</a:t>
              </a:r>
            </a:p>
            <a:p>
              <a:r>
                <a:rPr lang="en-US" altLang="ko-KR" sz="6600" b="1" spc="-300" dirty="0">
                  <a:solidFill>
                    <a:schemeClr val="accent1">
                      <a:alpha val="70000"/>
                    </a:schemeClr>
                  </a:solidFill>
                </a:rPr>
                <a:t> On COVID-19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90639" y="1778728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rgbClr val="1097D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8DB439-6841-407A-A3A3-CE81B365CFD2}"/>
              </a:ext>
            </a:extLst>
          </p:cNvPr>
          <p:cNvSpPr txBox="1"/>
          <p:nvPr/>
        </p:nvSpPr>
        <p:spPr>
          <a:xfrm>
            <a:off x="753248" y="4227495"/>
            <a:ext cx="5301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2020</a:t>
            </a:r>
            <a:r>
              <a:rPr lang="ko-KR" altLang="en-US" sz="1400" dirty="0">
                <a:solidFill>
                  <a:schemeClr val="tx2"/>
                </a:solidFill>
              </a:rPr>
              <a:t>년 코로나 확산 추이에 따른 서울시 상권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4B379-FD4A-4CD6-A2DC-6B364335ED80}"/>
              </a:ext>
            </a:extLst>
          </p:cNvPr>
          <p:cNvSpPr txBox="1"/>
          <p:nvPr/>
        </p:nvSpPr>
        <p:spPr>
          <a:xfrm>
            <a:off x="8918615" y="5423137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6</a:t>
            </a:r>
            <a:r>
              <a:rPr lang="ko-KR" altLang="en-US" sz="1400" dirty="0"/>
              <a:t>조 </a:t>
            </a:r>
            <a:r>
              <a:rPr lang="en-US" altLang="ko-KR" sz="1400" dirty="0"/>
              <a:t>YESQL</a:t>
            </a:r>
          </a:p>
          <a:p>
            <a:pPr algn="r"/>
            <a:r>
              <a:rPr lang="ko-KR" altLang="en-US" sz="1400" dirty="0"/>
              <a:t>김민정 김형우 변지영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손상우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이동언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2" y="3023885"/>
            <a:ext cx="2422458" cy="1555199"/>
            <a:chOff x="102324" y="3738357"/>
            <a:chExt cx="2422458" cy="1555199"/>
          </a:xfrm>
        </p:grpSpPr>
        <p:sp>
          <p:nvSpPr>
            <p:cNvPr id="14" name="TextBox 13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49440" y="2401279"/>
            <a:ext cx="1978427" cy="1326657"/>
            <a:chOff x="93908" y="3859177"/>
            <a:chExt cx="1978427" cy="1326657"/>
          </a:xfrm>
        </p:grpSpPr>
        <p:sp>
          <p:nvSpPr>
            <p:cNvPr id="22" name="TextBox 21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1611" y="4805050"/>
            <a:ext cx="1978427" cy="1326657"/>
            <a:chOff x="93908" y="3859177"/>
            <a:chExt cx="1978427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07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885771" y="1317900"/>
            <a:ext cx="2420456" cy="242045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987737" y="2051254"/>
            <a:ext cx="2420456" cy="24204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72082" y="342709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53592" y="3427097"/>
            <a:ext cx="2420456" cy="242045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83806" y="215371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23307" y="4224132"/>
            <a:ext cx="2422458" cy="1555199"/>
            <a:chOff x="102324" y="3738357"/>
            <a:chExt cx="2422458" cy="1555199"/>
          </a:xfrm>
        </p:grpSpPr>
        <p:sp>
          <p:nvSpPr>
            <p:cNvPr id="17" name="TextBox 16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585682" y="2483882"/>
            <a:ext cx="2422458" cy="1555199"/>
            <a:chOff x="102324" y="3738357"/>
            <a:chExt cx="2422458" cy="1555199"/>
          </a:xfrm>
        </p:grpSpPr>
        <p:sp>
          <p:nvSpPr>
            <p:cNvPr id="21" name="TextBox 20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83492" y="1692052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84259" y="3097091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B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74048" y="4844370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C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8320" y="483328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D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3381" y="308304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2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23" name="다이어그램 22"/>
          <p:cNvGraphicFramePr/>
          <p:nvPr>
            <p:extLst>
              <p:ext uri="{D42A27DB-BD31-4B8C-83A1-F6EECF244321}">
                <p14:modId xmlns:p14="http://schemas.microsoft.com/office/powerpoint/2010/main" val="3067236711"/>
              </p:ext>
            </p:extLst>
          </p:nvPr>
        </p:nvGraphicFramePr>
        <p:xfrm>
          <a:off x="1188882" y="2000251"/>
          <a:ext cx="4657724" cy="310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81114" y="266195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E5C9F52-682B-46AE-A509-F27E586812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012248"/>
            <a:ext cx="9646647" cy="51850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230980" y="2647950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54855" y="3333987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95999" y="2527181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850306" y="2602603"/>
            <a:ext cx="853537" cy="853537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42362" y="3822581"/>
            <a:ext cx="1427169" cy="1427169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구부러진 연결선 4"/>
          <p:cNvCxnSpPr/>
          <p:nvPr/>
        </p:nvCxnSpPr>
        <p:spPr>
          <a:xfrm rot="16200000" flipH="1">
            <a:off x="8810594" y="3175770"/>
            <a:ext cx="1490704" cy="413217"/>
          </a:xfrm>
          <a:prstGeom prst="curvedConnector3">
            <a:avLst>
              <a:gd name="adj1" fmla="val -48826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5" name="TextBox 24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4119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FECB0F20-E720-41EC-8C25-073C5CD99D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0" y="1241790"/>
            <a:ext cx="9646647" cy="51850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171045" y="2381671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54855" y="3333987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201623" y="2517656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850306" y="2602603"/>
            <a:ext cx="853537" cy="853537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42362" y="3822581"/>
            <a:ext cx="1427169" cy="142716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>
            <a:off x="2851343" y="1851062"/>
            <a:ext cx="3993957" cy="1619075"/>
          </a:xfrm>
          <a:prstGeom prst="arc">
            <a:avLst>
              <a:gd name="adj1" fmla="val 11257294"/>
              <a:gd name="adj2" fmla="val 21402100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호 4"/>
          <p:cNvSpPr/>
          <p:nvPr/>
        </p:nvSpPr>
        <p:spPr>
          <a:xfrm>
            <a:off x="3466444" y="3739779"/>
            <a:ext cx="5772805" cy="1711023"/>
          </a:xfrm>
          <a:prstGeom prst="arc">
            <a:avLst>
              <a:gd name="adj1" fmla="val 429209"/>
              <a:gd name="adj2" fmla="val 10800412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86149" y="2772512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12704" y="2885362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61310" y="2803289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86791" y="375377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D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58616" y="433126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19393" y="5851185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출처 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: XXX YYY ZZZ (2014)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8" name="그래픽 7" descr="비행기">
            <a:extLst>
              <a:ext uri="{FF2B5EF4-FFF2-40B4-BE49-F238E27FC236}">
                <a16:creationId xmlns:a16="http://schemas.microsoft.com/office/drawing/2014/main" id="{0026B325-7AB9-4E8F-B88D-42E9BBB14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382655" y="1495248"/>
            <a:ext cx="714256" cy="714256"/>
          </a:xfrm>
          <a:prstGeom prst="rect">
            <a:avLst/>
          </a:prstGeom>
        </p:spPr>
      </p:pic>
      <p:pic>
        <p:nvPicPr>
          <p:cNvPr id="36" name="그래픽 35" descr="비행기">
            <a:extLst>
              <a:ext uri="{FF2B5EF4-FFF2-40B4-BE49-F238E27FC236}">
                <a16:creationId xmlns:a16="http://schemas.microsoft.com/office/drawing/2014/main" id="{41451760-4F53-4D68-81E4-8E88FF4F9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852339" y="5122132"/>
            <a:ext cx="714256" cy="714256"/>
          </a:xfrm>
          <a:prstGeom prst="rect">
            <a:avLst/>
          </a:prstGeom>
        </p:spPr>
      </p:pic>
      <p:pic>
        <p:nvPicPr>
          <p:cNvPr id="37" name="그래픽 36" descr="비행기">
            <a:extLst>
              <a:ext uri="{FF2B5EF4-FFF2-40B4-BE49-F238E27FC236}">
                <a16:creationId xmlns:a16="http://schemas.microsoft.com/office/drawing/2014/main" id="{6EBE725E-8B18-4C70-B696-D1A152C08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31408">
            <a:off x="8239895" y="2733873"/>
            <a:ext cx="714256" cy="7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9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6" b="85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149002" y="2476037"/>
            <a:ext cx="546100" cy="546563"/>
            <a:chOff x="-1803400" y="1892300"/>
            <a:chExt cx="736600" cy="73722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10800000">
            <a:off x="10727417" y="4152437"/>
            <a:ext cx="546100" cy="546563"/>
            <a:chOff x="-1803400" y="1892300"/>
            <a:chExt cx="736600" cy="737225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422052" y="2744899"/>
            <a:ext cx="261525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50445" y="1730589"/>
            <a:ext cx="23230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2"/>
                </a:solidFill>
              </a:rPr>
              <a:t>ROSE</a:t>
            </a:r>
            <a:endParaRPr lang="ko-KR" altLang="en-US" sz="6600" dirty="0">
              <a:solidFill>
                <a:schemeClr val="accent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6144" y="2361274"/>
            <a:ext cx="1816100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44991" y="3038548"/>
            <a:ext cx="3611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In </a:t>
            </a:r>
            <a:r>
              <a:rPr lang="en-US" altLang="ko-KR" sz="8000" b="1" dirty="0">
                <a:solidFill>
                  <a:schemeClr val="accent2"/>
                </a:solidFill>
              </a:rPr>
              <a:t>sight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96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3930196884"/>
              </p:ext>
            </p:extLst>
          </p:nvPr>
        </p:nvGraphicFramePr>
        <p:xfrm>
          <a:off x="714375" y="1722475"/>
          <a:ext cx="5238751" cy="3891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81114" y="266195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3634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3659344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316017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2750595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68%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5738" y="4464108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5738" y="504728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254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8600" y="1616802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분석 주제 소개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분석 데이터 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6308" y="4029472"/>
            <a:ext cx="3541394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업종 별 총 매출 순위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업종 별 매출액 변화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연령</a:t>
            </a: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성별</a:t>
            </a: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요일</a:t>
            </a: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시간대 별 매출 비율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23258" y="1233236"/>
            <a:ext cx="1153201" cy="369332"/>
            <a:chOff x="212651" y="3255887"/>
            <a:chExt cx="1153201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212651" y="3255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7993" y="325588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23258" y="2446688"/>
            <a:ext cx="3467937" cy="369332"/>
            <a:chOff x="2356877" y="3206557"/>
            <a:chExt cx="3467937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2356877" y="320655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02219" y="3206557"/>
              <a:ext cx="2922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</a:rPr>
                <a:t>서울시 </a:t>
              </a:r>
              <a:r>
                <a:rPr lang="en-US" altLang="ko-KR" spc="-150" dirty="0">
                  <a:solidFill>
                    <a:schemeClr val="bg1"/>
                  </a:solidFill>
                </a:rPr>
                <a:t>COVID-19 </a:t>
              </a:r>
              <a:r>
                <a:rPr lang="ko-KR" altLang="en-US" spc="-150" dirty="0" err="1">
                  <a:solidFill>
                    <a:schemeClr val="bg1"/>
                  </a:solidFill>
                </a:rPr>
                <a:t>확진자</a:t>
              </a:r>
              <a:r>
                <a:rPr lang="ko-KR" altLang="en-US" spc="-150" dirty="0">
                  <a:solidFill>
                    <a:schemeClr val="bg1"/>
                  </a:solidFill>
                </a:rPr>
                <a:t> 분석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23258" y="3660140"/>
            <a:ext cx="1621278" cy="369332"/>
            <a:chOff x="4952427" y="3207822"/>
            <a:chExt cx="162127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4952427" y="320782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97769" y="3207822"/>
              <a:ext cx="1075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</a:rPr>
                <a:t>매출 분석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736803" y="2446688"/>
            <a:ext cx="4006546" cy="369332"/>
            <a:chOff x="6956206" y="3236652"/>
            <a:chExt cx="400654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6956206" y="323665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01548" y="3236652"/>
              <a:ext cx="3461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</a:rPr>
                <a:t>업종 별 주 고객층</a:t>
              </a:r>
              <a:r>
                <a:rPr lang="en-US" altLang="ko-KR" spc="-150" dirty="0">
                  <a:solidFill>
                    <a:schemeClr val="bg1"/>
                  </a:solidFill>
                </a:rPr>
                <a:t>, </a:t>
              </a:r>
              <a:r>
                <a:rPr lang="ko-KR" altLang="en-US" spc="-150" dirty="0">
                  <a:solidFill>
                    <a:schemeClr val="bg1"/>
                  </a:solidFill>
                </a:rPr>
                <a:t>주 판매시간 분석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7908" y="2838364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2020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서울시 일별 </a:t>
            </a:r>
            <a:r>
              <a:rPr lang="ko-KR" altLang="en-US" sz="1400" spc="-150" dirty="0" err="1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확진자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수 그래프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2020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COVID-19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관련 이슈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1838" y="2820571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상승 업종 일반 의류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하락 업종 치킨집</a:t>
            </a: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706700-F1A3-4FDD-85A5-53BA9574C196}"/>
              </a:ext>
            </a:extLst>
          </p:cNvPr>
          <p:cNvGrpSpPr/>
          <p:nvPr/>
        </p:nvGrpSpPr>
        <p:grpSpPr>
          <a:xfrm>
            <a:off x="4736803" y="3660140"/>
            <a:ext cx="1621278" cy="369332"/>
            <a:chOff x="6956206" y="3236652"/>
            <a:chExt cx="1621278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E39900-71B9-4A7A-BFB1-C59D8C2F334E}"/>
                </a:ext>
              </a:extLst>
            </p:cNvPr>
            <p:cNvSpPr txBox="1"/>
            <p:nvPr/>
          </p:nvSpPr>
          <p:spPr>
            <a:xfrm>
              <a:off x="6956206" y="323665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7DAB9E-B4D7-4242-A591-59DBF1D9E770}"/>
                </a:ext>
              </a:extLst>
            </p:cNvPr>
            <p:cNvSpPr txBox="1"/>
            <p:nvPr/>
          </p:nvSpPr>
          <p:spPr>
            <a:xfrm>
              <a:off x="7501548" y="3236652"/>
              <a:ext cx="1075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</a:rPr>
                <a:t>상권 분석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76E6846-12CA-4F3E-BE06-50B19A6FC2E1}"/>
              </a:ext>
            </a:extLst>
          </p:cNvPr>
          <p:cNvSpPr txBox="1"/>
          <p:nvPr/>
        </p:nvSpPr>
        <p:spPr>
          <a:xfrm>
            <a:off x="5306190" y="4034045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점포 별 예상 매출액 분석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창업 추천 위치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E580EA2-AEF4-49F4-8170-E18CDE7570CB}"/>
              </a:ext>
            </a:extLst>
          </p:cNvPr>
          <p:cNvGrpSpPr/>
          <p:nvPr/>
        </p:nvGrpSpPr>
        <p:grpSpPr>
          <a:xfrm>
            <a:off x="4712758" y="4814938"/>
            <a:ext cx="1364797" cy="369332"/>
            <a:chOff x="6956206" y="3236652"/>
            <a:chExt cx="1364797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CC0613B-84F0-4B75-A753-14B51005DEFD}"/>
                </a:ext>
              </a:extLst>
            </p:cNvPr>
            <p:cNvSpPr txBox="1"/>
            <p:nvPr/>
          </p:nvSpPr>
          <p:spPr>
            <a:xfrm>
              <a:off x="6956206" y="323665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0E970EB-1F7A-4183-A6A7-0A44418B45DF}"/>
                </a:ext>
              </a:extLst>
            </p:cNvPr>
            <p:cNvSpPr txBox="1"/>
            <p:nvPr/>
          </p:nvSpPr>
          <p:spPr>
            <a:xfrm>
              <a:off x="7501548" y="3236652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</a:rPr>
                <a:t>마무리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5F584C6-D5D7-41BF-B569-E1D4B125382D}"/>
              </a:ext>
            </a:extLst>
          </p:cNvPr>
          <p:cNvSpPr txBox="1"/>
          <p:nvPr/>
        </p:nvSpPr>
        <p:spPr>
          <a:xfrm>
            <a:off x="5282145" y="5188843"/>
            <a:ext cx="354139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질문</a:t>
            </a: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~~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3659344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316017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2750595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68%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5738" y="4464108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5738" y="504728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5838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88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931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21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64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27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321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739956"/>
            <a:ext cx="3259558" cy="21696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72" y="1739956"/>
            <a:ext cx="3242407" cy="21711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13" y="1739956"/>
            <a:ext cx="3256200" cy="217080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9887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87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3547540" y="1408655"/>
            <a:ext cx="5096920" cy="50969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77044" y="457202"/>
            <a:ext cx="3764172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일반 의류</a:t>
            </a:r>
            <a:r>
              <a:rPr lang="en-US" altLang="ko-KR" sz="2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– </a:t>
            </a:r>
            <a:r>
              <a:rPr lang="ko-KR" altLang="en-US" sz="2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분기별 매출 비율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75646D-F87D-43F7-ACF4-C0C06977E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8" y="1050097"/>
            <a:ext cx="10448924" cy="535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32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4038600" y="1950515"/>
            <a:ext cx="4114800" cy="41148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47540" y="1408655"/>
            <a:ext cx="5096920" cy="50969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804180879"/>
              </p:ext>
            </p:extLst>
          </p:nvPr>
        </p:nvGraphicFramePr>
        <p:xfrm>
          <a:off x="3502025" y="2247900"/>
          <a:ext cx="5187949" cy="3458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500664" y="4612682"/>
            <a:ext cx="189827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22.31%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\71,439,653,875,023</a:t>
            </a:r>
            <a:endParaRPr lang="ko-KR" altLang="en-US" sz="1100" b="1" dirty="0">
              <a:solidFill>
                <a:schemeClr val="tx1">
                  <a:lumMod val="7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4445" y="2572889"/>
            <a:ext cx="1919115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19.17%</a:t>
            </a:r>
          </a:p>
          <a:p>
            <a:r>
              <a:rPr lang="en-US" altLang="ko-KR" sz="1100" b="1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\58,050,381,757,410</a:t>
            </a:r>
            <a:endParaRPr lang="ko-KR" altLang="en-US" sz="1100" b="1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804054" y="2649663"/>
            <a:ext cx="2043700" cy="634001"/>
            <a:chOff x="2820400" y="3897565"/>
            <a:chExt cx="2043700" cy="634001"/>
          </a:xfrm>
        </p:grpSpPr>
        <p:grpSp>
          <p:nvGrpSpPr>
            <p:cNvPr id="27" name="그룹 2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1" name="직선 연결선 30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타원 33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 flipH="1" flipV="1">
            <a:off x="7347818" y="4007915"/>
            <a:ext cx="2102225" cy="601129"/>
            <a:chOff x="2820400" y="3897565"/>
            <a:chExt cx="2043700" cy="634001"/>
          </a:xfrm>
        </p:grpSpPr>
        <p:grpSp>
          <p:nvGrpSpPr>
            <p:cNvPr id="37" name="그룹 3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타원 37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77044" y="457202"/>
            <a:ext cx="4060727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일반 의류</a:t>
            </a:r>
            <a:r>
              <a:rPr lang="en-US" altLang="ko-KR" sz="2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– </a:t>
            </a:r>
            <a:r>
              <a:rPr lang="ko-KR" altLang="en-US" sz="2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연령대별 매출 비율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7CBC65-7A1E-4D11-AD94-BA59458382F3}"/>
              </a:ext>
            </a:extLst>
          </p:cNvPr>
          <p:cNvSpPr txBox="1"/>
          <p:nvPr/>
        </p:nvSpPr>
        <p:spPr>
          <a:xfrm>
            <a:off x="999650" y="2212443"/>
            <a:ext cx="1691685" cy="38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893C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60</a:t>
            </a:r>
            <a:r>
              <a:rPr lang="ko-KR" altLang="en-US" dirty="0">
                <a:solidFill>
                  <a:srgbClr val="8893C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35F4C7-C39A-495C-B8A0-4C9FC46FC2FC}"/>
              </a:ext>
            </a:extLst>
          </p:cNvPr>
          <p:cNvSpPr txBox="1"/>
          <p:nvPr/>
        </p:nvSpPr>
        <p:spPr>
          <a:xfrm>
            <a:off x="9558176" y="4228048"/>
            <a:ext cx="1691685" cy="38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6B3C6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30</a:t>
            </a:r>
            <a:r>
              <a:rPr lang="ko-KR" altLang="en-US" dirty="0">
                <a:solidFill>
                  <a:srgbClr val="E6B3C6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</a:t>
            </a:r>
          </a:p>
        </p:txBody>
      </p:sp>
    </p:spTree>
    <p:extLst>
      <p:ext uri="{BB962C8B-B14F-4D97-AF65-F5344CB8AC3E}">
        <p14:creationId xmlns:p14="http://schemas.microsoft.com/office/powerpoint/2010/main" val="2829828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4038600" y="1950515"/>
            <a:ext cx="4114800" cy="41148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47540" y="1408655"/>
            <a:ext cx="5096920" cy="50969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601276012"/>
              </p:ext>
            </p:extLst>
          </p:nvPr>
        </p:nvGraphicFramePr>
        <p:xfrm>
          <a:off x="3502025" y="2247900"/>
          <a:ext cx="5187949" cy="3458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026441" y="5627622"/>
            <a:ext cx="1827744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14.88%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\787,745,652,960</a:t>
            </a:r>
            <a:endParaRPr lang="ko-KR" altLang="en-US" sz="1100" b="1" dirty="0">
              <a:solidFill>
                <a:schemeClr val="tx1">
                  <a:lumMod val="7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5403" y="3136612"/>
            <a:ext cx="1795684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19.17%</a:t>
            </a:r>
          </a:p>
          <a:p>
            <a:r>
              <a:rPr lang="en-US" altLang="ko-KR" sz="1100" b="1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\1,014,648,310,957</a:t>
            </a:r>
            <a:endParaRPr lang="ko-KR" altLang="en-US" sz="1100" b="1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765399" y="3373914"/>
            <a:ext cx="2043700" cy="634001"/>
            <a:chOff x="2820400" y="3897565"/>
            <a:chExt cx="2043700" cy="634001"/>
          </a:xfrm>
        </p:grpSpPr>
        <p:grpSp>
          <p:nvGrpSpPr>
            <p:cNvPr id="27" name="그룹 2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1" name="직선 연결선 30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타원 33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 flipH="1" flipV="1">
            <a:off x="5755900" y="5267324"/>
            <a:ext cx="2102225" cy="601129"/>
            <a:chOff x="2820400" y="3897565"/>
            <a:chExt cx="2043700" cy="634001"/>
          </a:xfrm>
        </p:grpSpPr>
        <p:grpSp>
          <p:nvGrpSpPr>
            <p:cNvPr id="37" name="그룹 3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타원 37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77044" y="457202"/>
            <a:ext cx="3764172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일반 의류</a:t>
            </a:r>
            <a:r>
              <a:rPr lang="en-US" altLang="ko-KR" sz="2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– </a:t>
            </a:r>
            <a:r>
              <a:rPr lang="ko-KR" altLang="en-US" sz="22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요일별</a:t>
            </a:r>
            <a:r>
              <a:rPr lang="ko-KR" altLang="en-US" sz="2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매출 비율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7CBC65-7A1E-4D11-AD94-BA59458382F3}"/>
              </a:ext>
            </a:extLst>
          </p:cNvPr>
          <p:cNvSpPr txBox="1"/>
          <p:nvPr/>
        </p:nvSpPr>
        <p:spPr>
          <a:xfrm>
            <a:off x="930608" y="2776166"/>
            <a:ext cx="1691685" cy="38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8893C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토요일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35F4C7-C39A-495C-B8A0-4C9FC46FC2FC}"/>
              </a:ext>
            </a:extLst>
          </p:cNvPr>
          <p:cNvSpPr txBox="1"/>
          <p:nvPr/>
        </p:nvSpPr>
        <p:spPr>
          <a:xfrm>
            <a:off x="8044148" y="5282673"/>
            <a:ext cx="1691685" cy="38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287A5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금요일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C4F36D-D035-4066-B93A-9B2C7B136A3C}"/>
              </a:ext>
            </a:extLst>
          </p:cNvPr>
          <p:cNvSpPr txBox="1"/>
          <p:nvPr/>
        </p:nvSpPr>
        <p:spPr>
          <a:xfrm>
            <a:off x="8456056" y="1970045"/>
            <a:ext cx="1686680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11.61%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\614,464,054,968</a:t>
            </a:r>
            <a:endParaRPr lang="ko-KR" altLang="en-US" sz="1100" b="1" dirty="0">
              <a:solidFill>
                <a:schemeClr val="tx1">
                  <a:lumMod val="7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E9EFB1-8BFB-4262-B4AA-0BF5EE23FB77}"/>
              </a:ext>
            </a:extLst>
          </p:cNvPr>
          <p:cNvSpPr txBox="1"/>
          <p:nvPr/>
        </p:nvSpPr>
        <p:spPr>
          <a:xfrm>
            <a:off x="8519276" y="1607073"/>
            <a:ext cx="1691685" cy="38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월요일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CC435DC-2037-4876-9B11-F0C2612EF840}"/>
              </a:ext>
            </a:extLst>
          </p:cNvPr>
          <p:cNvGrpSpPr/>
          <p:nvPr/>
        </p:nvGrpSpPr>
        <p:grpSpPr>
          <a:xfrm flipH="1">
            <a:off x="6268472" y="2051039"/>
            <a:ext cx="1948148" cy="634001"/>
            <a:chOff x="2820400" y="3897565"/>
            <a:chExt cx="2043700" cy="634001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ABFA004-2DE2-44A6-ABEE-38E06EEE08D3}"/>
                </a:ext>
              </a:extLst>
            </p:cNvPr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0AB79A3C-875B-4BEE-99F0-D5BC443799B0}"/>
                  </a:ext>
                </a:extLst>
              </p:cNvPr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2A6A22AE-5DC0-49F1-B95D-2EEB595261A1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DB1D46E-050F-45E6-BE34-E24F6153C266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3562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4038600" y="1950515"/>
            <a:ext cx="4114800" cy="41148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47540" y="1408655"/>
            <a:ext cx="5096920" cy="50969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633454852"/>
              </p:ext>
            </p:extLst>
          </p:nvPr>
        </p:nvGraphicFramePr>
        <p:xfrm>
          <a:off x="3502025" y="2247900"/>
          <a:ext cx="5187949" cy="3458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703988" y="2479388"/>
            <a:ext cx="181812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35.03%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\1,794,275,585,736</a:t>
            </a:r>
            <a:endParaRPr lang="ko-KR" altLang="en-US" sz="1100" b="1" dirty="0">
              <a:solidFill>
                <a:schemeClr val="tx1">
                  <a:lumMod val="7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27821" y="3605178"/>
            <a:ext cx="1830950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64.97%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\3,328,306,206,906</a:t>
            </a:r>
            <a:endParaRPr lang="ko-KR" altLang="en-US" sz="1100" b="1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820400" y="3897565"/>
            <a:ext cx="2043700" cy="634001"/>
            <a:chOff x="2820400" y="3897565"/>
            <a:chExt cx="2043700" cy="634001"/>
          </a:xfrm>
        </p:grpSpPr>
        <p:grpSp>
          <p:nvGrpSpPr>
            <p:cNvPr id="27" name="그룹 2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1" name="직선 연결선 30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타원 33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 flipH="1">
            <a:off x="7232062" y="2771775"/>
            <a:ext cx="2139537" cy="657207"/>
            <a:chOff x="2820400" y="3897565"/>
            <a:chExt cx="2043700" cy="634001"/>
          </a:xfrm>
        </p:grpSpPr>
        <p:grpSp>
          <p:nvGrpSpPr>
            <p:cNvPr id="37" name="그룹 3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타원 37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77044" y="457202"/>
            <a:ext cx="3778599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일반 의류</a:t>
            </a:r>
            <a:r>
              <a:rPr lang="en-US" altLang="ko-KR" sz="2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– </a:t>
            </a:r>
            <a:r>
              <a:rPr lang="ko-KR" altLang="en-US" sz="22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성별별</a:t>
            </a:r>
            <a:r>
              <a:rPr lang="ko-KR" altLang="en-US" sz="2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매출 비율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DA0C0F-5EA7-4E5D-A507-CDED6D1FACF0}"/>
              </a:ext>
            </a:extLst>
          </p:cNvPr>
          <p:cNvSpPr txBox="1"/>
          <p:nvPr/>
        </p:nvSpPr>
        <p:spPr>
          <a:xfrm>
            <a:off x="1576947" y="3189510"/>
            <a:ext cx="1294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여성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976B6B-037C-4E4E-8294-4A216062D920}"/>
              </a:ext>
            </a:extLst>
          </p:cNvPr>
          <p:cNvSpPr txBox="1"/>
          <p:nvPr/>
        </p:nvSpPr>
        <p:spPr>
          <a:xfrm>
            <a:off x="9438274" y="2045126"/>
            <a:ext cx="1294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8893C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남성</a:t>
            </a:r>
          </a:p>
        </p:txBody>
      </p:sp>
    </p:spTree>
    <p:extLst>
      <p:ext uri="{BB962C8B-B14F-4D97-AF65-F5344CB8AC3E}">
        <p14:creationId xmlns:p14="http://schemas.microsoft.com/office/powerpoint/2010/main" val="2955865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45628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2006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5902" y="3068502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0344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1901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6442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45628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2006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5902" y="3068502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0344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1901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3984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006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개요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86373" y="3090072"/>
            <a:ext cx="2441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Analysis of Seoul commercial districts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766452" y="3287047"/>
            <a:ext cx="2422458" cy="1555199"/>
            <a:chOff x="102324" y="3738357"/>
            <a:chExt cx="2422458" cy="1555199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5919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490711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419274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1" y="3082852"/>
              <a:ext cx="34783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27639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20400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88881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133524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5922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84%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92941" y="207990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92941" y="259534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92941" y="3110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92941" y="362621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92941" y="414164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26%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92941" y="465708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92941" y="517251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4" name="다이아몬드 53"/>
          <p:cNvSpPr/>
          <p:nvPr/>
        </p:nvSpPr>
        <p:spPr>
          <a:xfrm>
            <a:off x="5895974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5181601" y="258221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4467228" y="310703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3752855" y="3593748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3038482" y="4109039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2324109" y="462433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1600211" y="5139621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1462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89008"/>
              </p:ext>
            </p:extLst>
          </p:nvPr>
        </p:nvGraphicFramePr>
        <p:xfrm>
          <a:off x="1279525" y="1919816"/>
          <a:ext cx="10575776" cy="385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A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B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C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D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XX%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YY%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ZZ%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BB%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745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120606131"/>
              </p:ext>
            </p:extLst>
          </p:nvPr>
        </p:nvGraphicFramePr>
        <p:xfrm>
          <a:off x="1095153" y="1828800"/>
          <a:ext cx="4907119" cy="3969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81114" y="310010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81114" y="383276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16660" cy="660429"/>
            <a:chOff x="1188881" y="351819"/>
            <a:chExt cx="2316660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개요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166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분석 데이터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차트 20"/>
          <p:cNvGraphicFramePr/>
          <p:nvPr/>
        </p:nvGraphicFramePr>
        <p:xfrm>
          <a:off x="1095153" y="1828800"/>
          <a:ext cx="4907119" cy="3969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81114" y="310010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81114" y="383276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개요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514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" name="타원 1"/>
          <p:cNvSpPr/>
          <p:nvPr/>
        </p:nvSpPr>
        <p:spPr>
          <a:xfrm>
            <a:off x="1641318" y="2750847"/>
            <a:ext cx="1701210" cy="170121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075880" y="1868381"/>
            <a:ext cx="3330789" cy="3330789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15465" y="2337252"/>
            <a:ext cx="2528399" cy="25283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841231" y="2784974"/>
            <a:ext cx="1497602" cy="1497602"/>
          </a:xfrm>
          <a:prstGeom prst="ellipse">
            <a:avLst/>
          </a:prstGeom>
          <a:solidFill>
            <a:schemeClr val="accent3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974771" y="2784974"/>
            <a:ext cx="1497602" cy="1497602"/>
          </a:xfrm>
          <a:prstGeom prst="ellipse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633874" y="5497697"/>
            <a:ext cx="8838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01076" y="3139786"/>
            <a:ext cx="1552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95%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5571" y="3247506"/>
            <a:ext cx="1159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72%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72915" y="3309062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43%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23360" y="329389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36%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52762" y="329389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36%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42453" y="5688503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출처 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: XXX YYY ZZZ (2014)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845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25323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63693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92698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5215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9809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4403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5393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서울시 </a:t>
            </a:r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COVID-19 </a:t>
            </a:r>
            <a:r>
              <a:rPr lang="ko-KR" altLang="en-US" sz="3200" spc="-150" dirty="0" err="1">
                <a:solidFill>
                  <a:schemeClr val="tx2"/>
                </a:solidFill>
                <a:latin typeface="+mn-ea"/>
              </a:rPr>
              <a:t>확진자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FE6F7-6732-43D9-8D07-F44CC3AFE51D}"/>
              </a:ext>
            </a:extLst>
          </p:cNvPr>
          <p:cNvSpPr txBox="1"/>
          <p:nvPr/>
        </p:nvSpPr>
        <p:spPr>
          <a:xfrm>
            <a:off x="5086373" y="3090072"/>
            <a:ext cx="2441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Analysis of Seoul commercial districts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113079" cy="660429"/>
            <a:chOff x="1188881" y="351819"/>
            <a:chExt cx="2113079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9175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covid-19 </a:t>
              </a:r>
              <a:r>
                <a:rPr lang="ko-KR" altLang="en-US" sz="1200" dirty="0" err="1"/>
                <a:t>확진자</a:t>
              </a:r>
              <a:r>
                <a:rPr lang="ko-KR" altLang="en-US" sz="1200" dirty="0"/>
                <a:t> 분석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1130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일별 </a:t>
              </a:r>
              <a:r>
                <a:rPr lang="ko-KR" altLang="en-US" sz="2200" dirty="0" err="1"/>
                <a:t>확진자</a:t>
              </a:r>
              <a:r>
                <a:rPr lang="ko-KR" altLang="en-US" sz="2200" dirty="0"/>
                <a:t> 수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8D1BBAA-671E-4C7F-9759-1BD85555C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3956916"/>
              </p:ext>
            </p:extLst>
          </p:nvPr>
        </p:nvGraphicFramePr>
        <p:xfrm>
          <a:off x="2032000" y="93705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D243D58-AFB4-44DD-A4DB-FEF95B9F982E}"/>
              </a:ext>
            </a:extLst>
          </p:cNvPr>
          <p:cNvSpPr txBox="1"/>
          <p:nvPr/>
        </p:nvSpPr>
        <p:spPr>
          <a:xfrm>
            <a:off x="6438900" y="3819525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차 확산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1F0509-DD66-420F-87C4-8FDB862DDC74}"/>
              </a:ext>
            </a:extLst>
          </p:cNvPr>
          <p:cNvSpPr txBox="1"/>
          <p:nvPr/>
        </p:nvSpPr>
        <p:spPr>
          <a:xfrm>
            <a:off x="8524875" y="2344638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/>
              <a:t>차 확산</a:t>
            </a:r>
          </a:p>
        </p:txBody>
      </p:sp>
    </p:spTree>
    <p:extLst>
      <p:ext uri="{BB962C8B-B14F-4D97-AF65-F5344CB8AC3E}">
        <p14:creationId xmlns:p14="http://schemas.microsoft.com/office/powerpoint/2010/main" val="284882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1185</TotalTime>
  <Words>2296</Words>
  <Application>Microsoft Office PowerPoint</Application>
  <PresentationFormat>와이드스크린</PresentationFormat>
  <Paragraphs>297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Noto Sans CJK KR Thin</vt:lpstr>
      <vt:lpstr>나눔스퀘어라운드 Regular</vt:lpstr>
      <vt:lpstr>레시피코리아 Medium</vt:lpstr>
      <vt:lpstr>맑은 고딕</vt:lpstr>
      <vt:lpstr>여기어때 잘난체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q</cp:lastModifiedBy>
  <cp:revision>155</cp:revision>
  <dcterms:created xsi:type="dcterms:W3CDTF">2015-01-21T11:35:38Z</dcterms:created>
  <dcterms:modified xsi:type="dcterms:W3CDTF">2022-01-07T05:10:43Z</dcterms:modified>
</cp:coreProperties>
</file>