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1"/>
    <p:sldMasterId id="2147483694" r:id="rId2"/>
  </p:sldMasterIdLst>
  <p:notesMasterIdLst>
    <p:notesMasterId r:id="rId12"/>
  </p:notesMasterIdLst>
  <p:handoutMasterIdLst>
    <p:handoutMasterId r:id="rId13"/>
  </p:handoutMasterIdLst>
  <p:sldIdLst>
    <p:sldId id="311" r:id="rId3"/>
    <p:sldId id="287" r:id="rId4"/>
    <p:sldId id="322" r:id="rId5"/>
    <p:sldId id="260" r:id="rId6"/>
    <p:sldId id="274" r:id="rId7"/>
    <p:sldId id="337" r:id="rId8"/>
    <p:sldId id="338" r:id="rId9"/>
    <p:sldId id="299"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8163" autoAdjust="0"/>
  </p:normalViewPr>
  <p:slideViewPr>
    <p:cSldViewPr snapToGrid="0" snapToObjects="1">
      <p:cViewPr varScale="1">
        <p:scale>
          <a:sx n="150" d="100"/>
          <a:sy n="150" d="100"/>
        </p:scale>
        <p:origin x="1216" y="160"/>
      </p:cViewPr>
      <p:guideLst>
        <p:guide orient="horz" pos="1620"/>
        <p:guide pos="2880"/>
      </p:guideLst>
    </p:cSldViewPr>
  </p:slideViewPr>
  <p:outlineViewPr>
    <p:cViewPr>
      <p:scale>
        <a:sx n="33" d="100"/>
        <a:sy n="33" d="100"/>
      </p:scale>
      <p:origin x="0" y="-214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45BD8-FC8A-0546-A491-A4210E96E105}" type="datetimeFigureOut">
              <a:rPr lang="en-US" smtClean="0"/>
              <a:t>7/23/21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95457-902F-5A41-A40F-CB902F487E7C}" type="slidenum">
              <a:rPr lang="en-US" smtClean="0"/>
              <a:t>‹#›</a:t>
            </a:fld>
            <a:endParaRPr lang="en-US"/>
          </a:p>
        </p:txBody>
      </p:sp>
    </p:spTree>
    <p:extLst>
      <p:ext uri="{BB962C8B-B14F-4D97-AF65-F5344CB8AC3E}">
        <p14:creationId xmlns:p14="http://schemas.microsoft.com/office/powerpoint/2010/main" val="25857941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A6385-56E5-6843-A817-AFDC2DAC565D}" type="datetimeFigureOut">
              <a:rPr lang="en-US" smtClean="0"/>
              <a:t>7/23/21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850B7-243E-B44C-91D9-EC504FD0DDA1}" type="slidenum">
              <a:rPr lang="en-US" smtClean="0"/>
              <a:t>‹#›</a:t>
            </a:fld>
            <a:endParaRPr lang="en-US"/>
          </a:p>
        </p:txBody>
      </p:sp>
    </p:spTree>
    <p:extLst>
      <p:ext uri="{BB962C8B-B14F-4D97-AF65-F5344CB8AC3E}">
        <p14:creationId xmlns:p14="http://schemas.microsoft.com/office/powerpoint/2010/main" val="20763662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457200" rtl="0" eaLnBrk="1" fontAlgn="auto" latinLnBrk="0" hangingPunct="0">
              <a:lnSpc>
                <a:spcPct val="100000"/>
              </a:lnSpc>
              <a:spcBef>
                <a:spcPts val="0"/>
              </a:spcBef>
              <a:spcAft>
                <a:spcPts val="0"/>
              </a:spcAft>
              <a:buClrTx/>
              <a:buSzTx/>
              <a:buFontTx/>
              <a:buNone/>
              <a:tabLst/>
              <a:defRPr/>
            </a:pPr>
            <a:fld id="{022850B7-243E-B44C-91D9-EC504FD0DDA1}" type="slidenum">
              <a:rPr kumimoji="0" lang="en-US" sz="1800" b="0" i="0" u="none" strike="noStrike" kern="0" cap="none" spc="0" normalizeH="0" baseline="0" noProof="0" smtClean="0">
                <a:ln>
                  <a:noFill/>
                </a:ln>
                <a:solidFill>
                  <a:srgbClr val="000000"/>
                </a:solidFill>
                <a:effectLst/>
                <a:uLnTx/>
                <a:uFillTx/>
                <a:latin typeface="Calibri"/>
                <a:cs typeface="Calibri"/>
                <a:sym typeface="Calibri"/>
              </a:rPr>
              <a:pPr marL="0" marR="0" lvl="0" indent="0" algn="l" defTabSz="457200" rtl="0" eaLnBrk="1" fontAlgn="auto" latinLnBrk="0" hangingPunct="0">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33319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702507BB-540D-8A4A-BA4F-7569C952A5C2}"/>
              </a:ext>
            </a:extLst>
          </p:cNvPr>
          <p:cNvSpPr>
            <a:spLocks noGrp="1" noRot="1" noChangeAspect="1" noChangeArrowheads="1" noTextEdit="1"/>
          </p:cNvSpPr>
          <p:nvPr>
            <p:ph type="sldImg"/>
          </p:nvPr>
        </p:nvSpPr>
        <p:spPr>
          <a:ln/>
        </p:spPr>
      </p:sp>
      <p:sp>
        <p:nvSpPr>
          <p:cNvPr id="5122" name="Rectangle 3">
            <a:extLst>
              <a:ext uri="{FF2B5EF4-FFF2-40B4-BE49-F238E27FC236}">
                <a16:creationId xmlns:a16="http://schemas.microsoft.com/office/drawing/2014/main" id="{55E1D657-E3FC-FB42-9A62-F79186FC603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16055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2850B7-243E-B44C-91D9-EC504FD0DDA1}" type="slidenum">
              <a:rPr lang="en-US" smtClean="0"/>
              <a:t>4</a:t>
            </a:fld>
            <a:endParaRPr lang="en-US"/>
          </a:p>
        </p:txBody>
      </p:sp>
    </p:spTree>
    <p:extLst>
      <p:ext uri="{BB962C8B-B14F-4D97-AF65-F5344CB8AC3E}">
        <p14:creationId xmlns:p14="http://schemas.microsoft.com/office/powerpoint/2010/main" val="261086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2850B7-243E-B44C-91D9-EC504FD0DDA1}" type="slidenum">
              <a:rPr lang="en-US" smtClean="0"/>
              <a:t>7</a:t>
            </a:fld>
            <a:endParaRPr lang="en-US"/>
          </a:p>
        </p:txBody>
      </p:sp>
    </p:spTree>
    <p:extLst>
      <p:ext uri="{BB962C8B-B14F-4D97-AF65-F5344CB8AC3E}">
        <p14:creationId xmlns:p14="http://schemas.microsoft.com/office/powerpoint/2010/main" val="2445742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65" name="Group 118"/>
          <p:cNvGrpSpPr/>
          <p:nvPr/>
        </p:nvGrpSpPr>
        <p:grpSpPr>
          <a:xfrm>
            <a:off x="70339" y="59532"/>
            <a:ext cx="8954966" cy="4980385"/>
            <a:chOff x="0" y="0"/>
            <a:chExt cx="8954965" cy="4980384"/>
          </a:xfrm>
        </p:grpSpPr>
        <p:grpSp>
          <p:nvGrpSpPr>
            <p:cNvPr id="163" name="Group 116"/>
            <p:cNvGrpSpPr/>
            <p:nvPr/>
          </p:nvGrpSpPr>
          <p:grpSpPr>
            <a:xfrm>
              <a:off x="0" y="-1"/>
              <a:ext cx="8954966" cy="4980386"/>
              <a:chOff x="0" y="0"/>
              <a:chExt cx="8954965" cy="4980384"/>
            </a:xfrm>
          </p:grpSpPr>
          <p:grpSp>
            <p:nvGrpSpPr>
              <p:cNvPr id="105" name="Group 58"/>
              <p:cNvGrpSpPr/>
              <p:nvPr/>
            </p:nvGrpSpPr>
            <p:grpSpPr>
              <a:xfrm>
                <a:off x="0" y="-1"/>
                <a:ext cx="1098535" cy="1215629"/>
                <a:chOff x="0" y="0"/>
                <a:chExt cx="1098534" cy="1215627"/>
              </a:xfrm>
            </p:grpSpPr>
            <p:grpSp>
              <p:nvGrpSpPr>
                <p:cNvPr id="55" name="Group 8"/>
                <p:cNvGrpSpPr/>
                <p:nvPr/>
              </p:nvGrpSpPr>
              <p:grpSpPr>
                <a:xfrm>
                  <a:off x="0" y="0"/>
                  <a:ext cx="1098535" cy="80962"/>
                  <a:chOff x="0" y="0"/>
                  <a:chExt cx="1098534" cy="80961"/>
                </a:xfrm>
              </p:grpSpPr>
              <p:sp>
                <p:nvSpPr>
                  <p:cNvPr id="4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 name="Group 15"/>
                <p:cNvGrpSpPr/>
                <p:nvPr/>
              </p:nvGrpSpPr>
              <p:grpSpPr>
                <a:xfrm>
                  <a:off x="0" y="159543"/>
                  <a:ext cx="1098535" cy="80963"/>
                  <a:chOff x="0" y="0"/>
                  <a:chExt cx="1098534" cy="80961"/>
                </a:xfrm>
              </p:grpSpPr>
              <p:sp>
                <p:nvSpPr>
                  <p:cNvPr id="5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 name="Group 22"/>
                <p:cNvGrpSpPr/>
                <p:nvPr/>
              </p:nvGrpSpPr>
              <p:grpSpPr>
                <a:xfrm>
                  <a:off x="0" y="322659"/>
                  <a:ext cx="1098535" cy="80963"/>
                  <a:chOff x="0" y="0"/>
                  <a:chExt cx="1098534" cy="80961"/>
                </a:xfrm>
              </p:grpSpPr>
              <p:sp>
                <p:nvSpPr>
                  <p:cNvPr id="6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 name="Group 29"/>
                <p:cNvGrpSpPr/>
                <p:nvPr/>
              </p:nvGrpSpPr>
              <p:grpSpPr>
                <a:xfrm>
                  <a:off x="0" y="485775"/>
                  <a:ext cx="1098535" cy="80963"/>
                  <a:chOff x="0" y="0"/>
                  <a:chExt cx="1098534" cy="80961"/>
                </a:xfrm>
              </p:grpSpPr>
              <p:sp>
                <p:nvSpPr>
                  <p:cNvPr id="7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 name="Group 36"/>
                <p:cNvGrpSpPr/>
                <p:nvPr/>
              </p:nvGrpSpPr>
              <p:grpSpPr>
                <a:xfrm>
                  <a:off x="0" y="646509"/>
                  <a:ext cx="1098535" cy="80963"/>
                  <a:chOff x="0" y="0"/>
                  <a:chExt cx="1098534" cy="80961"/>
                </a:xfrm>
              </p:grpSpPr>
              <p:sp>
                <p:nvSpPr>
                  <p:cNvPr id="7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 name="Group 43"/>
                <p:cNvGrpSpPr/>
                <p:nvPr/>
              </p:nvGrpSpPr>
              <p:grpSpPr>
                <a:xfrm>
                  <a:off x="0" y="809625"/>
                  <a:ext cx="1098535" cy="80963"/>
                  <a:chOff x="0" y="0"/>
                  <a:chExt cx="1098534" cy="80961"/>
                </a:xfrm>
              </p:grpSpPr>
              <p:sp>
                <p:nvSpPr>
                  <p:cNvPr id="8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 name="Group 50"/>
                <p:cNvGrpSpPr/>
                <p:nvPr/>
              </p:nvGrpSpPr>
              <p:grpSpPr>
                <a:xfrm>
                  <a:off x="0" y="971550"/>
                  <a:ext cx="1098535" cy="80963"/>
                  <a:chOff x="0" y="0"/>
                  <a:chExt cx="1098534" cy="80961"/>
                </a:xfrm>
              </p:grpSpPr>
              <p:sp>
                <p:nvSpPr>
                  <p:cNvPr id="9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 name="Group 57"/>
                <p:cNvGrpSpPr/>
                <p:nvPr/>
              </p:nvGrpSpPr>
              <p:grpSpPr>
                <a:xfrm>
                  <a:off x="0" y="1134665"/>
                  <a:ext cx="1098535" cy="80963"/>
                  <a:chOff x="0" y="0"/>
                  <a:chExt cx="1098534" cy="80961"/>
                </a:xfrm>
              </p:grpSpPr>
              <p:sp>
                <p:nvSpPr>
                  <p:cNvPr id="9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62" name="Group 115"/>
              <p:cNvGrpSpPr/>
              <p:nvPr/>
            </p:nvGrpSpPr>
            <p:grpSpPr>
              <a:xfrm>
                <a:off x="7858018" y="3764757"/>
                <a:ext cx="1096948" cy="1215628"/>
                <a:chOff x="0" y="0"/>
                <a:chExt cx="1096947" cy="1215627"/>
              </a:xfrm>
            </p:grpSpPr>
            <p:grpSp>
              <p:nvGrpSpPr>
                <p:cNvPr id="112" name="Group 65"/>
                <p:cNvGrpSpPr/>
                <p:nvPr/>
              </p:nvGrpSpPr>
              <p:grpSpPr>
                <a:xfrm>
                  <a:off x="-1" y="0"/>
                  <a:ext cx="1096949" cy="80962"/>
                  <a:chOff x="0" y="0"/>
                  <a:chExt cx="1096947" cy="80961"/>
                </a:xfrm>
              </p:grpSpPr>
              <p:sp>
                <p:nvSpPr>
                  <p:cNvPr id="10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9" name="Group 72"/>
                <p:cNvGrpSpPr/>
                <p:nvPr/>
              </p:nvGrpSpPr>
              <p:grpSpPr>
                <a:xfrm>
                  <a:off x="-1" y="159543"/>
                  <a:ext cx="1096949" cy="80963"/>
                  <a:chOff x="0" y="0"/>
                  <a:chExt cx="1096947" cy="80961"/>
                </a:xfrm>
              </p:grpSpPr>
              <p:sp>
                <p:nvSpPr>
                  <p:cNvPr id="11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 name="Group 79"/>
                <p:cNvGrpSpPr/>
                <p:nvPr/>
              </p:nvGrpSpPr>
              <p:grpSpPr>
                <a:xfrm>
                  <a:off x="-1" y="322659"/>
                  <a:ext cx="1096949" cy="80963"/>
                  <a:chOff x="0" y="0"/>
                  <a:chExt cx="1096947" cy="80961"/>
                </a:xfrm>
              </p:grpSpPr>
              <p:sp>
                <p:nvSpPr>
                  <p:cNvPr id="12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 name="Group 86"/>
                <p:cNvGrpSpPr/>
                <p:nvPr/>
              </p:nvGrpSpPr>
              <p:grpSpPr>
                <a:xfrm>
                  <a:off x="-1" y="485775"/>
                  <a:ext cx="1096949" cy="80963"/>
                  <a:chOff x="0" y="0"/>
                  <a:chExt cx="1096947" cy="80961"/>
                </a:xfrm>
              </p:grpSpPr>
              <p:sp>
                <p:nvSpPr>
                  <p:cNvPr id="12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 name="Group 93"/>
                <p:cNvGrpSpPr/>
                <p:nvPr/>
              </p:nvGrpSpPr>
              <p:grpSpPr>
                <a:xfrm>
                  <a:off x="-1" y="646509"/>
                  <a:ext cx="1096949" cy="80963"/>
                  <a:chOff x="0" y="0"/>
                  <a:chExt cx="1096947" cy="80961"/>
                </a:xfrm>
              </p:grpSpPr>
              <p:sp>
                <p:nvSpPr>
                  <p:cNvPr id="13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7" name="Group 100"/>
                <p:cNvGrpSpPr/>
                <p:nvPr/>
              </p:nvGrpSpPr>
              <p:grpSpPr>
                <a:xfrm>
                  <a:off x="-1" y="809625"/>
                  <a:ext cx="1096949" cy="80963"/>
                  <a:chOff x="0" y="0"/>
                  <a:chExt cx="1096947" cy="80961"/>
                </a:xfrm>
              </p:grpSpPr>
              <p:sp>
                <p:nvSpPr>
                  <p:cNvPr id="14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54" name="Group 107"/>
                <p:cNvGrpSpPr/>
                <p:nvPr/>
              </p:nvGrpSpPr>
              <p:grpSpPr>
                <a:xfrm>
                  <a:off x="-1" y="971550"/>
                  <a:ext cx="1096949" cy="80963"/>
                  <a:chOff x="0" y="0"/>
                  <a:chExt cx="1096947" cy="80961"/>
                </a:xfrm>
              </p:grpSpPr>
              <p:sp>
                <p:nvSpPr>
                  <p:cNvPr id="14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61" name="Group 114"/>
                <p:cNvGrpSpPr/>
                <p:nvPr/>
              </p:nvGrpSpPr>
              <p:grpSpPr>
                <a:xfrm>
                  <a:off x="-1" y="1134665"/>
                  <a:ext cx="1096949" cy="80963"/>
                  <a:chOff x="0" y="0"/>
                  <a:chExt cx="1096947" cy="80961"/>
                </a:xfrm>
              </p:grpSpPr>
              <p:sp>
                <p:nvSpPr>
                  <p:cNvPr id="15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6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6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6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67" name="Title Text"/>
          <p:cNvSpPr txBox="1">
            <a:spLocks noGrp="1"/>
          </p:cNvSpPr>
          <p:nvPr>
            <p:ph type="title" hasCustomPrompt="1"/>
          </p:nvPr>
        </p:nvSpPr>
        <p:spPr>
          <a:xfrm>
            <a:off x="685800" y="1597819"/>
            <a:ext cx="7772400" cy="1102520"/>
          </a:xfrm>
          <a:prstGeom prst="rect">
            <a:avLst/>
          </a:prstGeom>
        </p:spPr>
        <p:txBody>
          <a:bodyPr lIns="44450" tIns="44450" rIns="44450" bIns="44450">
            <a:normAutofit/>
          </a:bodyPr>
          <a:lstStyle>
            <a:lvl1pPr algn="ctr" defTabSz="914400">
              <a:lnSpc>
                <a:spcPct val="90000"/>
              </a:lnSpc>
              <a:defRPr sz="3600" b="1">
                <a:latin typeface="Times New Roman"/>
                <a:ea typeface="Times New Roman"/>
                <a:cs typeface="Times New Roman"/>
                <a:sym typeface="Times New Roman"/>
              </a:defRPr>
            </a:lvl1pPr>
          </a:lstStyle>
          <a:p>
            <a:r>
              <a:rPr dirty="0"/>
              <a:t>Title Text</a:t>
            </a:r>
          </a:p>
        </p:txBody>
      </p:sp>
      <p:sp>
        <p:nvSpPr>
          <p:cNvPr id="168" name="Body Level One…"/>
          <p:cNvSpPr txBox="1">
            <a:spLocks noGrp="1"/>
          </p:cNvSpPr>
          <p:nvPr>
            <p:ph type="body" sz="quarter" idx="1" hasCustomPrompt="1"/>
          </p:nvPr>
        </p:nvSpPr>
        <p:spPr>
          <a:xfrm>
            <a:off x="1371600" y="2914650"/>
            <a:ext cx="6400800" cy="1314450"/>
          </a:xfrm>
          <a:prstGeom prst="rect">
            <a:avLst/>
          </a:prstGeom>
        </p:spPr>
        <p:txBody>
          <a:bodyPr lIns="44450" tIns="44450" rIns="44450" bIns="44450">
            <a:noAutofit/>
          </a:bodyPr>
          <a:lstStyle>
            <a:lvl1pPr marL="0" indent="0" algn="ctr" defTabSz="914400">
              <a:lnSpc>
                <a:spcPct val="90000"/>
              </a:lnSpc>
              <a:spcBef>
                <a:spcPts val="600"/>
              </a:spcBef>
              <a:buSzTx/>
              <a:buFontTx/>
              <a:buNone/>
              <a:defRPr sz="2400" b="1">
                <a:latin typeface="Arial"/>
                <a:ea typeface="Arial"/>
                <a:cs typeface="Arial"/>
                <a:sym typeface="Arial"/>
              </a:defRPr>
            </a:lvl1pPr>
            <a:lvl2pPr marL="0" indent="342900" algn="ctr" defTabSz="914400">
              <a:lnSpc>
                <a:spcPct val="90000"/>
              </a:lnSpc>
              <a:spcBef>
                <a:spcPts val="600"/>
              </a:spcBef>
              <a:buSzTx/>
              <a:buFontTx/>
              <a:buNone/>
              <a:defRPr sz="2400" b="1">
                <a:latin typeface="Arial"/>
                <a:ea typeface="Arial"/>
                <a:cs typeface="Arial"/>
                <a:sym typeface="Arial"/>
              </a:defRPr>
            </a:lvl2pPr>
            <a:lvl3pPr marL="0" indent="685800" algn="ctr" defTabSz="914400">
              <a:lnSpc>
                <a:spcPct val="90000"/>
              </a:lnSpc>
              <a:spcBef>
                <a:spcPts val="600"/>
              </a:spcBef>
              <a:buSzTx/>
              <a:buFontTx/>
              <a:buNone/>
              <a:defRPr sz="2400" b="1">
                <a:latin typeface="Arial"/>
                <a:ea typeface="Arial"/>
                <a:cs typeface="Arial"/>
                <a:sym typeface="Arial"/>
              </a:defRPr>
            </a:lvl3pPr>
            <a:lvl4pPr marL="0" indent="1028700" algn="ctr" defTabSz="914400">
              <a:lnSpc>
                <a:spcPct val="90000"/>
              </a:lnSpc>
              <a:spcBef>
                <a:spcPts val="600"/>
              </a:spcBef>
              <a:buSzTx/>
              <a:buFontTx/>
              <a:buNone/>
              <a:defRPr sz="2400" b="1">
                <a:latin typeface="Arial"/>
                <a:ea typeface="Arial"/>
                <a:cs typeface="Arial"/>
                <a:sym typeface="Arial"/>
              </a:defRPr>
            </a:lvl4pPr>
            <a:lvl5pPr marL="0" indent="1371600" algn="ctr" defTabSz="914400">
              <a:lnSpc>
                <a:spcPct val="90000"/>
              </a:lnSpc>
              <a:spcBef>
                <a:spcPts val="600"/>
              </a:spcBef>
              <a:buSzTx/>
              <a:buFontTx/>
              <a:buNone/>
              <a:defRPr sz="2400" b="1">
                <a:latin typeface="Arial"/>
                <a:ea typeface="Arial"/>
                <a:cs typeface="Arial"/>
                <a:sym typeface="Arial"/>
              </a:defRPr>
            </a:lvl5pPr>
          </a:lstStyle>
          <a:p>
            <a:r>
              <a:rPr dirty="0"/>
              <a:t>Body Level One</a:t>
            </a:r>
          </a:p>
        </p:txBody>
      </p:sp>
    </p:spTree>
    <p:extLst>
      <p:ext uri="{BB962C8B-B14F-4D97-AF65-F5344CB8AC3E}">
        <p14:creationId xmlns:p14="http://schemas.microsoft.com/office/powerpoint/2010/main" val="29707311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B2FD880-5AE6-7445-90E5-27126DA682F7}"/>
              </a:ext>
            </a:extLst>
          </p:cNvPr>
          <p:cNvSpPr>
            <a:spLocks noGrp="1"/>
          </p:cNvSpPr>
          <p:nvPr>
            <p:ph type="sldNum" sz="quarter" idx="10"/>
          </p:nvPr>
        </p:nvSpPr>
        <p:spPr/>
        <p:txBody>
          <a:bodyPr/>
          <a:lstStyle/>
          <a:p>
            <a:fld id="{86CB4B4D-7CA3-9044-876B-883B54F8677D}" type="slidenum">
              <a:rPr lang="en-US" smtClean="0"/>
              <a:t>‹#›</a:t>
            </a:fld>
            <a:endParaRPr lang="en-US"/>
          </a:p>
        </p:txBody>
      </p:sp>
      <p:sp>
        <p:nvSpPr>
          <p:cNvPr id="8" name="Title 7">
            <a:extLst>
              <a:ext uri="{FF2B5EF4-FFF2-40B4-BE49-F238E27FC236}">
                <a16:creationId xmlns:a16="http://schemas.microsoft.com/office/drawing/2014/main" id="{AF113335-B8AC-074B-87F4-7BA28BF8CE32}"/>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5819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8442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rPr dirty="0"/>
              <a:t>Title Text</a:t>
            </a:r>
          </a:p>
        </p:txBody>
      </p:sp>
      <p:sp>
        <p:nvSpPr>
          <p:cNvPr id="3" name="Body Level One…"/>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406917" y="4870380"/>
            <a:ext cx="279883" cy="276999"/>
          </a:xfrm>
          <a:prstGeom prst="rect">
            <a:avLst/>
          </a:prstGeom>
          <a:ln w="12700">
            <a:miter lim="400000"/>
          </a:ln>
        </p:spPr>
        <p:txBody>
          <a:bodyPr wrap="none" lIns="45719" rIns="45719" anchor="ctr">
            <a:spAutoFit/>
          </a:bodyPr>
          <a:lstStyle>
            <a:lvl1pPr algn="r">
              <a:defRPr sz="1200">
                <a:solidFill>
                  <a:schemeClr val="tx2"/>
                </a:solidFill>
              </a:defRPr>
            </a:lvl1pPr>
          </a:lstStyle>
          <a:p>
            <a:fld id="{86CB4B4D-7CA3-9044-876B-883B54F8677D}" type="slidenum">
              <a:rPr lang="en-US" smtClean="0"/>
              <a:pPr/>
              <a:t>‹#›</a:t>
            </a:fld>
            <a:endParaRPr lang="en-US" dirty="0"/>
          </a:p>
        </p:txBody>
      </p:sp>
      <p:sp>
        <p:nvSpPr>
          <p:cNvPr id="5" name="IETF Hackathon - &lt;Project name&gt;"/>
          <p:cNvSpPr txBox="1"/>
          <p:nvPr/>
        </p:nvSpPr>
        <p:spPr>
          <a:xfrm>
            <a:off x="3879022" y="4835723"/>
            <a:ext cx="1203212" cy="27699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a:solidFill>
                  <a:srgbClr val="535353"/>
                </a:solidFill>
              </a:defRPr>
            </a:lvl1pPr>
          </a:lstStyle>
          <a:p>
            <a:r>
              <a:rPr sz="1200" dirty="0">
                <a:solidFill>
                  <a:schemeClr val="tx2"/>
                </a:solidFill>
              </a:rPr>
              <a:t>IETF Hackathon</a:t>
            </a:r>
          </a:p>
        </p:txBody>
      </p:sp>
    </p:spTree>
    <p:extLst>
      <p:ext uri="{BB962C8B-B14F-4D97-AF65-F5344CB8AC3E}">
        <p14:creationId xmlns:p14="http://schemas.microsoft.com/office/powerpoint/2010/main" val="1424951561"/>
      </p:ext>
    </p:extLst>
  </p:cSld>
  <p:clrMap bg1="lt1" tx1="dk1" bg2="lt2" tx2="dk2" accent1="accent1" accent2="accent2" accent3="accent3" accent4="accent4" accent5="accent5" accent6="accent6" hlink="hlink" folHlink="folHlink"/>
  <p:sldLayoutIdLst>
    <p:sldLayoutId id="2147483682" r:id="rId1"/>
    <p:sldLayoutId id="2147483693" r:id="rId2"/>
  </p:sldLayoutIdLst>
  <p:transition spd="med"/>
  <p:hf hdr="0" dt="0"/>
  <p:txStyles>
    <p:titleStyle>
      <a:lvl1pPr marL="0" marR="0" indent="0" algn="l" defTabSz="457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228600" marR="0" indent="-228600" algn="l" defTabSz="457200" rtl="0" latinLnBrk="0">
        <a:lnSpc>
          <a:spcPct val="100000"/>
        </a:lnSpc>
        <a:spcBef>
          <a:spcPts val="7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1pPr>
      <a:lvl2pPr marL="515938" marR="0" indent="-228600" algn="l" defTabSz="457200" rtl="0" latinLnBrk="0">
        <a:lnSpc>
          <a:spcPct val="10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j-lt"/>
          <a:ea typeface="+mj-ea"/>
          <a:cs typeface="+mj-cs"/>
          <a:sym typeface="Calibri"/>
        </a:defRPr>
      </a:lvl2pPr>
      <a:lvl3pPr marL="744538" marR="0" indent="-228600" algn="l" defTabSz="457200" rtl="0" latinLnBrk="0">
        <a:lnSpc>
          <a:spcPct val="100000"/>
        </a:lnSpc>
        <a:spcBef>
          <a:spcPts val="700"/>
        </a:spcBef>
        <a:spcAft>
          <a:spcPts val="0"/>
        </a:spcAft>
        <a:buClrTx/>
        <a:buSzPct val="100000"/>
        <a:buFont typeface="Arial"/>
        <a:buChar char="•"/>
        <a:tabLst/>
        <a:defRPr sz="1800" b="0" i="0" u="none" strike="noStrike" cap="none" spc="0" baseline="0">
          <a:ln>
            <a:noFill/>
          </a:ln>
          <a:solidFill>
            <a:srgbClr val="000000"/>
          </a:solidFill>
          <a:uFillTx/>
          <a:latin typeface="+mj-lt"/>
          <a:ea typeface="+mj-ea"/>
          <a:cs typeface="+mj-cs"/>
          <a:sym typeface="Calibri"/>
        </a:defRPr>
      </a:lvl3pPr>
      <a:lvl4pPr marL="1033463" marR="0" indent="-288925" algn="l" defTabSz="457200" rtl="0" latinLnBrk="0">
        <a:lnSpc>
          <a:spcPct val="100000"/>
        </a:lnSpc>
        <a:spcBef>
          <a:spcPts val="700"/>
        </a:spcBef>
        <a:spcAft>
          <a:spcPts val="0"/>
        </a:spcAft>
        <a:buClrTx/>
        <a:buSzPct val="100000"/>
        <a:buFont typeface="Arial"/>
        <a:buChar char="–"/>
        <a:tabLst/>
        <a:defRPr sz="1600" b="0" i="0" u="none" strike="noStrike" cap="none" spc="0" baseline="0">
          <a:ln>
            <a:noFill/>
          </a:ln>
          <a:solidFill>
            <a:srgbClr val="000000"/>
          </a:solidFill>
          <a:uFillTx/>
          <a:latin typeface="+mj-lt"/>
          <a:ea typeface="+mj-ea"/>
          <a:cs typeface="+mj-cs"/>
          <a:sym typeface="Calibri"/>
        </a:defRPr>
      </a:lvl4pPr>
      <a:lvl5pPr marL="1262063" marR="0" indent="-228600" algn="l" defTabSz="457200" rtl="0" latinLnBrk="0">
        <a:lnSpc>
          <a:spcPct val="100000"/>
        </a:lnSpc>
        <a:spcBef>
          <a:spcPts val="700"/>
        </a:spcBef>
        <a:spcAft>
          <a:spcPts val="0"/>
        </a:spcAft>
        <a:buClrTx/>
        <a:buSzPct val="100000"/>
        <a:buFont typeface="Arial"/>
        <a:buChar char="»"/>
        <a:tabLst/>
        <a:defRPr sz="14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8">
            <a:extLst>
              <a:ext uri="{FF2B5EF4-FFF2-40B4-BE49-F238E27FC236}">
                <a16:creationId xmlns:a16="http://schemas.microsoft.com/office/drawing/2014/main" id="{516E44B3-9B22-4C4E-81DE-482608133779}"/>
              </a:ext>
            </a:extLst>
          </p:cNvPr>
          <p:cNvGrpSpPr>
            <a:grpSpLocks/>
          </p:cNvGrpSpPr>
          <p:nvPr/>
        </p:nvGrpSpPr>
        <p:grpSpPr bwMode="auto">
          <a:xfrm>
            <a:off x="70339" y="59532"/>
            <a:ext cx="8954966" cy="4980385"/>
            <a:chOff x="44" y="50"/>
            <a:chExt cx="5641" cy="4183"/>
          </a:xfrm>
        </p:grpSpPr>
        <p:grpSp>
          <p:nvGrpSpPr>
            <p:cNvPr id="1030" name="Group 116">
              <a:extLst>
                <a:ext uri="{FF2B5EF4-FFF2-40B4-BE49-F238E27FC236}">
                  <a16:creationId xmlns:a16="http://schemas.microsoft.com/office/drawing/2014/main" id="{B757284E-2FAB-A445-9E12-AF7017881C2F}"/>
                </a:ext>
              </a:extLst>
            </p:cNvPr>
            <p:cNvGrpSpPr>
              <a:grpSpLocks/>
            </p:cNvGrpSpPr>
            <p:nvPr/>
          </p:nvGrpSpPr>
          <p:grpSpPr bwMode="auto">
            <a:xfrm>
              <a:off x="44" y="50"/>
              <a:ext cx="5641" cy="4183"/>
              <a:chOff x="44" y="50"/>
              <a:chExt cx="5641" cy="4183"/>
            </a:xfrm>
          </p:grpSpPr>
          <p:grpSp>
            <p:nvGrpSpPr>
              <p:cNvPr id="1032" name="Group 58">
                <a:extLst>
                  <a:ext uri="{FF2B5EF4-FFF2-40B4-BE49-F238E27FC236}">
                    <a16:creationId xmlns:a16="http://schemas.microsoft.com/office/drawing/2014/main" id="{F87E8E70-E71E-4545-8B53-5140E8FC3E29}"/>
                  </a:ext>
                </a:extLst>
              </p:cNvPr>
              <p:cNvGrpSpPr>
                <a:grpSpLocks/>
              </p:cNvGrpSpPr>
              <p:nvPr/>
            </p:nvGrpSpPr>
            <p:grpSpPr bwMode="auto">
              <a:xfrm>
                <a:off x="44" y="50"/>
                <a:ext cx="692" cy="1021"/>
                <a:chOff x="44" y="50"/>
                <a:chExt cx="692" cy="1021"/>
              </a:xfrm>
            </p:grpSpPr>
            <p:grpSp>
              <p:nvGrpSpPr>
                <p:cNvPr id="2" name="Group 8">
                  <a:extLst>
                    <a:ext uri="{FF2B5EF4-FFF2-40B4-BE49-F238E27FC236}">
                      <a16:creationId xmlns:a16="http://schemas.microsoft.com/office/drawing/2014/main" id="{4FBD09A0-AC7A-0847-9869-91A743E8CDED}"/>
                    </a:ext>
                  </a:extLst>
                </p:cNvPr>
                <p:cNvGrpSpPr>
                  <a:grpSpLocks/>
                </p:cNvGrpSpPr>
                <p:nvPr/>
              </p:nvGrpSpPr>
              <p:grpSpPr bwMode="auto">
                <a:xfrm>
                  <a:off x="44" y="50"/>
                  <a:ext cx="692" cy="68"/>
                  <a:chOff x="44" y="50"/>
                  <a:chExt cx="692" cy="68"/>
                </a:xfrm>
              </p:grpSpPr>
              <p:sp>
                <p:nvSpPr>
                  <p:cNvPr id="3" name="Rectangle 2">
                    <a:extLst>
                      <a:ext uri="{FF2B5EF4-FFF2-40B4-BE49-F238E27FC236}">
                        <a16:creationId xmlns:a16="http://schemas.microsoft.com/office/drawing/2014/main" id="{32F1BFA0-DCCA-8444-B74B-5AB348B3F58E}"/>
                      </a:ext>
                    </a:extLst>
                  </p:cNvPr>
                  <p:cNvSpPr>
                    <a:spLocks noChangeArrowheads="1"/>
                  </p:cNvSpPr>
                  <p:nvPr/>
                </p:nvSpPr>
                <p:spPr bwMode="auto">
                  <a:xfrm>
                    <a:off x="44"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4" name="Rectangle 3">
                    <a:extLst>
                      <a:ext uri="{FF2B5EF4-FFF2-40B4-BE49-F238E27FC236}">
                        <a16:creationId xmlns:a16="http://schemas.microsoft.com/office/drawing/2014/main" id="{B9626D75-81F3-1448-8E4A-0F3A8BB59DD0}"/>
                      </a:ext>
                    </a:extLst>
                  </p:cNvPr>
                  <p:cNvSpPr>
                    <a:spLocks noChangeArrowheads="1"/>
                  </p:cNvSpPr>
                  <p:nvPr/>
                </p:nvSpPr>
                <p:spPr bwMode="auto">
                  <a:xfrm>
                    <a:off x="170"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5" name="Rectangle 4">
                    <a:extLst>
                      <a:ext uri="{FF2B5EF4-FFF2-40B4-BE49-F238E27FC236}">
                        <a16:creationId xmlns:a16="http://schemas.microsoft.com/office/drawing/2014/main" id="{E0F6A1B2-4093-8D48-B671-FD970F60C497}"/>
                      </a:ext>
                    </a:extLst>
                  </p:cNvPr>
                  <p:cNvSpPr>
                    <a:spLocks noChangeArrowheads="1"/>
                  </p:cNvSpPr>
                  <p:nvPr/>
                </p:nvSpPr>
                <p:spPr bwMode="auto">
                  <a:xfrm>
                    <a:off x="297"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6" name="Rectangle 5">
                    <a:extLst>
                      <a:ext uri="{FF2B5EF4-FFF2-40B4-BE49-F238E27FC236}">
                        <a16:creationId xmlns:a16="http://schemas.microsoft.com/office/drawing/2014/main" id="{FBC20FE2-C8E8-E643-B9D2-D4DFB174FE35}"/>
                      </a:ext>
                    </a:extLst>
                  </p:cNvPr>
                  <p:cNvSpPr>
                    <a:spLocks noChangeArrowheads="1"/>
                  </p:cNvSpPr>
                  <p:nvPr/>
                </p:nvSpPr>
                <p:spPr bwMode="auto">
                  <a:xfrm>
                    <a:off x="423"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7" name="Rectangle 6">
                    <a:extLst>
                      <a:ext uri="{FF2B5EF4-FFF2-40B4-BE49-F238E27FC236}">
                        <a16:creationId xmlns:a16="http://schemas.microsoft.com/office/drawing/2014/main" id="{11228CD7-F8A5-6E4D-B1A1-3F357BEB524F}"/>
                      </a:ext>
                    </a:extLst>
                  </p:cNvPr>
                  <p:cNvSpPr>
                    <a:spLocks noChangeArrowheads="1"/>
                  </p:cNvSpPr>
                  <p:nvPr/>
                </p:nvSpPr>
                <p:spPr bwMode="auto">
                  <a:xfrm>
                    <a:off x="549"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31" name="Rectangle 7">
                    <a:extLst>
                      <a:ext uri="{FF2B5EF4-FFF2-40B4-BE49-F238E27FC236}">
                        <a16:creationId xmlns:a16="http://schemas.microsoft.com/office/drawing/2014/main" id="{F0FB5FF5-0C3D-634A-9E67-291B9B30A3A7}"/>
                      </a:ext>
                    </a:extLst>
                  </p:cNvPr>
                  <p:cNvSpPr>
                    <a:spLocks noChangeArrowheads="1"/>
                  </p:cNvSpPr>
                  <p:nvPr/>
                </p:nvSpPr>
                <p:spPr bwMode="auto">
                  <a:xfrm>
                    <a:off x="676"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8" name="Group 15">
                  <a:extLst>
                    <a:ext uri="{FF2B5EF4-FFF2-40B4-BE49-F238E27FC236}">
                      <a16:creationId xmlns:a16="http://schemas.microsoft.com/office/drawing/2014/main" id="{770F7591-5386-6841-9439-6F6245FD0C21}"/>
                    </a:ext>
                  </a:extLst>
                </p:cNvPr>
                <p:cNvGrpSpPr>
                  <a:grpSpLocks/>
                </p:cNvGrpSpPr>
                <p:nvPr/>
              </p:nvGrpSpPr>
              <p:grpSpPr bwMode="auto">
                <a:xfrm>
                  <a:off x="44" y="184"/>
                  <a:ext cx="692" cy="68"/>
                  <a:chOff x="44" y="184"/>
                  <a:chExt cx="692" cy="68"/>
                </a:xfrm>
              </p:grpSpPr>
              <p:sp>
                <p:nvSpPr>
                  <p:cNvPr id="9" name="Rectangle 9">
                    <a:extLst>
                      <a:ext uri="{FF2B5EF4-FFF2-40B4-BE49-F238E27FC236}">
                        <a16:creationId xmlns:a16="http://schemas.microsoft.com/office/drawing/2014/main" id="{339D0685-9E5E-FC4F-A6C3-36416C41EED5}"/>
                      </a:ext>
                    </a:extLst>
                  </p:cNvPr>
                  <p:cNvSpPr>
                    <a:spLocks noChangeArrowheads="1"/>
                  </p:cNvSpPr>
                  <p:nvPr/>
                </p:nvSpPr>
                <p:spPr bwMode="auto">
                  <a:xfrm>
                    <a:off x="44"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 name="Rectangle 10">
                    <a:extLst>
                      <a:ext uri="{FF2B5EF4-FFF2-40B4-BE49-F238E27FC236}">
                        <a16:creationId xmlns:a16="http://schemas.microsoft.com/office/drawing/2014/main" id="{3C4A8B2C-08F9-7142-AF8B-A8C6E724E46A}"/>
                      </a:ext>
                    </a:extLst>
                  </p:cNvPr>
                  <p:cNvSpPr>
                    <a:spLocks noChangeArrowheads="1"/>
                  </p:cNvSpPr>
                  <p:nvPr/>
                </p:nvSpPr>
                <p:spPr bwMode="auto">
                  <a:xfrm>
                    <a:off x="170"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 name="Rectangle 11">
                    <a:extLst>
                      <a:ext uri="{FF2B5EF4-FFF2-40B4-BE49-F238E27FC236}">
                        <a16:creationId xmlns:a16="http://schemas.microsoft.com/office/drawing/2014/main" id="{372CF4C3-6DCA-F24E-AA55-A0996C9FCBD2}"/>
                      </a:ext>
                    </a:extLst>
                  </p:cNvPr>
                  <p:cNvSpPr>
                    <a:spLocks noChangeArrowheads="1"/>
                  </p:cNvSpPr>
                  <p:nvPr/>
                </p:nvSpPr>
                <p:spPr bwMode="auto">
                  <a:xfrm>
                    <a:off x="297"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2" name="Rectangle 12">
                    <a:extLst>
                      <a:ext uri="{FF2B5EF4-FFF2-40B4-BE49-F238E27FC236}">
                        <a16:creationId xmlns:a16="http://schemas.microsoft.com/office/drawing/2014/main" id="{858EB530-CE7F-8345-9EEB-E77BB161417C}"/>
                      </a:ext>
                    </a:extLst>
                  </p:cNvPr>
                  <p:cNvSpPr>
                    <a:spLocks noChangeArrowheads="1"/>
                  </p:cNvSpPr>
                  <p:nvPr/>
                </p:nvSpPr>
                <p:spPr bwMode="auto">
                  <a:xfrm>
                    <a:off x="423"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3" name="Rectangle 13">
                    <a:extLst>
                      <a:ext uri="{FF2B5EF4-FFF2-40B4-BE49-F238E27FC236}">
                        <a16:creationId xmlns:a16="http://schemas.microsoft.com/office/drawing/2014/main" id="{BECB4005-35F5-6740-B7FC-28F1EA7AA741}"/>
                      </a:ext>
                    </a:extLst>
                  </p:cNvPr>
                  <p:cNvSpPr>
                    <a:spLocks noChangeArrowheads="1"/>
                  </p:cNvSpPr>
                  <p:nvPr/>
                </p:nvSpPr>
                <p:spPr bwMode="auto">
                  <a:xfrm>
                    <a:off x="549"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4" name="Rectangle 14">
                    <a:extLst>
                      <a:ext uri="{FF2B5EF4-FFF2-40B4-BE49-F238E27FC236}">
                        <a16:creationId xmlns:a16="http://schemas.microsoft.com/office/drawing/2014/main" id="{3D6A0E97-1B63-774D-AB2B-C85769F2478B}"/>
                      </a:ext>
                    </a:extLst>
                  </p:cNvPr>
                  <p:cNvSpPr>
                    <a:spLocks noChangeArrowheads="1"/>
                  </p:cNvSpPr>
                  <p:nvPr/>
                </p:nvSpPr>
                <p:spPr bwMode="auto">
                  <a:xfrm>
                    <a:off x="676"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5" name="Group 22">
                  <a:extLst>
                    <a:ext uri="{FF2B5EF4-FFF2-40B4-BE49-F238E27FC236}">
                      <a16:creationId xmlns:a16="http://schemas.microsoft.com/office/drawing/2014/main" id="{1F134855-C2AF-3A4B-8600-35E6EB6849FB}"/>
                    </a:ext>
                  </a:extLst>
                </p:cNvPr>
                <p:cNvGrpSpPr>
                  <a:grpSpLocks/>
                </p:cNvGrpSpPr>
                <p:nvPr/>
              </p:nvGrpSpPr>
              <p:grpSpPr bwMode="auto">
                <a:xfrm>
                  <a:off x="44" y="321"/>
                  <a:ext cx="692" cy="68"/>
                  <a:chOff x="44" y="321"/>
                  <a:chExt cx="692" cy="68"/>
                </a:xfrm>
              </p:grpSpPr>
              <p:sp>
                <p:nvSpPr>
                  <p:cNvPr id="16" name="Rectangle 16">
                    <a:extLst>
                      <a:ext uri="{FF2B5EF4-FFF2-40B4-BE49-F238E27FC236}">
                        <a16:creationId xmlns:a16="http://schemas.microsoft.com/office/drawing/2014/main" id="{CF2AB54E-2786-6C4E-8113-29E0334B22B8}"/>
                      </a:ext>
                    </a:extLst>
                  </p:cNvPr>
                  <p:cNvSpPr>
                    <a:spLocks noChangeArrowheads="1"/>
                  </p:cNvSpPr>
                  <p:nvPr/>
                </p:nvSpPr>
                <p:spPr bwMode="auto">
                  <a:xfrm>
                    <a:off x="44"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7" name="Rectangle 17">
                    <a:extLst>
                      <a:ext uri="{FF2B5EF4-FFF2-40B4-BE49-F238E27FC236}">
                        <a16:creationId xmlns:a16="http://schemas.microsoft.com/office/drawing/2014/main" id="{ABB4F725-D1BD-1B4E-A613-4FFF8C575A0A}"/>
                      </a:ext>
                    </a:extLst>
                  </p:cNvPr>
                  <p:cNvSpPr>
                    <a:spLocks noChangeArrowheads="1"/>
                  </p:cNvSpPr>
                  <p:nvPr/>
                </p:nvSpPr>
                <p:spPr bwMode="auto">
                  <a:xfrm>
                    <a:off x="170"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42" name="Rectangle 18">
                    <a:extLst>
                      <a:ext uri="{FF2B5EF4-FFF2-40B4-BE49-F238E27FC236}">
                        <a16:creationId xmlns:a16="http://schemas.microsoft.com/office/drawing/2014/main" id="{CD669DE2-353F-2E44-9223-D262A066980E}"/>
                      </a:ext>
                    </a:extLst>
                  </p:cNvPr>
                  <p:cNvSpPr>
                    <a:spLocks noChangeArrowheads="1"/>
                  </p:cNvSpPr>
                  <p:nvPr/>
                </p:nvSpPr>
                <p:spPr bwMode="auto">
                  <a:xfrm>
                    <a:off x="297"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43" name="Rectangle 19">
                    <a:extLst>
                      <a:ext uri="{FF2B5EF4-FFF2-40B4-BE49-F238E27FC236}">
                        <a16:creationId xmlns:a16="http://schemas.microsoft.com/office/drawing/2014/main" id="{36511529-1798-0543-9AA5-E93F30CDE636}"/>
                      </a:ext>
                    </a:extLst>
                  </p:cNvPr>
                  <p:cNvSpPr>
                    <a:spLocks noChangeArrowheads="1"/>
                  </p:cNvSpPr>
                  <p:nvPr/>
                </p:nvSpPr>
                <p:spPr bwMode="auto">
                  <a:xfrm>
                    <a:off x="423"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44" name="Rectangle 20">
                    <a:extLst>
                      <a:ext uri="{FF2B5EF4-FFF2-40B4-BE49-F238E27FC236}">
                        <a16:creationId xmlns:a16="http://schemas.microsoft.com/office/drawing/2014/main" id="{E70D6A63-1905-9244-9809-E4F6E0111418}"/>
                      </a:ext>
                    </a:extLst>
                  </p:cNvPr>
                  <p:cNvSpPr>
                    <a:spLocks noChangeArrowheads="1"/>
                  </p:cNvSpPr>
                  <p:nvPr/>
                </p:nvSpPr>
                <p:spPr bwMode="auto">
                  <a:xfrm>
                    <a:off x="549"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45" name="Rectangle 21">
                    <a:extLst>
                      <a:ext uri="{FF2B5EF4-FFF2-40B4-BE49-F238E27FC236}">
                        <a16:creationId xmlns:a16="http://schemas.microsoft.com/office/drawing/2014/main" id="{AF43B931-13CF-A44A-A28F-C69439E9C03F}"/>
                      </a:ext>
                    </a:extLst>
                  </p:cNvPr>
                  <p:cNvSpPr>
                    <a:spLocks noChangeArrowheads="1"/>
                  </p:cNvSpPr>
                  <p:nvPr/>
                </p:nvSpPr>
                <p:spPr bwMode="auto">
                  <a:xfrm>
                    <a:off x="676"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8" name="Group 29">
                  <a:extLst>
                    <a:ext uri="{FF2B5EF4-FFF2-40B4-BE49-F238E27FC236}">
                      <a16:creationId xmlns:a16="http://schemas.microsoft.com/office/drawing/2014/main" id="{9F97D674-CB00-9A4E-A4D0-917F51F016BD}"/>
                    </a:ext>
                  </a:extLst>
                </p:cNvPr>
                <p:cNvGrpSpPr>
                  <a:grpSpLocks/>
                </p:cNvGrpSpPr>
                <p:nvPr/>
              </p:nvGrpSpPr>
              <p:grpSpPr bwMode="auto">
                <a:xfrm>
                  <a:off x="44" y="458"/>
                  <a:ext cx="692" cy="68"/>
                  <a:chOff x="44" y="458"/>
                  <a:chExt cx="692" cy="68"/>
                </a:xfrm>
              </p:grpSpPr>
              <p:sp>
                <p:nvSpPr>
                  <p:cNvPr id="1047" name="Rectangle 23">
                    <a:extLst>
                      <a:ext uri="{FF2B5EF4-FFF2-40B4-BE49-F238E27FC236}">
                        <a16:creationId xmlns:a16="http://schemas.microsoft.com/office/drawing/2014/main" id="{5953B478-B1E5-644A-BCE0-2793F773743A}"/>
                      </a:ext>
                    </a:extLst>
                  </p:cNvPr>
                  <p:cNvSpPr>
                    <a:spLocks noChangeArrowheads="1"/>
                  </p:cNvSpPr>
                  <p:nvPr/>
                </p:nvSpPr>
                <p:spPr bwMode="auto">
                  <a:xfrm>
                    <a:off x="44"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48" name="Rectangle 24">
                    <a:extLst>
                      <a:ext uri="{FF2B5EF4-FFF2-40B4-BE49-F238E27FC236}">
                        <a16:creationId xmlns:a16="http://schemas.microsoft.com/office/drawing/2014/main" id="{1B536DC9-0BA6-384A-B53D-2CE408757785}"/>
                      </a:ext>
                    </a:extLst>
                  </p:cNvPr>
                  <p:cNvSpPr>
                    <a:spLocks noChangeArrowheads="1"/>
                  </p:cNvSpPr>
                  <p:nvPr/>
                </p:nvSpPr>
                <p:spPr bwMode="auto">
                  <a:xfrm>
                    <a:off x="170"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49" name="Rectangle 25">
                    <a:extLst>
                      <a:ext uri="{FF2B5EF4-FFF2-40B4-BE49-F238E27FC236}">
                        <a16:creationId xmlns:a16="http://schemas.microsoft.com/office/drawing/2014/main" id="{7FE47D3B-8892-BB42-8653-578E3087DEA7}"/>
                      </a:ext>
                    </a:extLst>
                  </p:cNvPr>
                  <p:cNvSpPr>
                    <a:spLocks noChangeArrowheads="1"/>
                  </p:cNvSpPr>
                  <p:nvPr/>
                </p:nvSpPr>
                <p:spPr bwMode="auto">
                  <a:xfrm>
                    <a:off x="297"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0" name="Rectangle 26">
                    <a:extLst>
                      <a:ext uri="{FF2B5EF4-FFF2-40B4-BE49-F238E27FC236}">
                        <a16:creationId xmlns:a16="http://schemas.microsoft.com/office/drawing/2014/main" id="{1701D739-45D7-B144-8EF3-A3EEEE1308BE}"/>
                      </a:ext>
                    </a:extLst>
                  </p:cNvPr>
                  <p:cNvSpPr>
                    <a:spLocks noChangeArrowheads="1"/>
                  </p:cNvSpPr>
                  <p:nvPr/>
                </p:nvSpPr>
                <p:spPr bwMode="auto">
                  <a:xfrm>
                    <a:off x="423"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1" name="Rectangle 27">
                    <a:extLst>
                      <a:ext uri="{FF2B5EF4-FFF2-40B4-BE49-F238E27FC236}">
                        <a16:creationId xmlns:a16="http://schemas.microsoft.com/office/drawing/2014/main" id="{76D0765D-CBE8-3C48-9774-823945FB4DC9}"/>
                      </a:ext>
                    </a:extLst>
                  </p:cNvPr>
                  <p:cNvSpPr>
                    <a:spLocks noChangeArrowheads="1"/>
                  </p:cNvSpPr>
                  <p:nvPr/>
                </p:nvSpPr>
                <p:spPr bwMode="auto">
                  <a:xfrm>
                    <a:off x="549"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2" name="Rectangle 28">
                    <a:extLst>
                      <a:ext uri="{FF2B5EF4-FFF2-40B4-BE49-F238E27FC236}">
                        <a16:creationId xmlns:a16="http://schemas.microsoft.com/office/drawing/2014/main" id="{FA32520A-5437-624E-B7EE-76A9C20FBFE5}"/>
                      </a:ext>
                    </a:extLst>
                  </p:cNvPr>
                  <p:cNvSpPr>
                    <a:spLocks noChangeArrowheads="1"/>
                  </p:cNvSpPr>
                  <p:nvPr/>
                </p:nvSpPr>
                <p:spPr bwMode="auto">
                  <a:xfrm>
                    <a:off x="676"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9" name="Group 36">
                  <a:extLst>
                    <a:ext uri="{FF2B5EF4-FFF2-40B4-BE49-F238E27FC236}">
                      <a16:creationId xmlns:a16="http://schemas.microsoft.com/office/drawing/2014/main" id="{893D1ED0-8216-6047-8FFB-C35132A86D2B}"/>
                    </a:ext>
                  </a:extLst>
                </p:cNvPr>
                <p:cNvGrpSpPr>
                  <a:grpSpLocks/>
                </p:cNvGrpSpPr>
                <p:nvPr/>
              </p:nvGrpSpPr>
              <p:grpSpPr bwMode="auto">
                <a:xfrm>
                  <a:off x="44" y="593"/>
                  <a:ext cx="692" cy="68"/>
                  <a:chOff x="44" y="593"/>
                  <a:chExt cx="692" cy="68"/>
                </a:xfrm>
              </p:grpSpPr>
              <p:sp>
                <p:nvSpPr>
                  <p:cNvPr id="1054" name="Rectangle 30">
                    <a:extLst>
                      <a:ext uri="{FF2B5EF4-FFF2-40B4-BE49-F238E27FC236}">
                        <a16:creationId xmlns:a16="http://schemas.microsoft.com/office/drawing/2014/main" id="{A4D10225-4370-3742-8DC8-CAFB01F25EE2}"/>
                      </a:ext>
                    </a:extLst>
                  </p:cNvPr>
                  <p:cNvSpPr>
                    <a:spLocks noChangeArrowheads="1"/>
                  </p:cNvSpPr>
                  <p:nvPr/>
                </p:nvSpPr>
                <p:spPr bwMode="auto">
                  <a:xfrm>
                    <a:off x="44"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5" name="Rectangle 31">
                    <a:extLst>
                      <a:ext uri="{FF2B5EF4-FFF2-40B4-BE49-F238E27FC236}">
                        <a16:creationId xmlns:a16="http://schemas.microsoft.com/office/drawing/2014/main" id="{E2C77572-060A-E642-8005-121525BCB25C}"/>
                      </a:ext>
                    </a:extLst>
                  </p:cNvPr>
                  <p:cNvSpPr>
                    <a:spLocks noChangeArrowheads="1"/>
                  </p:cNvSpPr>
                  <p:nvPr/>
                </p:nvSpPr>
                <p:spPr bwMode="auto">
                  <a:xfrm>
                    <a:off x="170"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6" name="Rectangle 32">
                    <a:extLst>
                      <a:ext uri="{FF2B5EF4-FFF2-40B4-BE49-F238E27FC236}">
                        <a16:creationId xmlns:a16="http://schemas.microsoft.com/office/drawing/2014/main" id="{FDDF530A-B66F-5E4E-8CD6-9B19183E4B43}"/>
                      </a:ext>
                    </a:extLst>
                  </p:cNvPr>
                  <p:cNvSpPr>
                    <a:spLocks noChangeArrowheads="1"/>
                  </p:cNvSpPr>
                  <p:nvPr/>
                </p:nvSpPr>
                <p:spPr bwMode="auto">
                  <a:xfrm>
                    <a:off x="297"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7" name="Rectangle 33">
                    <a:extLst>
                      <a:ext uri="{FF2B5EF4-FFF2-40B4-BE49-F238E27FC236}">
                        <a16:creationId xmlns:a16="http://schemas.microsoft.com/office/drawing/2014/main" id="{E43E0696-5ACD-D245-A960-D7136431E91D}"/>
                      </a:ext>
                    </a:extLst>
                  </p:cNvPr>
                  <p:cNvSpPr>
                    <a:spLocks noChangeArrowheads="1"/>
                  </p:cNvSpPr>
                  <p:nvPr/>
                </p:nvSpPr>
                <p:spPr bwMode="auto">
                  <a:xfrm>
                    <a:off x="423"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8" name="Rectangle 34">
                    <a:extLst>
                      <a:ext uri="{FF2B5EF4-FFF2-40B4-BE49-F238E27FC236}">
                        <a16:creationId xmlns:a16="http://schemas.microsoft.com/office/drawing/2014/main" id="{B2970D98-743C-5D46-BFFE-17600065245E}"/>
                      </a:ext>
                    </a:extLst>
                  </p:cNvPr>
                  <p:cNvSpPr>
                    <a:spLocks noChangeArrowheads="1"/>
                  </p:cNvSpPr>
                  <p:nvPr/>
                </p:nvSpPr>
                <p:spPr bwMode="auto">
                  <a:xfrm>
                    <a:off x="549"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59" name="Rectangle 35">
                    <a:extLst>
                      <a:ext uri="{FF2B5EF4-FFF2-40B4-BE49-F238E27FC236}">
                        <a16:creationId xmlns:a16="http://schemas.microsoft.com/office/drawing/2014/main" id="{8B874C32-1083-9540-B1EA-D97B192313A8}"/>
                      </a:ext>
                    </a:extLst>
                  </p:cNvPr>
                  <p:cNvSpPr>
                    <a:spLocks noChangeArrowheads="1"/>
                  </p:cNvSpPr>
                  <p:nvPr/>
                </p:nvSpPr>
                <p:spPr bwMode="auto">
                  <a:xfrm>
                    <a:off x="676"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20" name="Group 43">
                  <a:extLst>
                    <a:ext uri="{FF2B5EF4-FFF2-40B4-BE49-F238E27FC236}">
                      <a16:creationId xmlns:a16="http://schemas.microsoft.com/office/drawing/2014/main" id="{45170D17-DD9D-6542-90F7-93A0DBDEAD53}"/>
                    </a:ext>
                  </a:extLst>
                </p:cNvPr>
                <p:cNvGrpSpPr>
                  <a:grpSpLocks/>
                </p:cNvGrpSpPr>
                <p:nvPr/>
              </p:nvGrpSpPr>
              <p:grpSpPr bwMode="auto">
                <a:xfrm>
                  <a:off x="44" y="730"/>
                  <a:ext cx="692" cy="68"/>
                  <a:chOff x="44" y="730"/>
                  <a:chExt cx="692" cy="68"/>
                </a:xfrm>
              </p:grpSpPr>
              <p:sp>
                <p:nvSpPr>
                  <p:cNvPr id="1061" name="Rectangle 37">
                    <a:extLst>
                      <a:ext uri="{FF2B5EF4-FFF2-40B4-BE49-F238E27FC236}">
                        <a16:creationId xmlns:a16="http://schemas.microsoft.com/office/drawing/2014/main" id="{0576337A-6C53-3146-A5AC-AD0F627F14FF}"/>
                      </a:ext>
                    </a:extLst>
                  </p:cNvPr>
                  <p:cNvSpPr>
                    <a:spLocks noChangeArrowheads="1"/>
                  </p:cNvSpPr>
                  <p:nvPr/>
                </p:nvSpPr>
                <p:spPr bwMode="auto">
                  <a:xfrm>
                    <a:off x="44"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62" name="Rectangle 38">
                    <a:extLst>
                      <a:ext uri="{FF2B5EF4-FFF2-40B4-BE49-F238E27FC236}">
                        <a16:creationId xmlns:a16="http://schemas.microsoft.com/office/drawing/2014/main" id="{7D044AA9-3C6D-1241-B418-F17B90924617}"/>
                      </a:ext>
                    </a:extLst>
                  </p:cNvPr>
                  <p:cNvSpPr>
                    <a:spLocks noChangeArrowheads="1"/>
                  </p:cNvSpPr>
                  <p:nvPr/>
                </p:nvSpPr>
                <p:spPr bwMode="auto">
                  <a:xfrm>
                    <a:off x="170"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63" name="Rectangle 39">
                    <a:extLst>
                      <a:ext uri="{FF2B5EF4-FFF2-40B4-BE49-F238E27FC236}">
                        <a16:creationId xmlns:a16="http://schemas.microsoft.com/office/drawing/2014/main" id="{23ED4CD7-C103-AB4E-A8E4-A338AE478305}"/>
                      </a:ext>
                    </a:extLst>
                  </p:cNvPr>
                  <p:cNvSpPr>
                    <a:spLocks noChangeArrowheads="1"/>
                  </p:cNvSpPr>
                  <p:nvPr/>
                </p:nvSpPr>
                <p:spPr bwMode="auto">
                  <a:xfrm>
                    <a:off x="297"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64" name="Rectangle 40">
                    <a:extLst>
                      <a:ext uri="{FF2B5EF4-FFF2-40B4-BE49-F238E27FC236}">
                        <a16:creationId xmlns:a16="http://schemas.microsoft.com/office/drawing/2014/main" id="{2E9428EB-C0E2-D945-9BE5-4F7F3445BB57}"/>
                      </a:ext>
                    </a:extLst>
                  </p:cNvPr>
                  <p:cNvSpPr>
                    <a:spLocks noChangeArrowheads="1"/>
                  </p:cNvSpPr>
                  <p:nvPr/>
                </p:nvSpPr>
                <p:spPr bwMode="auto">
                  <a:xfrm>
                    <a:off x="423"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65" name="Rectangle 41">
                    <a:extLst>
                      <a:ext uri="{FF2B5EF4-FFF2-40B4-BE49-F238E27FC236}">
                        <a16:creationId xmlns:a16="http://schemas.microsoft.com/office/drawing/2014/main" id="{6D537340-F52E-424A-83A2-EC787C22F577}"/>
                      </a:ext>
                    </a:extLst>
                  </p:cNvPr>
                  <p:cNvSpPr>
                    <a:spLocks noChangeArrowheads="1"/>
                  </p:cNvSpPr>
                  <p:nvPr/>
                </p:nvSpPr>
                <p:spPr bwMode="auto">
                  <a:xfrm>
                    <a:off x="549"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66" name="Rectangle 42">
                    <a:extLst>
                      <a:ext uri="{FF2B5EF4-FFF2-40B4-BE49-F238E27FC236}">
                        <a16:creationId xmlns:a16="http://schemas.microsoft.com/office/drawing/2014/main" id="{B0983158-BC37-BF4D-ADC3-C34546A005AA}"/>
                      </a:ext>
                    </a:extLst>
                  </p:cNvPr>
                  <p:cNvSpPr>
                    <a:spLocks noChangeArrowheads="1"/>
                  </p:cNvSpPr>
                  <p:nvPr/>
                </p:nvSpPr>
                <p:spPr bwMode="auto">
                  <a:xfrm>
                    <a:off x="676"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96" name="Group 50">
                  <a:extLst>
                    <a:ext uri="{FF2B5EF4-FFF2-40B4-BE49-F238E27FC236}">
                      <a16:creationId xmlns:a16="http://schemas.microsoft.com/office/drawing/2014/main" id="{28DAEDCC-3C6D-474D-AE8D-E450E9A16B92}"/>
                    </a:ext>
                  </a:extLst>
                </p:cNvPr>
                <p:cNvGrpSpPr>
                  <a:grpSpLocks/>
                </p:cNvGrpSpPr>
                <p:nvPr/>
              </p:nvGrpSpPr>
              <p:grpSpPr bwMode="auto">
                <a:xfrm>
                  <a:off x="44" y="866"/>
                  <a:ext cx="692" cy="68"/>
                  <a:chOff x="44" y="866"/>
                  <a:chExt cx="692" cy="68"/>
                </a:xfrm>
              </p:grpSpPr>
              <p:sp>
                <p:nvSpPr>
                  <p:cNvPr id="1068" name="Rectangle 44">
                    <a:extLst>
                      <a:ext uri="{FF2B5EF4-FFF2-40B4-BE49-F238E27FC236}">
                        <a16:creationId xmlns:a16="http://schemas.microsoft.com/office/drawing/2014/main" id="{D23C7962-CEB4-234C-94C4-ED68A9BDBB43}"/>
                      </a:ext>
                    </a:extLst>
                  </p:cNvPr>
                  <p:cNvSpPr>
                    <a:spLocks noChangeArrowheads="1"/>
                  </p:cNvSpPr>
                  <p:nvPr/>
                </p:nvSpPr>
                <p:spPr bwMode="auto">
                  <a:xfrm>
                    <a:off x="44"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69" name="Rectangle 45">
                    <a:extLst>
                      <a:ext uri="{FF2B5EF4-FFF2-40B4-BE49-F238E27FC236}">
                        <a16:creationId xmlns:a16="http://schemas.microsoft.com/office/drawing/2014/main" id="{8EB3B1C4-4167-534B-A2F6-3D1F3C95B35B}"/>
                      </a:ext>
                    </a:extLst>
                  </p:cNvPr>
                  <p:cNvSpPr>
                    <a:spLocks noChangeArrowheads="1"/>
                  </p:cNvSpPr>
                  <p:nvPr/>
                </p:nvSpPr>
                <p:spPr bwMode="auto">
                  <a:xfrm>
                    <a:off x="170"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0" name="Rectangle 46">
                    <a:extLst>
                      <a:ext uri="{FF2B5EF4-FFF2-40B4-BE49-F238E27FC236}">
                        <a16:creationId xmlns:a16="http://schemas.microsoft.com/office/drawing/2014/main" id="{D1F45760-8CF9-1A41-9B4F-662929F89180}"/>
                      </a:ext>
                    </a:extLst>
                  </p:cNvPr>
                  <p:cNvSpPr>
                    <a:spLocks noChangeArrowheads="1"/>
                  </p:cNvSpPr>
                  <p:nvPr/>
                </p:nvSpPr>
                <p:spPr bwMode="auto">
                  <a:xfrm>
                    <a:off x="297"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1" name="Rectangle 47">
                    <a:extLst>
                      <a:ext uri="{FF2B5EF4-FFF2-40B4-BE49-F238E27FC236}">
                        <a16:creationId xmlns:a16="http://schemas.microsoft.com/office/drawing/2014/main" id="{FDE47A92-F838-194C-9BB6-BF0CD1FE6CF0}"/>
                      </a:ext>
                    </a:extLst>
                  </p:cNvPr>
                  <p:cNvSpPr>
                    <a:spLocks noChangeArrowheads="1"/>
                  </p:cNvSpPr>
                  <p:nvPr/>
                </p:nvSpPr>
                <p:spPr bwMode="auto">
                  <a:xfrm>
                    <a:off x="423"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2" name="Rectangle 48">
                    <a:extLst>
                      <a:ext uri="{FF2B5EF4-FFF2-40B4-BE49-F238E27FC236}">
                        <a16:creationId xmlns:a16="http://schemas.microsoft.com/office/drawing/2014/main" id="{39E29DA7-2438-2B44-BB2E-4B7844445F53}"/>
                      </a:ext>
                    </a:extLst>
                  </p:cNvPr>
                  <p:cNvSpPr>
                    <a:spLocks noChangeArrowheads="1"/>
                  </p:cNvSpPr>
                  <p:nvPr/>
                </p:nvSpPr>
                <p:spPr bwMode="auto">
                  <a:xfrm>
                    <a:off x="549"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3" name="Rectangle 49">
                    <a:extLst>
                      <a:ext uri="{FF2B5EF4-FFF2-40B4-BE49-F238E27FC236}">
                        <a16:creationId xmlns:a16="http://schemas.microsoft.com/office/drawing/2014/main" id="{17622A35-2FE5-4241-8B82-082DD4C6BFEF}"/>
                      </a:ext>
                    </a:extLst>
                  </p:cNvPr>
                  <p:cNvSpPr>
                    <a:spLocks noChangeArrowheads="1"/>
                  </p:cNvSpPr>
                  <p:nvPr/>
                </p:nvSpPr>
                <p:spPr bwMode="auto">
                  <a:xfrm>
                    <a:off x="676"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21" name="Group 57">
                  <a:extLst>
                    <a:ext uri="{FF2B5EF4-FFF2-40B4-BE49-F238E27FC236}">
                      <a16:creationId xmlns:a16="http://schemas.microsoft.com/office/drawing/2014/main" id="{ADCCF77E-47FC-874A-AF96-E3DFBFEA64E0}"/>
                    </a:ext>
                  </a:extLst>
                </p:cNvPr>
                <p:cNvGrpSpPr>
                  <a:grpSpLocks/>
                </p:cNvGrpSpPr>
                <p:nvPr/>
              </p:nvGrpSpPr>
              <p:grpSpPr bwMode="auto">
                <a:xfrm>
                  <a:off x="44" y="1003"/>
                  <a:ext cx="692" cy="68"/>
                  <a:chOff x="44" y="1003"/>
                  <a:chExt cx="692" cy="68"/>
                </a:xfrm>
              </p:grpSpPr>
              <p:sp>
                <p:nvSpPr>
                  <p:cNvPr id="1075" name="Rectangle 51">
                    <a:extLst>
                      <a:ext uri="{FF2B5EF4-FFF2-40B4-BE49-F238E27FC236}">
                        <a16:creationId xmlns:a16="http://schemas.microsoft.com/office/drawing/2014/main" id="{37FB397F-1CF7-4443-A1F6-C8353B81494F}"/>
                      </a:ext>
                    </a:extLst>
                  </p:cNvPr>
                  <p:cNvSpPr>
                    <a:spLocks noChangeArrowheads="1"/>
                  </p:cNvSpPr>
                  <p:nvPr/>
                </p:nvSpPr>
                <p:spPr bwMode="auto">
                  <a:xfrm>
                    <a:off x="44"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6" name="Rectangle 52">
                    <a:extLst>
                      <a:ext uri="{FF2B5EF4-FFF2-40B4-BE49-F238E27FC236}">
                        <a16:creationId xmlns:a16="http://schemas.microsoft.com/office/drawing/2014/main" id="{906AD195-462F-FD4C-8447-5B2A8DC9DFCB}"/>
                      </a:ext>
                    </a:extLst>
                  </p:cNvPr>
                  <p:cNvSpPr>
                    <a:spLocks noChangeArrowheads="1"/>
                  </p:cNvSpPr>
                  <p:nvPr/>
                </p:nvSpPr>
                <p:spPr bwMode="auto">
                  <a:xfrm>
                    <a:off x="170"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7" name="Rectangle 53">
                    <a:extLst>
                      <a:ext uri="{FF2B5EF4-FFF2-40B4-BE49-F238E27FC236}">
                        <a16:creationId xmlns:a16="http://schemas.microsoft.com/office/drawing/2014/main" id="{5F8DEE71-EAAC-E346-915D-6AF105D79222}"/>
                      </a:ext>
                    </a:extLst>
                  </p:cNvPr>
                  <p:cNvSpPr>
                    <a:spLocks noChangeArrowheads="1"/>
                  </p:cNvSpPr>
                  <p:nvPr/>
                </p:nvSpPr>
                <p:spPr bwMode="auto">
                  <a:xfrm>
                    <a:off x="297"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8" name="Rectangle 54">
                    <a:extLst>
                      <a:ext uri="{FF2B5EF4-FFF2-40B4-BE49-F238E27FC236}">
                        <a16:creationId xmlns:a16="http://schemas.microsoft.com/office/drawing/2014/main" id="{C2F48285-7177-6841-91F8-63C7BF77A160}"/>
                      </a:ext>
                    </a:extLst>
                  </p:cNvPr>
                  <p:cNvSpPr>
                    <a:spLocks noChangeArrowheads="1"/>
                  </p:cNvSpPr>
                  <p:nvPr/>
                </p:nvSpPr>
                <p:spPr bwMode="auto">
                  <a:xfrm>
                    <a:off x="423"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79" name="Rectangle 55">
                    <a:extLst>
                      <a:ext uri="{FF2B5EF4-FFF2-40B4-BE49-F238E27FC236}">
                        <a16:creationId xmlns:a16="http://schemas.microsoft.com/office/drawing/2014/main" id="{CDD9218A-8077-E744-AB0A-D3194D6D5D9A}"/>
                      </a:ext>
                    </a:extLst>
                  </p:cNvPr>
                  <p:cNvSpPr>
                    <a:spLocks noChangeArrowheads="1"/>
                  </p:cNvSpPr>
                  <p:nvPr/>
                </p:nvSpPr>
                <p:spPr bwMode="auto">
                  <a:xfrm>
                    <a:off x="549"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80" name="Rectangle 56">
                    <a:extLst>
                      <a:ext uri="{FF2B5EF4-FFF2-40B4-BE49-F238E27FC236}">
                        <a16:creationId xmlns:a16="http://schemas.microsoft.com/office/drawing/2014/main" id="{B19D4349-1B26-8B4A-8F03-DC1846C6E1E6}"/>
                      </a:ext>
                    </a:extLst>
                  </p:cNvPr>
                  <p:cNvSpPr>
                    <a:spLocks noChangeArrowheads="1"/>
                  </p:cNvSpPr>
                  <p:nvPr/>
                </p:nvSpPr>
                <p:spPr bwMode="auto">
                  <a:xfrm>
                    <a:off x="676"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grpSp>
            <p:nvGrpSpPr>
              <p:cNvPr id="1033" name="Group 115">
                <a:extLst>
                  <a:ext uri="{FF2B5EF4-FFF2-40B4-BE49-F238E27FC236}">
                    <a16:creationId xmlns:a16="http://schemas.microsoft.com/office/drawing/2014/main" id="{BF257230-10AF-A940-8038-B28AE9E06169}"/>
                  </a:ext>
                </a:extLst>
              </p:cNvPr>
              <p:cNvGrpSpPr>
                <a:grpSpLocks/>
              </p:cNvGrpSpPr>
              <p:nvPr/>
            </p:nvGrpSpPr>
            <p:grpSpPr bwMode="auto">
              <a:xfrm>
                <a:off x="4994" y="3212"/>
                <a:ext cx="691" cy="1021"/>
                <a:chOff x="4994" y="3212"/>
                <a:chExt cx="691" cy="1021"/>
              </a:xfrm>
            </p:grpSpPr>
            <p:grpSp>
              <p:nvGrpSpPr>
                <p:cNvPr id="1034" name="Group 65">
                  <a:extLst>
                    <a:ext uri="{FF2B5EF4-FFF2-40B4-BE49-F238E27FC236}">
                      <a16:creationId xmlns:a16="http://schemas.microsoft.com/office/drawing/2014/main" id="{5C38ADA1-0D13-7B41-A85F-B2C87E5EF7EC}"/>
                    </a:ext>
                  </a:extLst>
                </p:cNvPr>
                <p:cNvGrpSpPr>
                  <a:grpSpLocks/>
                </p:cNvGrpSpPr>
                <p:nvPr/>
              </p:nvGrpSpPr>
              <p:grpSpPr bwMode="auto">
                <a:xfrm>
                  <a:off x="4994" y="3212"/>
                  <a:ext cx="691" cy="68"/>
                  <a:chOff x="4994" y="3212"/>
                  <a:chExt cx="691" cy="68"/>
                </a:xfrm>
              </p:grpSpPr>
              <p:sp>
                <p:nvSpPr>
                  <p:cNvPr id="1083" name="Rectangle 59">
                    <a:extLst>
                      <a:ext uri="{FF2B5EF4-FFF2-40B4-BE49-F238E27FC236}">
                        <a16:creationId xmlns:a16="http://schemas.microsoft.com/office/drawing/2014/main" id="{B18651CE-2A3A-9F41-802D-47ECFCDD3F32}"/>
                      </a:ext>
                    </a:extLst>
                  </p:cNvPr>
                  <p:cNvSpPr>
                    <a:spLocks noChangeArrowheads="1"/>
                  </p:cNvSpPr>
                  <p:nvPr/>
                </p:nvSpPr>
                <p:spPr bwMode="auto">
                  <a:xfrm>
                    <a:off x="4994"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84" name="Rectangle 60">
                    <a:extLst>
                      <a:ext uri="{FF2B5EF4-FFF2-40B4-BE49-F238E27FC236}">
                        <a16:creationId xmlns:a16="http://schemas.microsoft.com/office/drawing/2014/main" id="{2AD20179-48B5-8645-8D33-BEA5D91E9FED}"/>
                      </a:ext>
                    </a:extLst>
                  </p:cNvPr>
                  <p:cNvSpPr>
                    <a:spLocks noChangeArrowheads="1"/>
                  </p:cNvSpPr>
                  <p:nvPr/>
                </p:nvSpPr>
                <p:spPr bwMode="auto">
                  <a:xfrm>
                    <a:off x="5115" y="3212"/>
                    <a:ext cx="65"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85" name="Rectangle 61">
                    <a:extLst>
                      <a:ext uri="{FF2B5EF4-FFF2-40B4-BE49-F238E27FC236}">
                        <a16:creationId xmlns:a16="http://schemas.microsoft.com/office/drawing/2014/main" id="{373E40D5-ED70-BA4A-A322-CAA0DC62444A}"/>
                      </a:ext>
                    </a:extLst>
                  </p:cNvPr>
                  <p:cNvSpPr>
                    <a:spLocks noChangeArrowheads="1"/>
                  </p:cNvSpPr>
                  <p:nvPr/>
                </p:nvSpPr>
                <p:spPr bwMode="auto">
                  <a:xfrm>
                    <a:off x="5246"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86" name="Rectangle 62">
                    <a:extLst>
                      <a:ext uri="{FF2B5EF4-FFF2-40B4-BE49-F238E27FC236}">
                        <a16:creationId xmlns:a16="http://schemas.microsoft.com/office/drawing/2014/main" id="{961C7E6B-E19F-8B4A-8435-36049C1B2C19}"/>
                      </a:ext>
                    </a:extLst>
                  </p:cNvPr>
                  <p:cNvSpPr>
                    <a:spLocks noChangeArrowheads="1"/>
                  </p:cNvSpPr>
                  <p:nvPr/>
                </p:nvSpPr>
                <p:spPr bwMode="auto">
                  <a:xfrm>
                    <a:off x="5372"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87" name="Rectangle 63">
                    <a:extLst>
                      <a:ext uri="{FF2B5EF4-FFF2-40B4-BE49-F238E27FC236}">
                        <a16:creationId xmlns:a16="http://schemas.microsoft.com/office/drawing/2014/main" id="{9A69362E-37E5-B747-9274-AAAE79CD9E7A}"/>
                      </a:ext>
                    </a:extLst>
                  </p:cNvPr>
                  <p:cNvSpPr>
                    <a:spLocks noChangeArrowheads="1"/>
                  </p:cNvSpPr>
                  <p:nvPr/>
                </p:nvSpPr>
                <p:spPr bwMode="auto">
                  <a:xfrm>
                    <a:off x="5499"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88" name="Rectangle 64">
                    <a:extLst>
                      <a:ext uri="{FF2B5EF4-FFF2-40B4-BE49-F238E27FC236}">
                        <a16:creationId xmlns:a16="http://schemas.microsoft.com/office/drawing/2014/main" id="{E80F5A79-1348-ED47-90A2-332BFED2F019}"/>
                      </a:ext>
                    </a:extLst>
                  </p:cNvPr>
                  <p:cNvSpPr>
                    <a:spLocks noChangeArrowheads="1"/>
                  </p:cNvSpPr>
                  <p:nvPr/>
                </p:nvSpPr>
                <p:spPr bwMode="auto">
                  <a:xfrm>
                    <a:off x="5626"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35" name="Group 72">
                  <a:extLst>
                    <a:ext uri="{FF2B5EF4-FFF2-40B4-BE49-F238E27FC236}">
                      <a16:creationId xmlns:a16="http://schemas.microsoft.com/office/drawing/2014/main" id="{ABEB8A90-46B7-EB47-B97A-75E796AA4EF0}"/>
                    </a:ext>
                  </a:extLst>
                </p:cNvPr>
                <p:cNvGrpSpPr>
                  <a:grpSpLocks/>
                </p:cNvGrpSpPr>
                <p:nvPr/>
              </p:nvGrpSpPr>
              <p:grpSpPr bwMode="auto">
                <a:xfrm>
                  <a:off x="4994" y="3346"/>
                  <a:ext cx="691" cy="68"/>
                  <a:chOff x="4994" y="3346"/>
                  <a:chExt cx="691" cy="68"/>
                </a:xfrm>
              </p:grpSpPr>
              <p:sp>
                <p:nvSpPr>
                  <p:cNvPr id="1090" name="Rectangle 66">
                    <a:extLst>
                      <a:ext uri="{FF2B5EF4-FFF2-40B4-BE49-F238E27FC236}">
                        <a16:creationId xmlns:a16="http://schemas.microsoft.com/office/drawing/2014/main" id="{3210B7FA-351F-D748-84D9-5F88BB882A99}"/>
                      </a:ext>
                    </a:extLst>
                  </p:cNvPr>
                  <p:cNvSpPr>
                    <a:spLocks noChangeArrowheads="1"/>
                  </p:cNvSpPr>
                  <p:nvPr/>
                </p:nvSpPr>
                <p:spPr bwMode="auto">
                  <a:xfrm>
                    <a:off x="4994"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91" name="Rectangle 67">
                    <a:extLst>
                      <a:ext uri="{FF2B5EF4-FFF2-40B4-BE49-F238E27FC236}">
                        <a16:creationId xmlns:a16="http://schemas.microsoft.com/office/drawing/2014/main" id="{877E6DF6-4283-3548-8B34-61034ECA1EBE}"/>
                      </a:ext>
                    </a:extLst>
                  </p:cNvPr>
                  <p:cNvSpPr>
                    <a:spLocks noChangeArrowheads="1"/>
                  </p:cNvSpPr>
                  <p:nvPr/>
                </p:nvSpPr>
                <p:spPr bwMode="auto">
                  <a:xfrm>
                    <a:off x="5115" y="3346"/>
                    <a:ext cx="65"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92" name="Rectangle 68">
                    <a:extLst>
                      <a:ext uri="{FF2B5EF4-FFF2-40B4-BE49-F238E27FC236}">
                        <a16:creationId xmlns:a16="http://schemas.microsoft.com/office/drawing/2014/main" id="{66F730E0-2AC4-F644-AE40-2708F4CF8320}"/>
                      </a:ext>
                    </a:extLst>
                  </p:cNvPr>
                  <p:cNvSpPr>
                    <a:spLocks noChangeArrowheads="1"/>
                  </p:cNvSpPr>
                  <p:nvPr/>
                </p:nvSpPr>
                <p:spPr bwMode="auto">
                  <a:xfrm>
                    <a:off x="5246"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93" name="Rectangle 69">
                    <a:extLst>
                      <a:ext uri="{FF2B5EF4-FFF2-40B4-BE49-F238E27FC236}">
                        <a16:creationId xmlns:a16="http://schemas.microsoft.com/office/drawing/2014/main" id="{7D32127A-BC7A-3F48-B71B-709971DB3ABB}"/>
                      </a:ext>
                    </a:extLst>
                  </p:cNvPr>
                  <p:cNvSpPr>
                    <a:spLocks noChangeArrowheads="1"/>
                  </p:cNvSpPr>
                  <p:nvPr/>
                </p:nvSpPr>
                <p:spPr bwMode="auto">
                  <a:xfrm>
                    <a:off x="5372"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94" name="Rectangle 70">
                    <a:extLst>
                      <a:ext uri="{FF2B5EF4-FFF2-40B4-BE49-F238E27FC236}">
                        <a16:creationId xmlns:a16="http://schemas.microsoft.com/office/drawing/2014/main" id="{5EADA6E4-4F60-BC45-98D8-4C512856B9A5}"/>
                      </a:ext>
                    </a:extLst>
                  </p:cNvPr>
                  <p:cNvSpPr>
                    <a:spLocks noChangeArrowheads="1"/>
                  </p:cNvSpPr>
                  <p:nvPr/>
                </p:nvSpPr>
                <p:spPr bwMode="auto">
                  <a:xfrm>
                    <a:off x="5499"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95" name="Rectangle 71">
                    <a:extLst>
                      <a:ext uri="{FF2B5EF4-FFF2-40B4-BE49-F238E27FC236}">
                        <a16:creationId xmlns:a16="http://schemas.microsoft.com/office/drawing/2014/main" id="{801C3651-33A2-D34A-BB09-B88BA3A4EEA7}"/>
                      </a:ext>
                    </a:extLst>
                  </p:cNvPr>
                  <p:cNvSpPr>
                    <a:spLocks noChangeArrowheads="1"/>
                  </p:cNvSpPr>
                  <p:nvPr/>
                </p:nvSpPr>
                <p:spPr bwMode="auto">
                  <a:xfrm>
                    <a:off x="5626"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36" name="Group 79">
                  <a:extLst>
                    <a:ext uri="{FF2B5EF4-FFF2-40B4-BE49-F238E27FC236}">
                      <a16:creationId xmlns:a16="http://schemas.microsoft.com/office/drawing/2014/main" id="{6D7AD577-FD5E-534E-9EB5-03DCB670E789}"/>
                    </a:ext>
                  </a:extLst>
                </p:cNvPr>
                <p:cNvGrpSpPr>
                  <a:grpSpLocks/>
                </p:cNvGrpSpPr>
                <p:nvPr/>
              </p:nvGrpSpPr>
              <p:grpSpPr bwMode="auto">
                <a:xfrm>
                  <a:off x="4994" y="3483"/>
                  <a:ext cx="691" cy="68"/>
                  <a:chOff x="4994" y="3483"/>
                  <a:chExt cx="691" cy="68"/>
                </a:xfrm>
              </p:grpSpPr>
              <p:sp>
                <p:nvSpPr>
                  <p:cNvPr id="1097" name="Rectangle 73">
                    <a:extLst>
                      <a:ext uri="{FF2B5EF4-FFF2-40B4-BE49-F238E27FC236}">
                        <a16:creationId xmlns:a16="http://schemas.microsoft.com/office/drawing/2014/main" id="{6C162DE9-75BF-C34C-8F2A-022D60E65802}"/>
                      </a:ext>
                    </a:extLst>
                  </p:cNvPr>
                  <p:cNvSpPr>
                    <a:spLocks noChangeArrowheads="1"/>
                  </p:cNvSpPr>
                  <p:nvPr/>
                </p:nvSpPr>
                <p:spPr bwMode="auto">
                  <a:xfrm>
                    <a:off x="4994"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98" name="Rectangle 74">
                    <a:extLst>
                      <a:ext uri="{FF2B5EF4-FFF2-40B4-BE49-F238E27FC236}">
                        <a16:creationId xmlns:a16="http://schemas.microsoft.com/office/drawing/2014/main" id="{C3C91C47-DF4F-AD41-BEFD-67263D664BF2}"/>
                      </a:ext>
                    </a:extLst>
                  </p:cNvPr>
                  <p:cNvSpPr>
                    <a:spLocks noChangeArrowheads="1"/>
                  </p:cNvSpPr>
                  <p:nvPr/>
                </p:nvSpPr>
                <p:spPr bwMode="auto">
                  <a:xfrm>
                    <a:off x="5115" y="3483"/>
                    <a:ext cx="65"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099" name="Rectangle 75">
                    <a:extLst>
                      <a:ext uri="{FF2B5EF4-FFF2-40B4-BE49-F238E27FC236}">
                        <a16:creationId xmlns:a16="http://schemas.microsoft.com/office/drawing/2014/main" id="{8D6BFECF-3FF3-2948-9B79-50F87EC90A73}"/>
                      </a:ext>
                    </a:extLst>
                  </p:cNvPr>
                  <p:cNvSpPr>
                    <a:spLocks noChangeArrowheads="1"/>
                  </p:cNvSpPr>
                  <p:nvPr/>
                </p:nvSpPr>
                <p:spPr bwMode="auto">
                  <a:xfrm>
                    <a:off x="5246"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0" name="Rectangle 76">
                    <a:extLst>
                      <a:ext uri="{FF2B5EF4-FFF2-40B4-BE49-F238E27FC236}">
                        <a16:creationId xmlns:a16="http://schemas.microsoft.com/office/drawing/2014/main" id="{8335D4A7-1632-7B4A-86C2-776612F13514}"/>
                      </a:ext>
                    </a:extLst>
                  </p:cNvPr>
                  <p:cNvSpPr>
                    <a:spLocks noChangeArrowheads="1"/>
                  </p:cNvSpPr>
                  <p:nvPr/>
                </p:nvSpPr>
                <p:spPr bwMode="auto">
                  <a:xfrm>
                    <a:off x="5372"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1" name="Rectangle 77">
                    <a:extLst>
                      <a:ext uri="{FF2B5EF4-FFF2-40B4-BE49-F238E27FC236}">
                        <a16:creationId xmlns:a16="http://schemas.microsoft.com/office/drawing/2014/main" id="{105945F6-A470-2E48-97B7-8DD250A1EF18}"/>
                      </a:ext>
                    </a:extLst>
                  </p:cNvPr>
                  <p:cNvSpPr>
                    <a:spLocks noChangeArrowheads="1"/>
                  </p:cNvSpPr>
                  <p:nvPr/>
                </p:nvSpPr>
                <p:spPr bwMode="auto">
                  <a:xfrm>
                    <a:off x="5499"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2" name="Rectangle 78">
                    <a:extLst>
                      <a:ext uri="{FF2B5EF4-FFF2-40B4-BE49-F238E27FC236}">
                        <a16:creationId xmlns:a16="http://schemas.microsoft.com/office/drawing/2014/main" id="{52DBAC79-77DD-EC4D-B237-470FA95CAB9F}"/>
                      </a:ext>
                    </a:extLst>
                  </p:cNvPr>
                  <p:cNvSpPr>
                    <a:spLocks noChangeArrowheads="1"/>
                  </p:cNvSpPr>
                  <p:nvPr/>
                </p:nvSpPr>
                <p:spPr bwMode="auto">
                  <a:xfrm>
                    <a:off x="5626"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37" name="Group 86">
                  <a:extLst>
                    <a:ext uri="{FF2B5EF4-FFF2-40B4-BE49-F238E27FC236}">
                      <a16:creationId xmlns:a16="http://schemas.microsoft.com/office/drawing/2014/main" id="{97D633E8-14CF-584C-9A86-01164D235E06}"/>
                    </a:ext>
                  </a:extLst>
                </p:cNvPr>
                <p:cNvGrpSpPr>
                  <a:grpSpLocks/>
                </p:cNvGrpSpPr>
                <p:nvPr/>
              </p:nvGrpSpPr>
              <p:grpSpPr bwMode="auto">
                <a:xfrm>
                  <a:off x="4994" y="3620"/>
                  <a:ext cx="691" cy="68"/>
                  <a:chOff x="4994" y="3620"/>
                  <a:chExt cx="691" cy="68"/>
                </a:xfrm>
              </p:grpSpPr>
              <p:sp>
                <p:nvSpPr>
                  <p:cNvPr id="1104" name="Rectangle 80">
                    <a:extLst>
                      <a:ext uri="{FF2B5EF4-FFF2-40B4-BE49-F238E27FC236}">
                        <a16:creationId xmlns:a16="http://schemas.microsoft.com/office/drawing/2014/main" id="{8EFDE72C-6663-B746-A542-90E3DEE3015C}"/>
                      </a:ext>
                    </a:extLst>
                  </p:cNvPr>
                  <p:cNvSpPr>
                    <a:spLocks noChangeArrowheads="1"/>
                  </p:cNvSpPr>
                  <p:nvPr/>
                </p:nvSpPr>
                <p:spPr bwMode="auto">
                  <a:xfrm>
                    <a:off x="4994"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5" name="Rectangle 81">
                    <a:extLst>
                      <a:ext uri="{FF2B5EF4-FFF2-40B4-BE49-F238E27FC236}">
                        <a16:creationId xmlns:a16="http://schemas.microsoft.com/office/drawing/2014/main" id="{445430FE-7A85-9E4C-8D2D-254DCF79063C}"/>
                      </a:ext>
                    </a:extLst>
                  </p:cNvPr>
                  <p:cNvSpPr>
                    <a:spLocks noChangeArrowheads="1"/>
                  </p:cNvSpPr>
                  <p:nvPr/>
                </p:nvSpPr>
                <p:spPr bwMode="auto">
                  <a:xfrm>
                    <a:off x="5115" y="3620"/>
                    <a:ext cx="65"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6" name="Rectangle 82">
                    <a:extLst>
                      <a:ext uri="{FF2B5EF4-FFF2-40B4-BE49-F238E27FC236}">
                        <a16:creationId xmlns:a16="http://schemas.microsoft.com/office/drawing/2014/main" id="{E1443483-5F29-784B-BEA2-FD365F853EA9}"/>
                      </a:ext>
                    </a:extLst>
                  </p:cNvPr>
                  <p:cNvSpPr>
                    <a:spLocks noChangeArrowheads="1"/>
                  </p:cNvSpPr>
                  <p:nvPr/>
                </p:nvSpPr>
                <p:spPr bwMode="auto">
                  <a:xfrm>
                    <a:off x="5246"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7" name="Rectangle 83">
                    <a:extLst>
                      <a:ext uri="{FF2B5EF4-FFF2-40B4-BE49-F238E27FC236}">
                        <a16:creationId xmlns:a16="http://schemas.microsoft.com/office/drawing/2014/main" id="{285D79A5-8E4A-A04C-894F-DDD6E7572FC8}"/>
                      </a:ext>
                    </a:extLst>
                  </p:cNvPr>
                  <p:cNvSpPr>
                    <a:spLocks noChangeArrowheads="1"/>
                  </p:cNvSpPr>
                  <p:nvPr/>
                </p:nvSpPr>
                <p:spPr bwMode="auto">
                  <a:xfrm>
                    <a:off x="5372"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8" name="Rectangle 84">
                    <a:extLst>
                      <a:ext uri="{FF2B5EF4-FFF2-40B4-BE49-F238E27FC236}">
                        <a16:creationId xmlns:a16="http://schemas.microsoft.com/office/drawing/2014/main" id="{A6B4D95F-DAA6-7846-8171-CCC8D83ED0B8}"/>
                      </a:ext>
                    </a:extLst>
                  </p:cNvPr>
                  <p:cNvSpPr>
                    <a:spLocks noChangeArrowheads="1"/>
                  </p:cNvSpPr>
                  <p:nvPr/>
                </p:nvSpPr>
                <p:spPr bwMode="auto">
                  <a:xfrm>
                    <a:off x="5499"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09" name="Rectangle 85">
                    <a:extLst>
                      <a:ext uri="{FF2B5EF4-FFF2-40B4-BE49-F238E27FC236}">
                        <a16:creationId xmlns:a16="http://schemas.microsoft.com/office/drawing/2014/main" id="{417B1646-9580-5A43-8FFD-D9F0041150C1}"/>
                      </a:ext>
                    </a:extLst>
                  </p:cNvPr>
                  <p:cNvSpPr>
                    <a:spLocks noChangeArrowheads="1"/>
                  </p:cNvSpPr>
                  <p:nvPr/>
                </p:nvSpPr>
                <p:spPr bwMode="auto">
                  <a:xfrm>
                    <a:off x="5626"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38" name="Group 93">
                  <a:extLst>
                    <a:ext uri="{FF2B5EF4-FFF2-40B4-BE49-F238E27FC236}">
                      <a16:creationId xmlns:a16="http://schemas.microsoft.com/office/drawing/2014/main" id="{913651BC-F007-F049-86B8-C176ED60B2AF}"/>
                    </a:ext>
                  </a:extLst>
                </p:cNvPr>
                <p:cNvGrpSpPr>
                  <a:grpSpLocks/>
                </p:cNvGrpSpPr>
                <p:nvPr/>
              </p:nvGrpSpPr>
              <p:grpSpPr bwMode="auto">
                <a:xfrm>
                  <a:off x="4994" y="3755"/>
                  <a:ext cx="691" cy="68"/>
                  <a:chOff x="4994" y="3755"/>
                  <a:chExt cx="691" cy="68"/>
                </a:xfrm>
              </p:grpSpPr>
              <p:sp>
                <p:nvSpPr>
                  <p:cNvPr id="1111" name="Rectangle 87">
                    <a:extLst>
                      <a:ext uri="{FF2B5EF4-FFF2-40B4-BE49-F238E27FC236}">
                        <a16:creationId xmlns:a16="http://schemas.microsoft.com/office/drawing/2014/main" id="{0F7DFAFE-74B1-BE48-9D01-B26DF71F5636}"/>
                      </a:ext>
                    </a:extLst>
                  </p:cNvPr>
                  <p:cNvSpPr>
                    <a:spLocks noChangeArrowheads="1"/>
                  </p:cNvSpPr>
                  <p:nvPr/>
                </p:nvSpPr>
                <p:spPr bwMode="auto">
                  <a:xfrm>
                    <a:off x="4994"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12" name="Rectangle 88">
                    <a:extLst>
                      <a:ext uri="{FF2B5EF4-FFF2-40B4-BE49-F238E27FC236}">
                        <a16:creationId xmlns:a16="http://schemas.microsoft.com/office/drawing/2014/main" id="{6AB918B5-989B-4046-BE6F-41ED27E6FBD7}"/>
                      </a:ext>
                    </a:extLst>
                  </p:cNvPr>
                  <p:cNvSpPr>
                    <a:spLocks noChangeArrowheads="1"/>
                  </p:cNvSpPr>
                  <p:nvPr/>
                </p:nvSpPr>
                <p:spPr bwMode="auto">
                  <a:xfrm>
                    <a:off x="5115" y="3755"/>
                    <a:ext cx="65"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13" name="Rectangle 89">
                    <a:extLst>
                      <a:ext uri="{FF2B5EF4-FFF2-40B4-BE49-F238E27FC236}">
                        <a16:creationId xmlns:a16="http://schemas.microsoft.com/office/drawing/2014/main" id="{D8BC82D1-EAAB-474B-A956-204928A0ACD8}"/>
                      </a:ext>
                    </a:extLst>
                  </p:cNvPr>
                  <p:cNvSpPr>
                    <a:spLocks noChangeArrowheads="1"/>
                  </p:cNvSpPr>
                  <p:nvPr/>
                </p:nvSpPr>
                <p:spPr bwMode="auto">
                  <a:xfrm>
                    <a:off x="5246"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14" name="Rectangle 90">
                    <a:extLst>
                      <a:ext uri="{FF2B5EF4-FFF2-40B4-BE49-F238E27FC236}">
                        <a16:creationId xmlns:a16="http://schemas.microsoft.com/office/drawing/2014/main" id="{B5B53C67-82F5-3A45-9C47-19562D54F91B}"/>
                      </a:ext>
                    </a:extLst>
                  </p:cNvPr>
                  <p:cNvSpPr>
                    <a:spLocks noChangeArrowheads="1"/>
                  </p:cNvSpPr>
                  <p:nvPr/>
                </p:nvSpPr>
                <p:spPr bwMode="auto">
                  <a:xfrm>
                    <a:off x="5372"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15" name="Rectangle 91">
                    <a:extLst>
                      <a:ext uri="{FF2B5EF4-FFF2-40B4-BE49-F238E27FC236}">
                        <a16:creationId xmlns:a16="http://schemas.microsoft.com/office/drawing/2014/main" id="{D5DF5B89-68E7-6E46-BAC2-8152156DB5F3}"/>
                      </a:ext>
                    </a:extLst>
                  </p:cNvPr>
                  <p:cNvSpPr>
                    <a:spLocks noChangeArrowheads="1"/>
                  </p:cNvSpPr>
                  <p:nvPr/>
                </p:nvSpPr>
                <p:spPr bwMode="auto">
                  <a:xfrm>
                    <a:off x="5499"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16" name="Rectangle 92">
                    <a:extLst>
                      <a:ext uri="{FF2B5EF4-FFF2-40B4-BE49-F238E27FC236}">
                        <a16:creationId xmlns:a16="http://schemas.microsoft.com/office/drawing/2014/main" id="{E84B6880-6970-4B4F-BA76-46A9E79A64E7}"/>
                      </a:ext>
                    </a:extLst>
                  </p:cNvPr>
                  <p:cNvSpPr>
                    <a:spLocks noChangeArrowheads="1"/>
                  </p:cNvSpPr>
                  <p:nvPr/>
                </p:nvSpPr>
                <p:spPr bwMode="auto">
                  <a:xfrm>
                    <a:off x="5626"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39" name="Group 100">
                  <a:extLst>
                    <a:ext uri="{FF2B5EF4-FFF2-40B4-BE49-F238E27FC236}">
                      <a16:creationId xmlns:a16="http://schemas.microsoft.com/office/drawing/2014/main" id="{4E129CFD-558C-9345-91F9-E5B331F385E0}"/>
                    </a:ext>
                  </a:extLst>
                </p:cNvPr>
                <p:cNvGrpSpPr>
                  <a:grpSpLocks/>
                </p:cNvGrpSpPr>
                <p:nvPr/>
              </p:nvGrpSpPr>
              <p:grpSpPr bwMode="auto">
                <a:xfrm>
                  <a:off x="4994" y="3892"/>
                  <a:ext cx="691" cy="68"/>
                  <a:chOff x="4994" y="3892"/>
                  <a:chExt cx="691" cy="68"/>
                </a:xfrm>
              </p:grpSpPr>
              <p:sp>
                <p:nvSpPr>
                  <p:cNvPr id="1118" name="Rectangle 94">
                    <a:extLst>
                      <a:ext uri="{FF2B5EF4-FFF2-40B4-BE49-F238E27FC236}">
                        <a16:creationId xmlns:a16="http://schemas.microsoft.com/office/drawing/2014/main" id="{AF7DEA5E-66F7-E94C-9FEC-B159F87D5405}"/>
                      </a:ext>
                    </a:extLst>
                  </p:cNvPr>
                  <p:cNvSpPr>
                    <a:spLocks noChangeArrowheads="1"/>
                  </p:cNvSpPr>
                  <p:nvPr/>
                </p:nvSpPr>
                <p:spPr bwMode="auto">
                  <a:xfrm>
                    <a:off x="4994"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19" name="Rectangle 95">
                    <a:extLst>
                      <a:ext uri="{FF2B5EF4-FFF2-40B4-BE49-F238E27FC236}">
                        <a16:creationId xmlns:a16="http://schemas.microsoft.com/office/drawing/2014/main" id="{6214F07C-458C-8847-91B2-F829D3E3FAD4}"/>
                      </a:ext>
                    </a:extLst>
                  </p:cNvPr>
                  <p:cNvSpPr>
                    <a:spLocks noChangeArrowheads="1"/>
                  </p:cNvSpPr>
                  <p:nvPr/>
                </p:nvSpPr>
                <p:spPr bwMode="auto">
                  <a:xfrm>
                    <a:off x="5115" y="3892"/>
                    <a:ext cx="65"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0" name="Rectangle 96">
                    <a:extLst>
                      <a:ext uri="{FF2B5EF4-FFF2-40B4-BE49-F238E27FC236}">
                        <a16:creationId xmlns:a16="http://schemas.microsoft.com/office/drawing/2014/main" id="{D62DF026-E2B4-174B-B42B-7E0975671AE8}"/>
                      </a:ext>
                    </a:extLst>
                  </p:cNvPr>
                  <p:cNvSpPr>
                    <a:spLocks noChangeArrowheads="1"/>
                  </p:cNvSpPr>
                  <p:nvPr/>
                </p:nvSpPr>
                <p:spPr bwMode="auto">
                  <a:xfrm>
                    <a:off x="5246"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1" name="Rectangle 97">
                    <a:extLst>
                      <a:ext uri="{FF2B5EF4-FFF2-40B4-BE49-F238E27FC236}">
                        <a16:creationId xmlns:a16="http://schemas.microsoft.com/office/drawing/2014/main" id="{DFEBBDF8-76CC-2540-9307-A6A337822287}"/>
                      </a:ext>
                    </a:extLst>
                  </p:cNvPr>
                  <p:cNvSpPr>
                    <a:spLocks noChangeArrowheads="1"/>
                  </p:cNvSpPr>
                  <p:nvPr/>
                </p:nvSpPr>
                <p:spPr bwMode="auto">
                  <a:xfrm>
                    <a:off x="5372"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2" name="Rectangle 98">
                    <a:extLst>
                      <a:ext uri="{FF2B5EF4-FFF2-40B4-BE49-F238E27FC236}">
                        <a16:creationId xmlns:a16="http://schemas.microsoft.com/office/drawing/2014/main" id="{C6D4ECF8-E314-214C-9ACB-51978FE0A0AA}"/>
                      </a:ext>
                    </a:extLst>
                  </p:cNvPr>
                  <p:cNvSpPr>
                    <a:spLocks noChangeArrowheads="1"/>
                  </p:cNvSpPr>
                  <p:nvPr/>
                </p:nvSpPr>
                <p:spPr bwMode="auto">
                  <a:xfrm>
                    <a:off x="5499"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3" name="Rectangle 99">
                    <a:extLst>
                      <a:ext uri="{FF2B5EF4-FFF2-40B4-BE49-F238E27FC236}">
                        <a16:creationId xmlns:a16="http://schemas.microsoft.com/office/drawing/2014/main" id="{FBD52F4A-B876-7B40-99BA-9EB309E98895}"/>
                      </a:ext>
                    </a:extLst>
                  </p:cNvPr>
                  <p:cNvSpPr>
                    <a:spLocks noChangeArrowheads="1"/>
                  </p:cNvSpPr>
                  <p:nvPr/>
                </p:nvSpPr>
                <p:spPr bwMode="auto">
                  <a:xfrm>
                    <a:off x="5626"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40" name="Group 107">
                  <a:extLst>
                    <a:ext uri="{FF2B5EF4-FFF2-40B4-BE49-F238E27FC236}">
                      <a16:creationId xmlns:a16="http://schemas.microsoft.com/office/drawing/2014/main" id="{A89E4969-20CA-BC43-8BE8-FC1B3F4A1AF4}"/>
                    </a:ext>
                  </a:extLst>
                </p:cNvPr>
                <p:cNvGrpSpPr>
                  <a:grpSpLocks/>
                </p:cNvGrpSpPr>
                <p:nvPr/>
              </p:nvGrpSpPr>
              <p:grpSpPr bwMode="auto">
                <a:xfrm>
                  <a:off x="4994" y="4028"/>
                  <a:ext cx="691" cy="68"/>
                  <a:chOff x="4994" y="4028"/>
                  <a:chExt cx="691" cy="68"/>
                </a:xfrm>
              </p:grpSpPr>
              <p:sp>
                <p:nvSpPr>
                  <p:cNvPr id="1125" name="Rectangle 101">
                    <a:extLst>
                      <a:ext uri="{FF2B5EF4-FFF2-40B4-BE49-F238E27FC236}">
                        <a16:creationId xmlns:a16="http://schemas.microsoft.com/office/drawing/2014/main" id="{DE3604FC-77C3-4046-82B3-34FBD3E2C52C}"/>
                      </a:ext>
                    </a:extLst>
                  </p:cNvPr>
                  <p:cNvSpPr>
                    <a:spLocks noChangeArrowheads="1"/>
                  </p:cNvSpPr>
                  <p:nvPr/>
                </p:nvSpPr>
                <p:spPr bwMode="auto">
                  <a:xfrm>
                    <a:off x="4994"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6" name="Rectangle 102">
                    <a:extLst>
                      <a:ext uri="{FF2B5EF4-FFF2-40B4-BE49-F238E27FC236}">
                        <a16:creationId xmlns:a16="http://schemas.microsoft.com/office/drawing/2014/main" id="{1677BECE-4848-8B43-A092-8946EBA34F6A}"/>
                      </a:ext>
                    </a:extLst>
                  </p:cNvPr>
                  <p:cNvSpPr>
                    <a:spLocks noChangeArrowheads="1"/>
                  </p:cNvSpPr>
                  <p:nvPr/>
                </p:nvSpPr>
                <p:spPr bwMode="auto">
                  <a:xfrm>
                    <a:off x="5115" y="4028"/>
                    <a:ext cx="65"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7" name="Rectangle 103">
                    <a:extLst>
                      <a:ext uri="{FF2B5EF4-FFF2-40B4-BE49-F238E27FC236}">
                        <a16:creationId xmlns:a16="http://schemas.microsoft.com/office/drawing/2014/main" id="{790650BD-6315-9D40-A05A-43E42F6FA33A}"/>
                      </a:ext>
                    </a:extLst>
                  </p:cNvPr>
                  <p:cNvSpPr>
                    <a:spLocks noChangeArrowheads="1"/>
                  </p:cNvSpPr>
                  <p:nvPr/>
                </p:nvSpPr>
                <p:spPr bwMode="auto">
                  <a:xfrm>
                    <a:off x="5246"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8" name="Rectangle 104">
                    <a:extLst>
                      <a:ext uri="{FF2B5EF4-FFF2-40B4-BE49-F238E27FC236}">
                        <a16:creationId xmlns:a16="http://schemas.microsoft.com/office/drawing/2014/main" id="{FC8C362B-79C3-D348-853A-BE1188F9FA35}"/>
                      </a:ext>
                    </a:extLst>
                  </p:cNvPr>
                  <p:cNvSpPr>
                    <a:spLocks noChangeArrowheads="1"/>
                  </p:cNvSpPr>
                  <p:nvPr/>
                </p:nvSpPr>
                <p:spPr bwMode="auto">
                  <a:xfrm>
                    <a:off x="5372"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29" name="Rectangle 105">
                    <a:extLst>
                      <a:ext uri="{FF2B5EF4-FFF2-40B4-BE49-F238E27FC236}">
                        <a16:creationId xmlns:a16="http://schemas.microsoft.com/office/drawing/2014/main" id="{2EE8FFD9-FB8E-2749-8ADC-D03641386EBE}"/>
                      </a:ext>
                    </a:extLst>
                  </p:cNvPr>
                  <p:cNvSpPr>
                    <a:spLocks noChangeArrowheads="1"/>
                  </p:cNvSpPr>
                  <p:nvPr/>
                </p:nvSpPr>
                <p:spPr bwMode="auto">
                  <a:xfrm>
                    <a:off x="5499"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30" name="Rectangle 106">
                    <a:extLst>
                      <a:ext uri="{FF2B5EF4-FFF2-40B4-BE49-F238E27FC236}">
                        <a16:creationId xmlns:a16="http://schemas.microsoft.com/office/drawing/2014/main" id="{48AB7D03-F64B-F649-A2E8-A9368A71FB46}"/>
                      </a:ext>
                    </a:extLst>
                  </p:cNvPr>
                  <p:cNvSpPr>
                    <a:spLocks noChangeArrowheads="1"/>
                  </p:cNvSpPr>
                  <p:nvPr/>
                </p:nvSpPr>
                <p:spPr bwMode="auto">
                  <a:xfrm>
                    <a:off x="5626"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nvGrpSpPr>
                <p:cNvPr id="1041" name="Group 114">
                  <a:extLst>
                    <a:ext uri="{FF2B5EF4-FFF2-40B4-BE49-F238E27FC236}">
                      <a16:creationId xmlns:a16="http://schemas.microsoft.com/office/drawing/2014/main" id="{391E3920-8053-2A40-99FE-76D466AB3728}"/>
                    </a:ext>
                  </a:extLst>
                </p:cNvPr>
                <p:cNvGrpSpPr>
                  <a:grpSpLocks/>
                </p:cNvGrpSpPr>
                <p:nvPr/>
              </p:nvGrpSpPr>
              <p:grpSpPr bwMode="auto">
                <a:xfrm>
                  <a:off x="4994" y="4165"/>
                  <a:ext cx="691" cy="68"/>
                  <a:chOff x="4994" y="4165"/>
                  <a:chExt cx="691" cy="68"/>
                </a:xfrm>
              </p:grpSpPr>
              <p:sp>
                <p:nvSpPr>
                  <p:cNvPr id="1132" name="Rectangle 108">
                    <a:extLst>
                      <a:ext uri="{FF2B5EF4-FFF2-40B4-BE49-F238E27FC236}">
                        <a16:creationId xmlns:a16="http://schemas.microsoft.com/office/drawing/2014/main" id="{A8AC3D8C-B3FE-E14A-B9AD-C24910759D7A}"/>
                      </a:ext>
                    </a:extLst>
                  </p:cNvPr>
                  <p:cNvSpPr>
                    <a:spLocks noChangeArrowheads="1"/>
                  </p:cNvSpPr>
                  <p:nvPr/>
                </p:nvSpPr>
                <p:spPr bwMode="auto">
                  <a:xfrm>
                    <a:off x="4994"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33" name="Rectangle 109">
                    <a:extLst>
                      <a:ext uri="{FF2B5EF4-FFF2-40B4-BE49-F238E27FC236}">
                        <a16:creationId xmlns:a16="http://schemas.microsoft.com/office/drawing/2014/main" id="{E845D927-0CE2-DA48-8D2F-146EF8C33943}"/>
                      </a:ext>
                    </a:extLst>
                  </p:cNvPr>
                  <p:cNvSpPr>
                    <a:spLocks noChangeArrowheads="1"/>
                  </p:cNvSpPr>
                  <p:nvPr/>
                </p:nvSpPr>
                <p:spPr bwMode="auto">
                  <a:xfrm>
                    <a:off x="5115" y="4165"/>
                    <a:ext cx="65"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34" name="Rectangle 110">
                    <a:extLst>
                      <a:ext uri="{FF2B5EF4-FFF2-40B4-BE49-F238E27FC236}">
                        <a16:creationId xmlns:a16="http://schemas.microsoft.com/office/drawing/2014/main" id="{3FDA87A4-84F1-0F45-B72B-9DBAE5B9D99C}"/>
                      </a:ext>
                    </a:extLst>
                  </p:cNvPr>
                  <p:cNvSpPr>
                    <a:spLocks noChangeArrowheads="1"/>
                  </p:cNvSpPr>
                  <p:nvPr/>
                </p:nvSpPr>
                <p:spPr bwMode="auto">
                  <a:xfrm>
                    <a:off x="5246"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35" name="Rectangle 111">
                    <a:extLst>
                      <a:ext uri="{FF2B5EF4-FFF2-40B4-BE49-F238E27FC236}">
                        <a16:creationId xmlns:a16="http://schemas.microsoft.com/office/drawing/2014/main" id="{F84A47C3-D2F9-E94E-A603-03A674DA729A}"/>
                      </a:ext>
                    </a:extLst>
                  </p:cNvPr>
                  <p:cNvSpPr>
                    <a:spLocks noChangeArrowheads="1"/>
                  </p:cNvSpPr>
                  <p:nvPr/>
                </p:nvSpPr>
                <p:spPr bwMode="auto">
                  <a:xfrm>
                    <a:off x="5372"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36" name="Rectangle 112">
                    <a:extLst>
                      <a:ext uri="{FF2B5EF4-FFF2-40B4-BE49-F238E27FC236}">
                        <a16:creationId xmlns:a16="http://schemas.microsoft.com/office/drawing/2014/main" id="{8809BA84-151F-044C-A84C-BBD65A66A028}"/>
                      </a:ext>
                    </a:extLst>
                  </p:cNvPr>
                  <p:cNvSpPr>
                    <a:spLocks noChangeArrowheads="1"/>
                  </p:cNvSpPr>
                  <p:nvPr/>
                </p:nvSpPr>
                <p:spPr bwMode="auto">
                  <a:xfrm>
                    <a:off x="5499"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sp>
                <p:nvSpPr>
                  <p:cNvPr id="1137" name="Rectangle 113">
                    <a:extLst>
                      <a:ext uri="{FF2B5EF4-FFF2-40B4-BE49-F238E27FC236}">
                        <a16:creationId xmlns:a16="http://schemas.microsoft.com/office/drawing/2014/main" id="{0B4E4646-8B68-AB4B-81AB-A1F45EC058B9}"/>
                      </a:ext>
                    </a:extLst>
                  </p:cNvPr>
                  <p:cNvSpPr>
                    <a:spLocks noChangeArrowheads="1"/>
                  </p:cNvSpPr>
                  <p:nvPr/>
                </p:nvSpPr>
                <p:spPr bwMode="auto">
                  <a:xfrm>
                    <a:off x="5626"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defRPr/>
                    </a:pPr>
                    <a:endParaRPr lang="en-US" sz="1350">
                      <a:latin typeface="Arial" charset="0"/>
                      <a:ea typeface="ＭＳ Ｐゴシック" charset="0"/>
                      <a:cs typeface="ＭＳ Ｐゴシック" charset="0"/>
                    </a:endParaRPr>
                  </a:p>
                </p:txBody>
              </p:sp>
            </p:grpSp>
          </p:grpSp>
        </p:grpSp>
        <p:sp useBgFill="1">
          <p:nvSpPr>
            <p:cNvPr id="1141" name="Rectangle 117">
              <a:extLst>
                <a:ext uri="{FF2B5EF4-FFF2-40B4-BE49-F238E27FC236}">
                  <a16:creationId xmlns:a16="http://schemas.microsoft.com/office/drawing/2014/main" id="{A55E75E8-B326-5A49-A80C-C8390A6D1B98}"/>
                </a:ext>
              </a:extLst>
            </p:cNvPr>
            <p:cNvSpPr>
              <a:spLocks noChangeArrowheads="1"/>
            </p:cNvSpPr>
            <p:nvPr/>
          </p:nvSpPr>
          <p:spPr bwMode="auto">
            <a:xfrm>
              <a:off x="292" y="304"/>
              <a:ext cx="5176" cy="3712"/>
            </a:xfrm>
            <a:prstGeom prst="rect">
              <a:avLst/>
            </a:prstGeom>
            <a:ln w="12700">
              <a:solidFill>
                <a:schemeClr val="tx1"/>
              </a:solidFill>
              <a:miter lim="800000"/>
              <a:headEnd/>
              <a:tailEnd/>
            </a:ln>
            <a:effectLst>
              <a:outerShdw blurRad="63500" dist="71842" dir="2700000" algn="ctr" rotWithShape="0">
                <a:schemeClr val="bg2">
                  <a:alpha val="74997"/>
                </a:schemeClr>
              </a:outerShdw>
            </a:effectLst>
          </p:spPr>
          <p:txBody>
            <a:bodyPr wrap="none" anchor="ctr"/>
            <a:lstStyle/>
            <a:p>
              <a:pPr>
                <a:defRPr/>
              </a:pPr>
              <a:endParaRPr lang="en-US" sz="1350">
                <a:latin typeface="Arial" charset="0"/>
                <a:ea typeface="ＭＳ Ｐゴシック" charset="0"/>
                <a:cs typeface="ＭＳ Ｐゴシック" charset="0"/>
              </a:endParaRPr>
            </a:p>
          </p:txBody>
        </p:sp>
      </p:grpSp>
      <p:sp>
        <p:nvSpPr>
          <p:cNvPr id="1027" name="Rectangle 119">
            <a:extLst>
              <a:ext uri="{FF2B5EF4-FFF2-40B4-BE49-F238E27FC236}">
                <a16:creationId xmlns:a16="http://schemas.microsoft.com/office/drawing/2014/main" id="{A6044842-DC60-D14A-8F8A-2534B6F3FB90}"/>
              </a:ext>
            </a:extLst>
          </p:cNvPr>
          <p:cNvSpPr>
            <a:spLocks noGrp="1" noChangeArrowheads="1"/>
          </p:cNvSpPr>
          <p:nvPr>
            <p:ph type="title"/>
          </p:nvPr>
        </p:nvSpPr>
        <p:spPr bwMode="auto">
          <a:xfrm>
            <a:off x="990600" y="457200"/>
            <a:ext cx="7162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8" name="Rectangle 120">
            <a:extLst>
              <a:ext uri="{FF2B5EF4-FFF2-40B4-BE49-F238E27FC236}">
                <a16:creationId xmlns:a16="http://schemas.microsoft.com/office/drawing/2014/main" id="{B48D271F-728B-7148-95D4-AFEE19456BAD}"/>
              </a:ext>
            </a:extLst>
          </p:cNvPr>
          <p:cNvSpPr>
            <a:spLocks noGrp="1" noChangeArrowheads="1"/>
          </p:cNvSpPr>
          <p:nvPr>
            <p:ph type="body" idx="1"/>
          </p:nvPr>
        </p:nvSpPr>
        <p:spPr bwMode="auto">
          <a:xfrm>
            <a:off x="990600" y="1485900"/>
            <a:ext cx="7162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21">
            <a:extLst>
              <a:ext uri="{FF2B5EF4-FFF2-40B4-BE49-F238E27FC236}">
                <a16:creationId xmlns:a16="http://schemas.microsoft.com/office/drawing/2014/main" id="{0DD2F28C-BA0D-E94F-ABEC-8D1D1E0456DF}"/>
              </a:ext>
            </a:extLst>
          </p:cNvPr>
          <p:cNvPicPr>
            <a:picLocks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622789" y="4245769"/>
            <a:ext cx="977411" cy="4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23713142"/>
      </p:ext>
    </p:extLst>
  </p:cSld>
  <p:clrMap bg1="lt1" tx1="dk1" bg2="lt2" tx2="dk2" accent1="accent1" accent2="accent2" accent3="accent3" accent4="accent4" accent5="accent5" accent6="accent6" hlink="hlink" folHlink="folHlink"/>
  <p:sldLayoutIdLst>
    <p:sldLayoutId id="2147483696" r:id="rId1"/>
  </p:sldLayoutIdLst>
  <p:hf hdr="0" dt="0"/>
  <p:txStyles>
    <p:titleStyle>
      <a:lvl1pPr algn="ctr" rtl="0" eaLnBrk="0" fontAlgn="base" hangingPunct="0">
        <a:lnSpc>
          <a:spcPct val="90000"/>
        </a:lnSpc>
        <a:spcBef>
          <a:spcPct val="0"/>
        </a:spcBef>
        <a:spcAft>
          <a:spcPct val="0"/>
        </a:spcAft>
        <a:defRPr sz="2700" b="1">
          <a:solidFill>
            <a:schemeClr val="tx2"/>
          </a:solidFill>
          <a:latin typeface="+mj-lt"/>
          <a:ea typeface="ＭＳ Ｐゴシック" charset="-128"/>
          <a:cs typeface="ＭＳ Ｐゴシック" charset="-128"/>
        </a:defRPr>
      </a:lvl1pPr>
      <a:lvl2pPr algn="ctr" rtl="0" eaLnBrk="0" fontAlgn="base" hangingPunct="0">
        <a:lnSpc>
          <a:spcPct val="90000"/>
        </a:lnSpc>
        <a:spcBef>
          <a:spcPct val="0"/>
        </a:spcBef>
        <a:spcAft>
          <a:spcPct val="0"/>
        </a:spcAft>
        <a:defRPr sz="2700" b="1">
          <a:solidFill>
            <a:schemeClr val="tx2"/>
          </a:solidFill>
          <a:latin typeface="Times New Roman" charset="0"/>
          <a:ea typeface="ＭＳ Ｐゴシック" charset="-128"/>
          <a:cs typeface="ＭＳ Ｐゴシック" charset="-128"/>
        </a:defRPr>
      </a:lvl2pPr>
      <a:lvl3pPr algn="ctr" rtl="0" eaLnBrk="0" fontAlgn="base" hangingPunct="0">
        <a:lnSpc>
          <a:spcPct val="90000"/>
        </a:lnSpc>
        <a:spcBef>
          <a:spcPct val="0"/>
        </a:spcBef>
        <a:spcAft>
          <a:spcPct val="0"/>
        </a:spcAft>
        <a:defRPr sz="2700" b="1">
          <a:solidFill>
            <a:schemeClr val="tx2"/>
          </a:solidFill>
          <a:latin typeface="Times New Roman" charset="0"/>
          <a:ea typeface="ＭＳ Ｐゴシック" charset="-128"/>
          <a:cs typeface="ＭＳ Ｐゴシック" charset="-128"/>
        </a:defRPr>
      </a:lvl3pPr>
      <a:lvl4pPr algn="ctr" rtl="0" eaLnBrk="0" fontAlgn="base" hangingPunct="0">
        <a:lnSpc>
          <a:spcPct val="90000"/>
        </a:lnSpc>
        <a:spcBef>
          <a:spcPct val="0"/>
        </a:spcBef>
        <a:spcAft>
          <a:spcPct val="0"/>
        </a:spcAft>
        <a:defRPr sz="2700" b="1">
          <a:solidFill>
            <a:schemeClr val="tx2"/>
          </a:solidFill>
          <a:latin typeface="Times New Roman" charset="0"/>
          <a:ea typeface="ＭＳ Ｐゴシック" charset="-128"/>
          <a:cs typeface="ＭＳ Ｐゴシック" charset="-128"/>
        </a:defRPr>
      </a:lvl4pPr>
      <a:lvl5pPr algn="ctr" rtl="0" eaLnBrk="0" fontAlgn="base" hangingPunct="0">
        <a:lnSpc>
          <a:spcPct val="90000"/>
        </a:lnSpc>
        <a:spcBef>
          <a:spcPct val="0"/>
        </a:spcBef>
        <a:spcAft>
          <a:spcPct val="0"/>
        </a:spcAft>
        <a:defRPr sz="2700" b="1">
          <a:solidFill>
            <a:schemeClr val="tx2"/>
          </a:solidFill>
          <a:latin typeface="Times New Roman" charset="0"/>
          <a:ea typeface="ＭＳ Ｐゴシック" charset="-128"/>
          <a:cs typeface="ＭＳ Ｐゴシック" charset="-128"/>
        </a:defRPr>
      </a:lvl5pPr>
      <a:lvl6pPr marL="342900" algn="ctr" rtl="0" eaLnBrk="0" fontAlgn="base" hangingPunct="0">
        <a:lnSpc>
          <a:spcPct val="90000"/>
        </a:lnSpc>
        <a:spcBef>
          <a:spcPct val="0"/>
        </a:spcBef>
        <a:spcAft>
          <a:spcPct val="0"/>
        </a:spcAft>
        <a:defRPr sz="2700" b="1">
          <a:solidFill>
            <a:schemeClr val="tx2"/>
          </a:solidFill>
          <a:latin typeface="Times New Roman" charset="0"/>
        </a:defRPr>
      </a:lvl6pPr>
      <a:lvl7pPr marL="685800" algn="ctr" rtl="0" eaLnBrk="0" fontAlgn="base" hangingPunct="0">
        <a:lnSpc>
          <a:spcPct val="90000"/>
        </a:lnSpc>
        <a:spcBef>
          <a:spcPct val="0"/>
        </a:spcBef>
        <a:spcAft>
          <a:spcPct val="0"/>
        </a:spcAft>
        <a:defRPr sz="2700" b="1">
          <a:solidFill>
            <a:schemeClr val="tx2"/>
          </a:solidFill>
          <a:latin typeface="Times New Roman" charset="0"/>
        </a:defRPr>
      </a:lvl7pPr>
      <a:lvl8pPr marL="1028700" algn="ctr" rtl="0" eaLnBrk="0" fontAlgn="base" hangingPunct="0">
        <a:lnSpc>
          <a:spcPct val="90000"/>
        </a:lnSpc>
        <a:spcBef>
          <a:spcPct val="0"/>
        </a:spcBef>
        <a:spcAft>
          <a:spcPct val="0"/>
        </a:spcAft>
        <a:defRPr sz="2700" b="1">
          <a:solidFill>
            <a:schemeClr val="tx2"/>
          </a:solidFill>
          <a:latin typeface="Times New Roman" charset="0"/>
        </a:defRPr>
      </a:lvl8pPr>
      <a:lvl9pPr marL="1371600" algn="ctr" rtl="0" eaLnBrk="0" fontAlgn="base" hangingPunct="0">
        <a:lnSpc>
          <a:spcPct val="90000"/>
        </a:lnSpc>
        <a:spcBef>
          <a:spcPct val="0"/>
        </a:spcBef>
        <a:spcAft>
          <a:spcPct val="0"/>
        </a:spcAft>
        <a:defRPr sz="2700" b="1">
          <a:solidFill>
            <a:schemeClr val="tx2"/>
          </a:solidFill>
          <a:latin typeface="Times New Roman" charset="0"/>
        </a:defRPr>
      </a:lvl9pPr>
    </p:titleStyle>
    <p:bodyStyle>
      <a:lvl1pPr marL="214313" indent="-214313" algn="l" rtl="0" eaLnBrk="0" fontAlgn="base" hangingPunct="0">
        <a:lnSpc>
          <a:spcPct val="90000"/>
        </a:lnSpc>
        <a:spcBef>
          <a:spcPct val="30000"/>
        </a:spcBef>
        <a:spcAft>
          <a:spcPct val="0"/>
        </a:spcAft>
        <a:defRPr sz="1800" b="1">
          <a:solidFill>
            <a:schemeClr val="tx1"/>
          </a:solidFill>
          <a:latin typeface="+mn-lt"/>
          <a:ea typeface="ＭＳ Ｐゴシック" charset="-128"/>
          <a:cs typeface="ＭＳ Ｐゴシック" charset="-128"/>
        </a:defRPr>
      </a:lvl1pPr>
      <a:lvl2pPr marL="514350" indent="-171450" algn="l" rtl="0" eaLnBrk="0" fontAlgn="base" hangingPunct="0">
        <a:lnSpc>
          <a:spcPct val="90000"/>
        </a:lnSpc>
        <a:spcBef>
          <a:spcPct val="30000"/>
        </a:spcBef>
        <a:spcAft>
          <a:spcPct val="0"/>
        </a:spcAft>
        <a:defRPr b="1">
          <a:solidFill>
            <a:schemeClr val="tx1"/>
          </a:solidFill>
          <a:latin typeface="+mn-lt"/>
          <a:ea typeface="ＭＳ Ｐゴシック" charset="-128"/>
        </a:defRPr>
      </a:lvl2pPr>
      <a:lvl3pPr marL="857250" indent="-171450" algn="l" rtl="0" eaLnBrk="0" fontAlgn="base" hangingPunct="0">
        <a:lnSpc>
          <a:spcPct val="90000"/>
        </a:lnSpc>
        <a:spcBef>
          <a:spcPct val="30000"/>
        </a:spcBef>
        <a:spcAft>
          <a:spcPct val="0"/>
        </a:spcAft>
        <a:defRPr b="1">
          <a:solidFill>
            <a:schemeClr val="tx1"/>
          </a:solidFill>
          <a:latin typeface="+mn-lt"/>
          <a:ea typeface="ＭＳ Ｐゴシック" charset="-128"/>
        </a:defRPr>
      </a:lvl3pPr>
      <a:lvl4pPr marL="1157288" indent="-128588" algn="l" rtl="0" eaLnBrk="0" fontAlgn="base" hangingPunct="0">
        <a:lnSpc>
          <a:spcPct val="90000"/>
        </a:lnSpc>
        <a:spcBef>
          <a:spcPct val="30000"/>
        </a:spcBef>
        <a:spcAft>
          <a:spcPct val="0"/>
        </a:spcAft>
        <a:defRPr sz="1050" b="1">
          <a:solidFill>
            <a:schemeClr val="tx1"/>
          </a:solidFill>
          <a:latin typeface="+mn-lt"/>
          <a:ea typeface="ＭＳ Ｐゴシック" charset="-128"/>
        </a:defRPr>
      </a:lvl4pPr>
      <a:lvl5pPr marL="1500188" indent="-128588" algn="l" rtl="0" eaLnBrk="0" fontAlgn="base" hangingPunct="0">
        <a:lnSpc>
          <a:spcPct val="90000"/>
        </a:lnSpc>
        <a:spcBef>
          <a:spcPct val="30000"/>
        </a:spcBef>
        <a:spcAft>
          <a:spcPct val="0"/>
        </a:spcAft>
        <a:defRPr sz="1050" b="1">
          <a:solidFill>
            <a:schemeClr val="tx1"/>
          </a:solidFill>
          <a:latin typeface="+mn-lt"/>
          <a:ea typeface="ＭＳ Ｐゴシック" charset="-128"/>
        </a:defRPr>
      </a:lvl5pPr>
      <a:lvl6pPr marL="1843088" indent="-128588" algn="l" rtl="0" eaLnBrk="0" fontAlgn="base" hangingPunct="0">
        <a:lnSpc>
          <a:spcPct val="90000"/>
        </a:lnSpc>
        <a:spcBef>
          <a:spcPct val="30000"/>
        </a:spcBef>
        <a:spcAft>
          <a:spcPct val="0"/>
        </a:spcAft>
        <a:defRPr sz="1050" b="1">
          <a:solidFill>
            <a:schemeClr val="tx1"/>
          </a:solidFill>
          <a:latin typeface="+mn-lt"/>
          <a:ea typeface="ＭＳ Ｐゴシック" charset="-128"/>
        </a:defRPr>
      </a:lvl6pPr>
      <a:lvl7pPr marL="2185988" indent="-128588" algn="l" rtl="0" eaLnBrk="0" fontAlgn="base" hangingPunct="0">
        <a:lnSpc>
          <a:spcPct val="90000"/>
        </a:lnSpc>
        <a:spcBef>
          <a:spcPct val="30000"/>
        </a:spcBef>
        <a:spcAft>
          <a:spcPct val="0"/>
        </a:spcAft>
        <a:defRPr sz="1050" b="1">
          <a:solidFill>
            <a:schemeClr val="tx1"/>
          </a:solidFill>
          <a:latin typeface="+mn-lt"/>
          <a:ea typeface="ＭＳ Ｐゴシック" charset="-128"/>
        </a:defRPr>
      </a:lvl7pPr>
      <a:lvl8pPr marL="2528888" indent="-128588" algn="l" rtl="0" eaLnBrk="0" fontAlgn="base" hangingPunct="0">
        <a:lnSpc>
          <a:spcPct val="90000"/>
        </a:lnSpc>
        <a:spcBef>
          <a:spcPct val="30000"/>
        </a:spcBef>
        <a:spcAft>
          <a:spcPct val="0"/>
        </a:spcAft>
        <a:defRPr sz="1050" b="1">
          <a:solidFill>
            <a:schemeClr val="tx1"/>
          </a:solidFill>
          <a:latin typeface="+mn-lt"/>
          <a:ea typeface="ＭＳ Ｐゴシック" charset="-128"/>
        </a:defRPr>
      </a:lvl8pPr>
      <a:lvl9pPr marL="2871788" indent="-128588" algn="l" rtl="0" eaLnBrk="0" fontAlgn="base" hangingPunct="0">
        <a:lnSpc>
          <a:spcPct val="90000"/>
        </a:lnSpc>
        <a:spcBef>
          <a:spcPct val="30000"/>
        </a:spcBef>
        <a:spcAft>
          <a:spcPct val="0"/>
        </a:spcAft>
        <a:defRPr sz="1050" b="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ietf.org/privacy-polic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ce.conf.meetecho.com/conference/?group=hackathon"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ce.conf.meetecho.com/conference/?group=hackathon_2" TargetMode="External"/><Relationship Id="rId5" Type="http://schemas.openxmlformats.org/officeDocument/2006/relationships/hyperlink" Target="https://trac.ietf.org/trac/ietf/meeting/wiki/111hackathon/resultspresentationschedule" TargetMode="External"/><Relationship Id="rId4" Type="http://schemas.openxmlformats.org/officeDocument/2006/relationships/hyperlink" Target="https://trac.ietf.org/trac/ietf/meeting/wiki/111hackathon/teamschedul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ietf-hacka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rac.ietf.org/trac/ietf/meeting/wiki/111hackathon/resultspresentationschedu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97819"/>
            <a:ext cx="7772400" cy="1102520"/>
          </a:xfrm>
        </p:spPr>
        <p:txBody>
          <a:bodyPr anchor="b">
            <a:normAutofit/>
          </a:bodyPr>
          <a:lstStyle/>
          <a:p>
            <a:r>
              <a:rPr lang="en-US" dirty="0"/>
              <a:t>IETF Hackathon</a:t>
            </a:r>
          </a:p>
        </p:txBody>
      </p:sp>
      <p:sp>
        <p:nvSpPr>
          <p:cNvPr id="3" name="Subtitle 2"/>
          <p:cNvSpPr>
            <a:spLocks noGrp="1"/>
          </p:cNvSpPr>
          <p:nvPr>
            <p:ph type="body" sz="quarter" idx="1"/>
          </p:nvPr>
        </p:nvSpPr>
        <p:spPr>
          <a:xfrm>
            <a:off x="1371600" y="2914650"/>
            <a:ext cx="6400800" cy="1314450"/>
          </a:xfrm>
        </p:spPr>
        <p:txBody>
          <a:bodyPr>
            <a:normAutofit/>
          </a:bodyPr>
          <a:lstStyle/>
          <a:p>
            <a:r>
              <a:rPr lang="en-US" dirty="0"/>
              <a:t>IETF 111</a:t>
            </a:r>
          </a:p>
          <a:p>
            <a:r>
              <a:rPr lang="en-US"/>
              <a:t>19-23 July </a:t>
            </a:r>
            <a:r>
              <a:rPr lang="en-US" dirty="0"/>
              <a:t>2021 </a:t>
            </a:r>
          </a:p>
          <a:p>
            <a:r>
              <a:rPr lang="en-US" dirty="0"/>
              <a:t>Online</a:t>
            </a:r>
          </a:p>
        </p:txBody>
      </p:sp>
    </p:spTree>
    <p:extLst>
      <p:ext uri="{BB962C8B-B14F-4D97-AF65-F5344CB8AC3E}">
        <p14:creationId xmlns:p14="http://schemas.microsoft.com/office/powerpoint/2010/main" val="21138346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394473"/>
          </a:xfrm>
        </p:spPr>
        <p:txBody>
          <a:bodyPr>
            <a:normAutofit/>
          </a:bodyPr>
          <a:lstStyle/>
          <a:p>
            <a:r>
              <a:rPr lang="en-US" dirty="0"/>
              <a:t>Advance pace and relevance of IETF standards</a:t>
            </a:r>
          </a:p>
          <a:p>
            <a:pPr lvl="1"/>
            <a:r>
              <a:rPr lang="en-US" dirty="0"/>
              <a:t>Bring speed and collaborative spirit of open source community into IETF</a:t>
            </a:r>
          </a:p>
          <a:p>
            <a:pPr lvl="1"/>
            <a:r>
              <a:rPr lang="en-US" dirty="0"/>
              <a:t>Flush out ideas, feed into working group sessions</a:t>
            </a:r>
          </a:p>
          <a:p>
            <a:pPr lvl="1"/>
            <a:r>
              <a:rPr lang="en-US" dirty="0"/>
              <a:t>Produce sample code, reference implementations, utilities</a:t>
            </a:r>
          </a:p>
          <a:p>
            <a:r>
              <a:rPr lang="en-US" dirty="0"/>
              <a:t>Attract developers, new people to IETF</a:t>
            </a:r>
          </a:p>
          <a:p>
            <a:pPr lvl="1"/>
            <a:r>
              <a:rPr lang="en-US" dirty="0"/>
              <a:t>Match new, skillful developers with IETF veterans</a:t>
            </a:r>
          </a:p>
          <a:p>
            <a:pPr lvl="1"/>
            <a:r>
              <a:rPr lang="en-US" dirty="0"/>
              <a:t>University engagement around hackathon projects </a:t>
            </a:r>
          </a:p>
        </p:txBody>
      </p:sp>
      <p:sp>
        <p:nvSpPr>
          <p:cNvPr id="2" name="Title 1"/>
          <p:cNvSpPr>
            <a:spLocks noGrp="1"/>
          </p:cNvSpPr>
          <p:nvPr>
            <p:ph type="title"/>
          </p:nvPr>
        </p:nvSpPr>
        <p:spPr>
          <a:xfrm>
            <a:off x="457200" y="205978"/>
            <a:ext cx="8229600" cy="857251"/>
          </a:xfrm>
        </p:spPr>
        <p:txBody>
          <a:bodyPr/>
          <a:lstStyle/>
          <a:p>
            <a:r>
              <a:rPr lang="en-US" dirty="0"/>
              <a:t>Why Are We Here</a:t>
            </a:r>
          </a:p>
        </p:txBody>
      </p:sp>
      <p:sp>
        <p:nvSpPr>
          <p:cNvPr id="11" name="Slide Number Placeholder 10">
            <a:extLst>
              <a:ext uri="{FF2B5EF4-FFF2-40B4-BE49-F238E27FC236}">
                <a16:creationId xmlns:a16="http://schemas.microsoft.com/office/drawing/2014/main" id="{29A4FB1D-4304-E14E-B7BA-43DF197CD6B1}"/>
              </a:ext>
            </a:extLst>
          </p:cNvPr>
          <p:cNvSpPr>
            <a:spLocks noGrp="1"/>
          </p:cNvSpPr>
          <p:nvPr>
            <p:ph type="sldNum" sz="quarter" idx="10"/>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197846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5">
            <a:extLst>
              <a:ext uri="{FF2B5EF4-FFF2-40B4-BE49-F238E27FC236}">
                <a16:creationId xmlns:a16="http://schemas.microsoft.com/office/drawing/2014/main" id="{940BB2BC-C833-1D49-A1E5-9D93FA6467FE}"/>
              </a:ext>
            </a:extLst>
          </p:cNvPr>
          <p:cNvSpPr>
            <a:spLocks noGrp="1" noChangeArrowheads="1"/>
          </p:cNvSpPr>
          <p:nvPr>
            <p:ph type="title"/>
          </p:nvPr>
        </p:nvSpPr>
        <p:spPr>
          <a:xfrm>
            <a:off x="1657350" y="342900"/>
            <a:ext cx="5819775" cy="400050"/>
          </a:xfrm>
          <a:noFill/>
        </p:spPr>
        <p:txBody>
          <a:bodyPr/>
          <a:lstStyle/>
          <a:p>
            <a:r>
              <a:rPr lang="en-US" altLang="en-US">
                <a:ea typeface="ＭＳ Ｐゴシック" panose="020B0600070205080204" pitchFamily="34" charset="-128"/>
              </a:rPr>
              <a:t>Note Well</a:t>
            </a:r>
          </a:p>
        </p:txBody>
      </p:sp>
      <p:sp>
        <p:nvSpPr>
          <p:cNvPr id="15363" name="Rectangle 6">
            <a:extLst>
              <a:ext uri="{FF2B5EF4-FFF2-40B4-BE49-F238E27FC236}">
                <a16:creationId xmlns:a16="http://schemas.microsoft.com/office/drawing/2014/main" id="{6CB27FA6-C918-7A49-9F99-34627DD83825}"/>
              </a:ext>
            </a:extLst>
          </p:cNvPr>
          <p:cNvSpPr>
            <a:spLocks noGrp="1" noChangeArrowheads="1"/>
          </p:cNvSpPr>
          <p:nvPr>
            <p:ph type="body" idx="1"/>
          </p:nvPr>
        </p:nvSpPr>
        <p:spPr>
          <a:xfrm>
            <a:off x="1257300" y="800100"/>
            <a:ext cx="6629400" cy="3486150"/>
          </a:xfrm>
        </p:spPr>
        <p:txBody>
          <a:bodyPr>
            <a:normAutofit lnSpcReduction="10000"/>
          </a:bodyPr>
          <a:lstStyle/>
          <a:p>
            <a:pPr marL="0" indent="0"/>
            <a:r>
              <a:rPr lang="en-US" altLang="en-US" sz="900" b="0">
                <a:ea typeface="ＭＳ Ｐゴシック" panose="020B0600070205080204" pitchFamily="34" charset="-128"/>
              </a:rPr>
              <a:t>This is a reminder of IETF policies in effect on various topics such as patents or code of conduct. It is only meant to point you in the right direction. Exceptions may apply.</a:t>
            </a:r>
            <a:r>
              <a:rPr lang="en-US" altLang="en-US" sz="900">
                <a:ea typeface="ＭＳ Ｐゴシック" panose="020B0600070205080204" pitchFamily="34" charset="-128"/>
              </a:rPr>
              <a:t> </a:t>
            </a:r>
            <a:r>
              <a:rPr lang="en-US" altLang="en-US" sz="900" b="0">
                <a:ea typeface="ＭＳ Ｐゴシック" panose="020B0600070205080204" pitchFamily="34" charset="-128"/>
              </a:rPr>
              <a:t>The IETF's patent policy and the definition of an IETF "contribution" and "participation" are set forth in BCP 79; please read it carefully.</a:t>
            </a:r>
            <a:endParaRPr lang="en-US" altLang="en-US" sz="900">
              <a:ea typeface="ＭＳ Ｐゴシック" panose="020B0600070205080204" pitchFamily="34" charset="-128"/>
            </a:endParaRPr>
          </a:p>
          <a:p>
            <a:pPr marL="0" indent="0"/>
            <a:endParaRPr lang="en-US" altLang="en-US" sz="900" b="0">
              <a:ea typeface="ＭＳ Ｐゴシック" panose="020B0600070205080204" pitchFamily="34" charset="-128"/>
            </a:endParaRPr>
          </a:p>
          <a:p>
            <a:pPr marL="0" indent="0"/>
            <a:r>
              <a:rPr lang="en-US" altLang="en-US" sz="900" b="0">
                <a:ea typeface="ＭＳ Ｐゴシック" panose="020B0600070205080204" pitchFamily="34" charset="-128"/>
              </a:rPr>
              <a:t>As a reminder:</a:t>
            </a:r>
          </a:p>
          <a:p>
            <a:pPr marL="0" indent="0"/>
            <a:endParaRPr lang="en-US" altLang="en-US" sz="900">
              <a:ea typeface="ＭＳ Ｐゴシック" panose="020B0600070205080204" pitchFamily="34" charset="-128"/>
            </a:endParaRPr>
          </a:p>
          <a:p>
            <a:pPr marL="0" indent="0">
              <a:buFontTx/>
              <a:buChar char="•"/>
            </a:pPr>
            <a:r>
              <a:rPr lang="en-US" altLang="en-US" sz="900" b="0">
                <a:ea typeface="ＭＳ Ｐゴシック" panose="020B0600070205080204" pitchFamily="34" charset="-128"/>
              </a:rPr>
              <a:t>By participating in the IETF, you agree to follow IETF processes and policies.</a:t>
            </a:r>
          </a:p>
          <a:p>
            <a:pPr marL="0" indent="0">
              <a:buFontTx/>
              <a:buChar char="•"/>
            </a:pPr>
            <a:r>
              <a:rPr lang="en-US" altLang="en-US" sz="900" b="0">
                <a:ea typeface="ＭＳ Ｐゴシック" panose="020B0600070205080204" pitchFamily="34" charset="-128"/>
              </a:rPr>
              <a:t>If you are aware that any IETF contribution is covered by patents or patent applications that are owned or controlled by you or your sponsor, you must disclose that fact, or not participate in the discussion.</a:t>
            </a:r>
          </a:p>
          <a:p>
            <a:pPr marL="0" indent="0">
              <a:buFontTx/>
              <a:buChar char="•"/>
            </a:pPr>
            <a:r>
              <a:rPr lang="en-US" altLang="en-US" sz="900" b="0">
                <a:ea typeface="ＭＳ Ｐゴシック" panose="020B0600070205080204" pitchFamily="34" charset="-128"/>
              </a:rPr>
              <a:t>As a participant in or attendee to any IETF activity you acknowledge that written, audio, video, and photographic records of meetings may be made public.</a:t>
            </a:r>
          </a:p>
          <a:p>
            <a:pPr marL="0" indent="0">
              <a:buFontTx/>
              <a:buChar char="•"/>
            </a:pPr>
            <a:r>
              <a:rPr lang="en-US" altLang="en-US" sz="900" b="0">
                <a:ea typeface="ＭＳ Ｐゴシック" panose="020B0600070205080204" pitchFamily="34" charset="-128"/>
              </a:rPr>
              <a:t>Personal information that you provide to IETF will be handled in accordance with the IETF Privacy Statement.</a:t>
            </a:r>
          </a:p>
          <a:p>
            <a:pPr marL="0" indent="0">
              <a:buFontTx/>
              <a:buChar char="•"/>
            </a:pPr>
            <a:r>
              <a:rPr lang="en-US" altLang="en-US" sz="900" b="0">
                <a:ea typeface="ＭＳ Ｐゴシック" panose="020B0600070205080204" pitchFamily="34" charset="-128"/>
              </a:rPr>
              <a:t>As a participant or attendee, you agree to work respectfully with other participants; please contact the ombudsteam </a:t>
            </a:r>
            <a:br>
              <a:rPr lang="en-US" altLang="en-US" sz="900" b="0">
                <a:ea typeface="ＭＳ Ｐゴシック" panose="020B0600070205080204" pitchFamily="34" charset="-128"/>
              </a:rPr>
            </a:br>
            <a:r>
              <a:rPr lang="en-US" altLang="en-US" sz="900" b="0">
                <a:ea typeface="ＭＳ Ｐゴシック" panose="020B0600070205080204" pitchFamily="34" charset="-128"/>
              </a:rPr>
              <a:t>(</a:t>
            </a:r>
            <a:r>
              <a:rPr lang="en-US" altLang="en-US" sz="900" b="0" u="sng">
                <a:ea typeface="ＭＳ Ｐゴシック" panose="020B0600070205080204" pitchFamily="34" charset="-128"/>
                <a:hlinkClick r:id="rId3"/>
              </a:rPr>
              <a:t>https://www.ietf.org/contact/ombudsteam/</a:t>
            </a:r>
            <a:r>
              <a:rPr lang="en-US" altLang="en-US" sz="900" b="0">
                <a:ea typeface="ＭＳ Ｐゴシック" panose="020B0600070205080204" pitchFamily="34" charset="-128"/>
              </a:rPr>
              <a:t>) if you have questions or concerns about this.</a:t>
            </a:r>
          </a:p>
          <a:p>
            <a:pPr marL="0" indent="0"/>
            <a:endParaRPr lang="en-US" altLang="en-US" sz="900" b="0">
              <a:ea typeface="ＭＳ Ｐゴシック" panose="020B0600070205080204" pitchFamily="34" charset="-128"/>
            </a:endParaRPr>
          </a:p>
          <a:p>
            <a:pPr marL="0" indent="0"/>
            <a:r>
              <a:rPr lang="en-US" altLang="en-US" sz="900" b="0">
                <a:ea typeface="ＭＳ Ｐゴシック" panose="020B0600070205080204" pitchFamily="34" charset="-128"/>
              </a:rPr>
              <a:t>Definitive information is in the documents listed below and other IETF</a:t>
            </a:r>
            <a:r>
              <a:rPr lang="en-US" altLang="en-US" sz="900">
                <a:ea typeface="ＭＳ Ｐゴシック" panose="020B0600070205080204" pitchFamily="34" charset="-128"/>
              </a:rPr>
              <a:t> </a:t>
            </a:r>
            <a:r>
              <a:rPr lang="en-US" altLang="en-US" sz="900" b="0">
                <a:ea typeface="ＭＳ Ｐゴシック" panose="020B0600070205080204" pitchFamily="34" charset="-128"/>
              </a:rPr>
              <a:t>BCPs. For advice, please talk to WG chairs or ADs:</a:t>
            </a:r>
            <a:endParaRPr lang="en-US" altLang="en-US" sz="900">
              <a:ea typeface="ＭＳ Ｐゴシック" panose="020B0600070205080204" pitchFamily="34" charset="-128"/>
            </a:endParaRPr>
          </a:p>
          <a:p>
            <a:pPr marL="0" indent="0"/>
            <a:endParaRPr lang="en-US" altLang="en-US" sz="900">
              <a:ea typeface="ＭＳ Ｐゴシック" panose="020B0600070205080204" pitchFamily="34" charset="-128"/>
            </a:endParaRPr>
          </a:p>
          <a:p>
            <a:pPr marL="0" indent="0">
              <a:spcBef>
                <a:spcPct val="0"/>
              </a:spcBef>
              <a:buFontTx/>
              <a:buChar char="•"/>
            </a:pPr>
            <a:r>
              <a:rPr lang="en-US" altLang="en-US" sz="900" b="0">
                <a:ea typeface="ＭＳ Ｐゴシック" panose="020B0600070205080204" pitchFamily="34" charset="-128"/>
              </a:rPr>
              <a:t>BCP 9 (Internet Standards Process)</a:t>
            </a:r>
          </a:p>
          <a:p>
            <a:pPr marL="0" indent="0">
              <a:spcBef>
                <a:spcPct val="0"/>
              </a:spcBef>
              <a:buFontTx/>
              <a:buChar char="•"/>
            </a:pPr>
            <a:r>
              <a:rPr lang="en-US" altLang="en-US" sz="900" b="0">
                <a:ea typeface="ＭＳ Ｐゴシック" panose="020B0600070205080204" pitchFamily="34" charset="-128"/>
              </a:rPr>
              <a:t>BCP 25 (Working Group processes)</a:t>
            </a:r>
          </a:p>
          <a:p>
            <a:pPr marL="0" indent="0">
              <a:spcBef>
                <a:spcPct val="0"/>
              </a:spcBef>
              <a:buFontTx/>
              <a:buChar char="•"/>
            </a:pPr>
            <a:r>
              <a:rPr lang="en-US" altLang="en-US" sz="900" b="0">
                <a:ea typeface="ＭＳ Ｐゴシック" panose="020B0600070205080204" pitchFamily="34" charset="-128"/>
              </a:rPr>
              <a:t>BCP 25 (Anti-Harassment Procedures) </a:t>
            </a:r>
          </a:p>
          <a:p>
            <a:pPr marL="0" indent="0">
              <a:spcBef>
                <a:spcPct val="0"/>
              </a:spcBef>
              <a:buFontTx/>
              <a:buChar char="•"/>
            </a:pPr>
            <a:r>
              <a:rPr lang="en-US" altLang="en-US" sz="900" b="0">
                <a:ea typeface="ＭＳ Ｐゴシック" panose="020B0600070205080204" pitchFamily="34" charset="-128"/>
              </a:rPr>
              <a:t>BCP 54 (Code of Conduct)</a:t>
            </a:r>
          </a:p>
          <a:p>
            <a:pPr marL="0" indent="0">
              <a:spcBef>
                <a:spcPct val="0"/>
              </a:spcBef>
              <a:buFontTx/>
              <a:buChar char="•"/>
            </a:pPr>
            <a:r>
              <a:rPr lang="en-US" altLang="en-US" sz="900" b="0">
                <a:ea typeface="ＭＳ Ｐゴシック" panose="020B0600070205080204" pitchFamily="34" charset="-128"/>
              </a:rPr>
              <a:t>BCP 78 (Copyright)</a:t>
            </a:r>
          </a:p>
          <a:p>
            <a:pPr marL="0" indent="0">
              <a:spcBef>
                <a:spcPct val="0"/>
              </a:spcBef>
              <a:buFontTx/>
              <a:buChar char="•"/>
            </a:pPr>
            <a:r>
              <a:rPr lang="en-US" altLang="en-US" sz="900" b="0">
                <a:ea typeface="ＭＳ Ｐゴシック" panose="020B0600070205080204" pitchFamily="34" charset="-128"/>
              </a:rPr>
              <a:t>BCP 79 (Patents, Participation)</a:t>
            </a:r>
          </a:p>
          <a:p>
            <a:pPr marL="0" indent="0">
              <a:spcBef>
                <a:spcPct val="0"/>
              </a:spcBef>
              <a:buFontTx/>
              <a:buChar char="•"/>
            </a:pPr>
            <a:r>
              <a:rPr lang="en-US" altLang="en-US" sz="900" b="0" u="sng">
                <a:ea typeface="ＭＳ Ｐゴシック" panose="020B0600070205080204" pitchFamily="34" charset="-128"/>
                <a:hlinkClick r:id="rId4"/>
              </a:rPr>
              <a:t>https://www.ietf.org/privacy-policy/</a:t>
            </a:r>
            <a:r>
              <a:rPr lang="en-US" altLang="en-US" sz="900" b="0">
                <a:ea typeface="ＭＳ Ｐゴシック" panose="020B0600070205080204" pitchFamily="34" charset="-128"/>
              </a:rPr>
              <a:t> (Privacy Policy)</a:t>
            </a:r>
            <a:endParaRPr lang="en-US" altLang="en-US" sz="900">
              <a:ea typeface="ＭＳ Ｐゴシック" panose="020B0600070205080204" pitchFamily="34" charset="-128"/>
            </a:endParaRPr>
          </a:p>
        </p:txBody>
      </p:sp>
    </p:spTree>
    <p:extLst>
      <p:ext uri="{BB962C8B-B14F-4D97-AF65-F5344CB8AC3E}">
        <p14:creationId xmlns:p14="http://schemas.microsoft.com/office/powerpoint/2010/main" val="390240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1"/>
          </a:xfrm>
        </p:spPr>
        <p:txBody>
          <a:bodyPr/>
          <a:lstStyle/>
          <a:p>
            <a:r>
              <a:rPr lang="en-US" dirty="0"/>
              <a:t>Agenda</a:t>
            </a:r>
          </a:p>
        </p:txBody>
      </p:sp>
      <p:sp>
        <p:nvSpPr>
          <p:cNvPr id="3" name="Content Placeholder 2"/>
          <p:cNvSpPr>
            <a:spLocks noGrp="1"/>
          </p:cNvSpPr>
          <p:nvPr>
            <p:ph idx="1"/>
          </p:nvPr>
        </p:nvSpPr>
        <p:spPr>
          <a:xfrm>
            <a:off x="457202" y="1200150"/>
            <a:ext cx="4275665" cy="3567113"/>
          </a:xfrm>
        </p:spPr>
        <p:txBody>
          <a:bodyPr>
            <a:noAutofit/>
          </a:bodyPr>
          <a:lstStyle/>
          <a:p>
            <a:r>
              <a:rPr lang="en-US" sz="2000" dirty="0"/>
              <a:t>Monday, 19 July 2021 </a:t>
            </a:r>
          </a:p>
          <a:p>
            <a:pPr lvl="1"/>
            <a:r>
              <a:rPr lang="en-US" sz="1800" dirty="0"/>
              <a:t>Hackathon Kickoff - 12:00 - 14:00 PDT (19:00 - 21:00 UTC) </a:t>
            </a:r>
            <a:r>
              <a:rPr lang="en-US" sz="1800" dirty="0">
                <a:hlinkClick r:id="rId3"/>
              </a:rPr>
              <a:t>​Meetecho</a:t>
            </a:r>
            <a:r>
              <a:rPr lang="en-US" sz="1800" dirty="0"/>
              <a:t> </a:t>
            </a:r>
          </a:p>
          <a:p>
            <a:r>
              <a:rPr lang="en-US" sz="2000" dirty="0"/>
              <a:t>Monday, 19 July - Friday, 23 July </a:t>
            </a:r>
          </a:p>
          <a:p>
            <a:pPr lvl="1"/>
            <a:r>
              <a:rPr lang="en-US" sz="1800" dirty="0"/>
              <a:t>Teams work on projects, see </a:t>
            </a:r>
            <a:r>
              <a:rPr lang="en-US" sz="1800" dirty="0">
                <a:hlinkClick r:id="rId4"/>
              </a:rPr>
              <a:t>​Team Schedule</a:t>
            </a:r>
            <a:r>
              <a:rPr lang="en-US" sz="1800" dirty="0"/>
              <a:t> </a:t>
            </a:r>
          </a:p>
          <a:p>
            <a:r>
              <a:rPr lang="en-US" sz="2000" dirty="0"/>
              <a:t>Friday, 23 July 2021 </a:t>
            </a:r>
          </a:p>
          <a:p>
            <a:pPr lvl="1"/>
            <a:r>
              <a:rPr lang="en-US" sz="1800" dirty="0"/>
              <a:t>Hackathon Closing - 12:00 - 14:00 PDT (19:00 - 21:00 UTC) </a:t>
            </a:r>
            <a:r>
              <a:rPr lang="en-US" sz="1800" dirty="0">
                <a:hlinkClick r:id="rId5"/>
              </a:rPr>
              <a:t>Results Presentation Schedule</a:t>
            </a:r>
            <a:r>
              <a:rPr lang="en-US" sz="1800" dirty="0"/>
              <a:t>  </a:t>
            </a:r>
            <a:r>
              <a:rPr lang="en-US" sz="1800" dirty="0">
                <a:hlinkClick r:id="rId6"/>
              </a:rPr>
              <a:t>Meetecho</a:t>
            </a:r>
            <a:r>
              <a:rPr lang="en-US" sz="1800" dirty="0"/>
              <a:t> </a:t>
            </a:r>
          </a:p>
        </p:txBody>
      </p:sp>
      <p:sp>
        <p:nvSpPr>
          <p:cNvPr id="6" name="Slide Number Placeholder 5">
            <a:extLst>
              <a:ext uri="{FF2B5EF4-FFF2-40B4-BE49-F238E27FC236}">
                <a16:creationId xmlns:a16="http://schemas.microsoft.com/office/drawing/2014/main" id="{9154366B-D13B-3243-A3EF-5D4E523F8917}"/>
              </a:ext>
            </a:extLst>
          </p:cNvPr>
          <p:cNvSpPr>
            <a:spLocks noGrp="1"/>
          </p:cNvSpPr>
          <p:nvPr>
            <p:ph type="sldNum" sz="quarter" idx="10"/>
          </p:nvPr>
        </p:nvSpPr>
        <p:spPr/>
        <p:txBody>
          <a:bodyPr/>
          <a:lstStyle/>
          <a:p>
            <a:fld id="{86CB4B4D-7CA3-9044-876B-883B54F8677D}" type="slidenum">
              <a:rPr lang="en-US" smtClean="0"/>
              <a:t>4</a:t>
            </a:fld>
            <a:endParaRPr lang="en-US"/>
          </a:p>
        </p:txBody>
      </p:sp>
      <p:pic>
        <p:nvPicPr>
          <p:cNvPr id="5" name="Picture 4" descr="Application&#10;&#10;Description automatically generated with medium confidence">
            <a:extLst>
              <a:ext uri="{FF2B5EF4-FFF2-40B4-BE49-F238E27FC236}">
                <a16:creationId xmlns:a16="http://schemas.microsoft.com/office/drawing/2014/main" id="{EAAAF335-56C0-7B47-8925-52D2F8957D2E}"/>
              </a:ext>
            </a:extLst>
          </p:cNvPr>
          <p:cNvPicPr>
            <a:picLocks noChangeAspect="1"/>
          </p:cNvPicPr>
          <p:nvPr/>
        </p:nvPicPr>
        <p:blipFill>
          <a:blip r:embed="rId7"/>
          <a:stretch>
            <a:fillRect/>
          </a:stretch>
        </p:blipFill>
        <p:spPr>
          <a:xfrm>
            <a:off x="4982572" y="1023064"/>
            <a:ext cx="3704226" cy="3744199"/>
          </a:xfrm>
          <a:prstGeom prst="rect">
            <a:avLst/>
          </a:prstGeom>
        </p:spPr>
      </p:pic>
    </p:spTree>
    <p:extLst>
      <p:ext uri="{BB962C8B-B14F-4D97-AF65-F5344CB8AC3E}">
        <p14:creationId xmlns:p14="http://schemas.microsoft.com/office/powerpoint/2010/main" val="359092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1"/>
          </a:xfrm>
        </p:spPr>
        <p:txBody>
          <a:bodyPr>
            <a:normAutofit/>
          </a:bodyPr>
          <a:lstStyle/>
          <a:p>
            <a:r>
              <a:rPr lang="en-US" dirty="0"/>
              <a:t>Project Presentations</a:t>
            </a:r>
          </a:p>
        </p:txBody>
      </p:sp>
      <p:sp>
        <p:nvSpPr>
          <p:cNvPr id="3" name="Content Placeholder 2"/>
          <p:cNvSpPr>
            <a:spLocks noGrp="1"/>
          </p:cNvSpPr>
          <p:nvPr>
            <p:ph idx="1"/>
          </p:nvPr>
        </p:nvSpPr>
        <p:spPr>
          <a:xfrm>
            <a:off x="457200" y="1200150"/>
            <a:ext cx="5889009" cy="3567113"/>
          </a:xfrm>
        </p:spPr>
        <p:txBody>
          <a:bodyPr>
            <a:normAutofit/>
          </a:bodyPr>
          <a:lstStyle/>
          <a:p>
            <a:pPr marL="514350" indent="-514350">
              <a:buFont typeface="+mj-lt"/>
              <a:buAutoNum type="arabicPeriod"/>
            </a:pPr>
            <a:r>
              <a:rPr lang="en-US" sz="2600" dirty="0"/>
              <a:t>What problem you tried to solve?</a:t>
            </a:r>
          </a:p>
          <a:p>
            <a:pPr marL="514350" indent="-514350">
              <a:buFont typeface="+mj-lt"/>
              <a:buAutoNum type="arabicPeriod"/>
            </a:pPr>
            <a:r>
              <a:rPr lang="en-US" sz="2600" dirty="0"/>
              <a:t>What you achieved?</a:t>
            </a:r>
          </a:p>
          <a:p>
            <a:pPr marL="514350" indent="-514350">
              <a:buFont typeface="+mj-lt"/>
              <a:buAutoNum type="arabicPeriod"/>
            </a:pPr>
            <a:r>
              <a:rPr lang="en-US" sz="2600" dirty="0"/>
              <a:t>Highlights </a:t>
            </a:r>
          </a:p>
          <a:p>
            <a:pPr marL="579438" lvl="1" indent="-350838">
              <a:buFont typeface="Arial" charset="0"/>
              <a:buChar char="•"/>
            </a:pPr>
            <a:r>
              <a:rPr lang="en-US" sz="2200" dirty="0"/>
              <a:t>Lessons learned</a:t>
            </a:r>
          </a:p>
          <a:p>
            <a:pPr marL="579438" lvl="1" indent="-350838">
              <a:buFont typeface="Arial" charset="0"/>
              <a:buChar char="•"/>
            </a:pPr>
            <a:r>
              <a:rPr lang="en-US" sz="2200" dirty="0"/>
              <a:t>Feedback to working group</a:t>
            </a:r>
          </a:p>
          <a:p>
            <a:pPr marL="579438" lvl="1" indent="-350838">
              <a:buFont typeface="Arial" charset="0"/>
              <a:buChar char="•"/>
            </a:pPr>
            <a:r>
              <a:rPr lang="en-US" sz="2200" dirty="0"/>
              <a:t>Open source, other SDOs</a:t>
            </a:r>
          </a:p>
          <a:p>
            <a:pPr marL="0" indent="0">
              <a:buNone/>
            </a:pPr>
            <a:r>
              <a:rPr lang="en-US" sz="4400" b="1" i="1" dirty="0">
                <a:solidFill>
                  <a:srgbClr val="FF0000"/>
                </a:solidFill>
              </a:rPr>
              <a:t>	</a:t>
            </a:r>
            <a:r>
              <a:rPr lang="en-US" sz="4000" b="1" i="1" dirty="0">
                <a:solidFill>
                  <a:srgbClr val="FF0000"/>
                </a:solidFill>
              </a:rPr>
              <a:t>5 minutes max</a:t>
            </a:r>
            <a:endParaRPr lang="en-US" sz="4400" b="1" i="1" dirty="0">
              <a:solidFill>
                <a:srgbClr val="FF0000"/>
              </a:solidFill>
            </a:endParaRPr>
          </a:p>
        </p:txBody>
      </p:sp>
      <p:sp>
        <p:nvSpPr>
          <p:cNvPr id="6" name="Slide Number Placeholder 5">
            <a:extLst>
              <a:ext uri="{FF2B5EF4-FFF2-40B4-BE49-F238E27FC236}">
                <a16:creationId xmlns:a16="http://schemas.microsoft.com/office/drawing/2014/main" id="{3D69CA81-59EC-9648-B05C-4565062FFFFD}"/>
              </a:ext>
            </a:extLst>
          </p:cNvPr>
          <p:cNvSpPr>
            <a:spLocks noGrp="1"/>
          </p:cNvSpPr>
          <p:nvPr>
            <p:ph type="sldNum" sz="quarter" idx="10"/>
          </p:nvPr>
        </p:nvSpPr>
        <p:spPr/>
        <p:txBody>
          <a:bodyPr/>
          <a:lstStyle/>
          <a:p>
            <a:fld id="{86CB4B4D-7CA3-9044-876B-883B54F8677D}" type="slidenum">
              <a:rPr lang="en-US" smtClean="0"/>
              <a:t>5</a:t>
            </a:fld>
            <a:endParaRPr lang="en-US"/>
          </a:p>
        </p:txBody>
      </p:sp>
      <p:pic>
        <p:nvPicPr>
          <p:cNvPr id="8" name="officeArt object" descr="Graphical user interface, application&#10;&#10;Description automatically generated">
            <a:extLst>
              <a:ext uri="{FF2B5EF4-FFF2-40B4-BE49-F238E27FC236}">
                <a16:creationId xmlns:a16="http://schemas.microsoft.com/office/drawing/2014/main" id="{1D9A5E33-6F5E-E046-B62D-F5DEB22506D7}"/>
              </a:ext>
            </a:extLst>
          </p:cNvPr>
          <p:cNvPicPr/>
          <p:nvPr/>
        </p:nvPicPr>
        <p:blipFill>
          <a:blip r:embed="rId2"/>
          <a:stretch>
            <a:fillRect/>
          </a:stretch>
        </p:blipFill>
        <p:spPr>
          <a:xfrm>
            <a:off x="4417620" y="1935677"/>
            <a:ext cx="4269179" cy="2600697"/>
          </a:xfrm>
          <a:prstGeom prst="rect">
            <a:avLst/>
          </a:prstGeom>
          <a:ln w="12700" cap="flat">
            <a:noFill/>
            <a:miter lim="400000"/>
          </a:ln>
          <a:effectLst/>
        </p:spPr>
      </p:pic>
    </p:spTree>
    <p:extLst>
      <p:ext uri="{BB962C8B-B14F-4D97-AF65-F5344CB8AC3E}">
        <p14:creationId xmlns:p14="http://schemas.microsoft.com/office/powerpoint/2010/main" val="140251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1"/>
          </a:xfrm>
        </p:spPr>
        <p:txBody>
          <a:bodyPr>
            <a:normAutofit fontScale="90000"/>
          </a:bodyPr>
          <a:lstStyle/>
          <a:p>
            <a:r>
              <a:rPr lang="en-US" dirty="0">
                <a:hlinkClick r:id="rId2"/>
              </a:rPr>
              <a:t>https://github.com/ietf-hackathon</a:t>
            </a:r>
            <a:br>
              <a:rPr lang="en-US" dirty="0"/>
            </a:br>
            <a:r>
              <a:rPr lang="en-US" dirty="0"/>
              <a:t> </a:t>
            </a:r>
          </a:p>
        </p:txBody>
      </p:sp>
      <p:sp>
        <p:nvSpPr>
          <p:cNvPr id="5" name="Slide Number Placeholder 4">
            <a:extLst>
              <a:ext uri="{FF2B5EF4-FFF2-40B4-BE49-F238E27FC236}">
                <a16:creationId xmlns:a16="http://schemas.microsoft.com/office/drawing/2014/main" id="{12958DDA-9C56-A74F-9E77-0CDC018E8A46}"/>
              </a:ext>
            </a:extLst>
          </p:cNvPr>
          <p:cNvSpPr>
            <a:spLocks noGrp="1"/>
          </p:cNvSpPr>
          <p:nvPr>
            <p:ph type="sldNum" sz="quarter" idx="10"/>
          </p:nvPr>
        </p:nvSpPr>
        <p:spPr/>
        <p:txBody>
          <a:bodyPr/>
          <a:lstStyle/>
          <a:p>
            <a:fld id="{86CB4B4D-7CA3-9044-876B-883B54F8677D}" type="slidenum">
              <a:rPr lang="en-US" smtClean="0"/>
              <a:t>6</a:t>
            </a:fld>
            <a:endParaRPr lang="en-US"/>
          </a:p>
        </p:txBody>
      </p:sp>
      <p:pic>
        <p:nvPicPr>
          <p:cNvPr id="8" name="Picture 7" descr="Graphical user interface, application&#10;&#10;Description automatically generated">
            <a:extLst>
              <a:ext uri="{FF2B5EF4-FFF2-40B4-BE49-F238E27FC236}">
                <a16:creationId xmlns:a16="http://schemas.microsoft.com/office/drawing/2014/main" id="{10EE5E4F-CDF8-C44D-B424-BBAA29936B1B}"/>
              </a:ext>
            </a:extLst>
          </p:cNvPr>
          <p:cNvPicPr>
            <a:picLocks noChangeAspect="1"/>
          </p:cNvPicPr>
          <p:nvPr/>
        </p:nvPicPr>
        <p:blipFill rotWithShape="1">
          <a:blip r:embed="rId3"/>
          <a:srcRect t="18943"/>
          <a:stretch/>
        </p:blipFill>
        <p:spPr>
          <a:xfrm>
            <a:off x="1420099" y="839665"/>
            <a:ext cx="6303801" cy="4169214"/>
          </a:xfrm>
          <a:prstGeom prst="rect">
            <a:avLst/>
          </a:prstGeom>
        </p:spPr>
      </p:pic>
      <p:sp>
        <p:nvSpPr>
          <p:cNvPr id="6" name="Rounded Rectangle 5">
            <a:extLst>
              <a:ext uri="{FF2B5EF4-FFF2-40B4-BE49-F238E27FC236}">
                <a16:creationId xmlns:a16="http://schemas.microsoft.com/office/drawing/2014/main" id="{DB9F9781-A307-A84E-9D6D-A4DE24EF775A}"/>
              </a:ext>
            </a:extLst>
          </p:cNvPr>
          <p:cNvSpPr/>
          <p:nvPr/>
        </p:nvSpPr>
        <p:spPr>
          <a:xfrm>
            <a:off x="1963197" y="2189284"/>
            <a:ext cx="2493818" cy="523537"/>
          </a:xfrm>
          <a:prstGeom prst="roundRect">
            <a:avLst/>
          </a:prstGeom>
          <a:noFill/>
          <a:ln w="317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1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24"/>
            <a:ext cx="8229600" cy="857251"/>
          </a:xfrm>
        </p:spPr>
        <p:txBody>
          <a:bodyPr>
            <a:normAutofit/>
          </a:bodyPr>
          <a:lstStyle/>
          <a:p>
            <a:pPr algn="ctr"/>
            <a:r>
              <a:rPr lang="en-US" dirty="0">
                <a:hlinkClick r:id="rId3"/>
              </a:rPr>
              <a:t>Results Presentation Schedule</a:t>
            </a:r>
            <a:endParaRPr lang="en-US" dirty="0"/>
          </a:p>
        </p:txBody>
      </p:sp>
      <p:sp>
        <p:nvSpPr>
          <p:cNvPr id="6" name="Slide Number Placeholder 5">
            <a:extLst>
              <a:ext uri="{FF2B5EF4-FFF2-40B4-BE49-F238E27FC236}">
                <a16:creationId xmlns:a16="http://schemas.microsoft.com/office/drawing/2014/main" id="{9154366B-D13B-3243-A3EF-5D4E523F8917}"/>
              </a:ext>
            </a:extLst>
          </p:cNvPr>
          <p:cNvSpPr>
            <a:spLocks noGrp="1"/>
          </p:cNvSpPr>
          <p:nvPr>
            <p:ph type="sldNum" sz="quarter" idx="10"/>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361760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177" y="1373202"/>
            <a:ext cx="2814222" cy="2397095"/>
          </a:xfrm>
        </p:spPr>
        <p:txBody>
          <a:bodyPr>
            <a:normAutofit/>
          </a:bodyPr>
          <a:lstStyle/>
          <a:p>
            <a:pPr algn="ctr"/>
            <a:r>
              <a:rPr lang="en-US" sz="6600" dirty="0"/>
              <a:t>THANK YOU!</a:t>
            </a:r>
          </a:p>
        </p:txBody>
      </p:sp>
      <p:sp>
        <p:nvSpPr>
          <p:cNvPr id="13" name="Rectangle 12">
            <a:extLst>
              <a:ext uri="{FF2B5EF4-FFF2-40B4-BE49-F238E27FC236}">
                <a16:creationId xmlns:a16="http://schemas.microsoft.com/office/drawing/2014/main" id="{25279111-2C2A-D94F-99EA-7118CA73AA59}"/>
              </a:ext>
            </a:extLst>
          </p:cNvPr>
          <p:cNvSpPr/>
          <p:nvPr/>
        </p:nvSpPr>
        <p:spPr>
          <a:xfrm>
            <a:off x="8267700" y="2743200"/>
            <a:ext cx="876300" cy="2024064"/>
          </a:xfrm>
          <a:prstGeom prst="rect">
            <a:avLst/>
          </a:prstGeom>
          <a:solidFill>
            <a:schemeClr val="bg1"/>
          </a:solidFill>
          <a:ln>
            <a:no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a:p>
        </p:txBody>
      </p:sp>
      <p:pic>
        <p:nvPicPr>
          <p:cNvPr id="1026" name="Picture 2" descr="ICANN">
            <a:extLst>
              <a:ext uri="{FF2B5EF4-FFF2-40B4-BE49-F238E27FC236}">
                <a16:creationId xmlns:a16="http://schemas.microsoft.com/office/drawing/2014/main" id="{C8F95A1E-BDFE-284D-BE5E-6736E4FDE38F}"/>
              </a:ext>
            </a:extLst>
          </p:cNvPr>
          <p:cNvPicPr>
            <a:picLocks noChangeAspect="1" noChangeArrowheads="1"/>
          </p:cNvPicPr>
          <p:nvPr/>
        </p:nvPicPr>
        <p:blipFill>
          <a:blip r:embed="rId2" cstate="hqprint">
            <a:extLst>
              <a:ext uri="{28A0092B-C50C-407E-A947-70E740481C1C}">
                <a14:useLocalDpi xmlns:a14="http://schemas.microsoft.com/office/drawing/2010/main"/>
              </a:ext>
            </a:extLst>
          </a:blip>
          <a:srcRect/>
          <a:stretch>
            <a:fillRect/>
          </a:stretch>
        </p:blipFill>
        <p:spPr bwMode="auto">
          <a:xfrm>
            <a:off x="4572000" y="955563"/>
            <a:ext cx="4032487" cy="32323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A23DD15-D268-8F40-9BE7-E529D76EF13C}"/>
              </a:ext>
            </a:extLst>
          </p:cNvPr>
          <p:cNvSpPr>
            <a:spLocks noGrp="1"/>
          </p:cNvSpPr>
          <p:nvPr>
            <p:ph type="sldNum" sz="quarter" idx="10"/>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395021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website&#10;&#10;Description automatically generated">
            <a:extLst>
              <a:ext uri="{FF2B5EF4-FFF2-40B4-BE49-F238E27FC236}">
                <a16:creationId xmlns:a16="http://schemas.microsoft.com/office/drawing/2014/main" id="{14426793-C006-2241-9941-FBDA50FED93E}"/>
              </a:ext>
            </a:extLst>
          </p:cNvPr>
          <p:cNvPicPr>
            <a:picLocks noGrp="1" noChangeAspect="1"/>
          </p:cNvPicPr>
          <p:nvPr>
            <p:ph idx="1"/>
          </p:nvPr>
        </p:nvPicPr>
        <p:blipFill>
          <a:blip r:embed="rId2"/>
          <a:stretch>
            <a:fillRect/>
          </a:stretch>
        </p:blipFill>
        <p:spPr>
          <a:xfrm>
            <a:off x="457200" y="1550947"/>
            <a:ext cx="8229600" cy="2692481"/>
          </a:xfrm>
        </p:spPr>
      </p:pic>
      <p:sp>
        <p:nvSpPr>
          <p:cNvPr id="5" name="Slide Number Placeholder 4">
            <a:extLst>
              <a:ext uri="{FF2B5EF4-FFF2-40B4-BE49-F238E27FC236}">
                <a16:creationId xmlns:a16="http://schemas.microsoft.com/office/drawing/2014/main" id="{09AD9A3F-D944-4548-BC69-47317C0B2CDD}"/>
              </a:ext>
            </a:extLst>
          </p:cNvPr>
          <p:cNvSpPr>
            <a:spLocks noGrp="1"/>
          </p:cNvSpPr>
          <p:nvPr>
            <p:ph type="sldNum" sz="quarter" idx="10"/>
          </p:nvPr>
        </p:nvSpPr>
        <p:spPr>
          <a:xfrm>
            <a:off x="8406917" y="4870380"/>
            <a:ext cx="279883" cy="276999"/>
          </a:xfrm>
        </p:spPr>
        <p:txBody>
          <a:bodyPr/>
          <a:lstStyle/>
          <a:p>
            <a:fld id="{86CB4B4D-7CA3-9044-876B-883B54F8677D}" type="slidenum">
              <a:rPr lang="en-US" smtClean="0"/>
              <a:pPr/>
              <a:t>9</a:t>
            </a:fld>
            <a:endParaRPr lang="en-US"/>
          </a:p>
        </p:txBody>
      </p:sp>
      <p:sp>
        <p:nvSpPr>
          <p:cNvPr id="2" name="Title 1"/>
          <p:cNvSpPr>
            <a:spLocks noGrp="1"/>
          </p:cNvSpPr>
          <p:nvPr>
            <p:ph type="title"/>
          </p:nvPr>
        </p:nvSpPr>
        <p:spPr>
          <a:xfrm>
            <a:off x="457200" y="205978"/>
            <a:ext cx="8229600" cy="857251"/>
          </a:xfrm>
        </p:spPr>
        <p:txBody>
          <a:bodyPr>
            <a:normAutofit/>
          </a:bodyPr>
          <a:lstStyle/>
          <a:p>
            <a:r>
              <a:rPr lang="en-US" dirty="0"/>
              <a:t>See you next time, in Madrid hopefully!</a:t>
            </a:r>
          </a:p>
        </p:txBody>
      </p:sp>
    </p:spTree>
    <p:extLst>
      <p:ext uri="{BB962C8B-B14F-4D97-AF65-F5344CB8AC3E}">
        <p14:creationId xmlns:p14="http://schemas.microsoft.com/office/powerpoint/2010/main" val="2555074383"/>
      </p:ext>
    </p:extLst>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iesg">
  <a:themeElements>
    <a:clrScheme name="">
      <a:dk1>
        <a:srgbClr val="000000"/>
      </a:dk1>
      <a:lt1>
        <a:srgbClr val="FFFFFF"/>
      </a:lt1>
      <a:dk2>
        <a:srgbClr val="000000"/>
      </a:dk2>
      <a:lt2>
        <a:srgbClr val="232323"/>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iesg">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lnDef>
  </a:objectDefaults>
  <a:extraClrSchemeLst>
    <a:extraClrScheme>
      <a:clrScheme name="ies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s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s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s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s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s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s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3309</TotalTime>
  <Words>480</Words>
  <Application>Microsoft Macintosh PowerPoint</Application>
  <PresentationFormat>On-screen Show (16:9)</PresentationFormat>
  <Paragraphs>61</Paragraphs>
  <Slides>9</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Helvetica</vt:lpstr>
      <vt:lpstr>Times New Roman</vt:lpstr>
      <vt:lpstr>1_Office Theme</vt:lpstr>
      <vt:lpstr>1_iesg</vt:lpstr>
      <vt:lpstr>IETF Hackathon</vt:lpstr>
      <vt:lpstr>Why Are We Here</vt:lpstr>
      <vt:lpstr>Note Well</vt:lpstr>
      <vt:lpstr>Agenda</vt:lpstr>
      <vt:lpstr>Project Presentations</vt:lpstr>
      <vt:lpstr>https://github.com/ietf-hackathon  </vt:lpstr>
      <vt:lpstr>Results Presentation Schedule</vt:lpstr>
      <vt:lpstr>THANK YOU!</vt:lpstr>
      <vt:lpstr>See you next time, in Madrid hopefully!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Hackathon</dc:title>
  <dc:creator>Charles Eckel (eckelcu)</dc:creator>
  <cp:lastModifiedBy>Charles Eckel (eckelcu)</cp:lastModifiedBy>
  <cp:revision>69</cp:revision>
  <cp:lastPrinted>2021-03-01T15:11:32Z</cp:lastPrinted>
  <dcterms:created xsi:type="dcterms:W3CDTF">2020-07-18T21:06:17Z</dcterms:created>
  <dcterms:modified xsi:type="dcterms:W3CDTF">2021-07-23T21:21:43Z</dcterms:modified>
</cp:coreProperties>
</file>