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8840" y="1306003"/>
            <a:ext cx="4086547" cy="1265748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IETF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087487" cy="10498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111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July 19-23, 2021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Online</a:t>
            </a:r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problem were you working on?&gt;</a:t>
            </a:r>
            <a:br/>
            <a:endParaRPr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&lt;What drafts/RFC’s were involved?&gt;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&lt;Specific problems to solve&gt;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&lt;How you planned to solve it?&gt;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/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you achieved? (key results)&gt;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ideas - what team agreed on&gt;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code - links to github&gt;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design/architecture - what was novel?&gt;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inter-op testing? - link to results&gt;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&lt;Demos - links to videos&gt;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&lt;Lessons learned from this hackathon&gt;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&lt;Issues with existing drafts/RFCs&gt;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implementation guidance?&gt;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feedback to take to WG?&gt;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work to take to WG?&gt;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t>First timers @ IETF/Hackathon: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t>&lt;Other links, contacts or notes&gt;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162</Words>
  <Application>Microsoft Macintosh PowerPoint</Application>
  <PresentationFormat>On-screen Show (16:9)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Charles Eckel (eckelcu)</cp:lastModifiedBy>
  <cp:revision>10</cp:revision>
  <dcterms:modified xsi:type="dcterms:W3CDTF">2021-04-23T20:21:24Z</dcterms:modified>
</cp:coreProperties>
</file>