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66" r:id="rId5"/>
    <p:sldId id="257" r:id="rId6"/>
    <p:sldId id="279" r:id="rId7"/>
    <p:sldId id="269" r:id="rId8"/>
    <p:sldId id="277" r:id="rId9"/>
    <p:sldId id="278" r:id="rId10"/>
    <p:sldId id="293" r:id="rId11"/>
    <p:sldId id="290" r:id="rId12"/>
    <p:sldId id="294" r:id="rId13"/>
    <p:sldId id="295" r:id="rId14"/>
    <p:sldId id="296" r:id="rId15"/>
    <p:sldId id="297" r:id="rId16"/>
    <p:sldId id="259" r:id="rId17"/>
    <p:sldId id="270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7284C-98EC-44D1-9406-9F390505898F}" v="9" dt="2021-07-23T12:20:15.0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" userId="487bc3e3-9ce7-4cdd-b7b4-8899ea88d289" providerId="ADAL" clId="{EAB70E51-8D9E-44E2-A419-AE4D49DC30E0}"/>
    <pc:docChg chg="undo custSel modSld">
      <pc:chgData name="Thomas" userId="487bc3e3-9ce7-4cdd-b7b4-8899ea88d289" providerId="ADAL" clId="{EAB70E51-8D9E-44E2-A419-AE4D49DC30E0}" dt="2021-07-23T12:20:51.047" v="366" actId="1592"/>
      <pc:docMkLst>
        <pc:docMk/>
      </pc:docMkLst>
      <pc:sldChg chg="modSp delCm">
        <pc:chgData name="Thomas" userId="487bc3e3-9ce7-4cdd-b7b4-8899ea88d289" providerId="ADAL" clId="{EAB70E51-8D9E-44E2-A419-AE4D49DC30E0}" dt="2021-07-23T12:13:19.975" v="286" actId="1592"/>
        <pc:sldMkLst>
          <pc:docMk/>
          <pc:sldMk cId="0" sldId="257"/>
        </pc:sldMkLst>
        <pc:spChg chg="mod">
          <ac:chgData name="Thomas" userId="487bc3e3-9ce7-4cdd-b7b4-8899ea88d289" providerId="ADAL" clId="{EAB70E51-8D9E-44E2-A419-AE4D49DC30E0}" dt="2021-07-23T12:13:17.573" v="28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delCm">
        <pc:chgData name="Thomas" userId="487bc3e3-9ce7-4cdd-b7b4-8899ea88d289" providerId="ADAL" clId="{EAB70E51-8D9E-44E2-A419-AE4D49DC30E0}" dt="2021-07-23T12:20:40.925" v="365" actId="1592"/>
        <pc:sldMkLst>
          <pc:docMk/>
          <pc:sldMk cId="0" sldId="259"/>
        </pc:sldMkLst>
        <pc:spChg chg="mod">
          <ac:chgData name="Thomas" userId="487bc3e3-9ce7-4cdd-b7b4-8899ea88d289" providerId="ADAL" clId="{EAB70E51-8D9E-44E2-A419-AE4D49DC30E0}" dt="2021-07-23T12:10:28.181" v="120" actId="20577"/>
          <ac:spMkLst>
            <pc:docMk/>
            <pc:sldMk cId="0" sldId="259"/>
            <ac:spMk id="1460" creationId="{00000000-0000-0000-0000-000000000000}"/>
          </ac:spMkLst>
        </pc:spChg>
        <pc:spChg chg="mod">
          <ac:chgData name="Thomas" userId="487bc3e3-9ce7-4cdd-b7b4-8899ea88d289" providerId="ADAL" clId="{EAB70E51-8D9E-44E2-A419-AE4D49DC30E0}" dt="2021-07-23T12:10:16.459" v="112" actId="27636"/>
          <ac:spMkLst>
            <pc:docMk/>
            <pc:sldMk cId="0" sldId="259"/>
            <ac:spMk id="1461" creationId="{00000000-0000-0000-0000-000000000000}"/>
          </ac:spMkLst>
        </pc:spChg>
      </pc:sldChg>
      <pc:sldChg chg="modSp delCm">
        <pc:chgData name="Thomas" userId="487bc3e3-9ce7-4cdd-b7b4-8899ea88d289" providerId="ADAL" clId="{EAB70E51-8D9E-44E2-A419-AE4D49DC30E0}" dt="2021-07-23T12:20:51.047" v="366" actId="1592"/>
        <pc:sldMkLst>
          <pc:docMk/>
          <pc:sldMk cId="593293132" sldId="270"/>
        </pc:sldMkLst>
        <pc:spChg chg="mod">
          <ac:chgData name="Thomas" userId="487bc3e3-9ce7-4cdd-b7b4-8899ea88d289" providerId="ADAL" clId="{EAB70E51-8D9E-44E2-A419-AE4D49DC30E0}" dt="2021-07-23T12:20:13.038" v="360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Thomas" userId="487bc3e3-9ce7-4cdd-b7b4-8899ea88d289" providerId="ADAL" clId="{EAB70E51-8D9E-44E2-A419-AE4D49DC30E0}" dt="2021-07-23T12:20:16.348" v="364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delCm">
        <pc:chgData name="Thomas" userId="487bc3e3-9ce7-4cdd-b7b4-8899ea88d289" providerId="ADAL" clId="{EAB70E51-8D9E-44E2-A419-AE4D49DC30E0}" dt="2021-07-23T12:19:36.830" v="359" actId="164"/>
        <pc:sldMkLst>
          <pc:docMk/>
          <pc:sldMk cId="4027489366" sldId="295"/>
        </pc:sldMkLst>
        <pc:spChg chg="mod">
          <ac:chgData name="Thomas" userId="487bc3e3-9ce7-4cdd-b7b4-8899ea88d289" providerId="ADAL" clId="{EAB70E51-8D9E-44E2-A419-AE4D49DC30E0}" dt="2021-07-23T12:14:37.180" v="298" actId="255"/>
          <ac:spMkLst>
            <pc:docMk/>
            <pc:sldMk cId="4027489366" sldId="295"/>
            <ac:spMk id="2" creationId="{00000000-0000-0000-0000-000000000000}"/>
          </ac:spMkLst>
        </pc:spChg>
        <pc:spChg chg="add del">
          <ac:chgData name="Thomas" userId="487bc3e3-9ce7-4cdd-b7b4-8899ea88d289" providerId="ADAL" clId="{EAB70E51-8D9E-44E2-A419-AE4D49DC30E0}" dt="2021-07-23T12:19:02.068" v="357" actId="478"/>
          <ac:spMkLst>
            <pc:docMk/>
            <pc:sldMk cId="4027489366" sldId="295"/>
            <ac:spMk id="8" creationId="{D2F44CD6-5B30-49F8-A526-DDB45BE3E22E}"/>
          </ac:spMkLst>
        </pc:spChg>
        <pc:spChg chg="add mod">
          <ac:chgData name="Thomas" userId="487bc3e3-9ce7-4cdd-b7b4-8899ea88d289" providerId="ADAL" clId="{EAB70E51-8D9E-44E2-A419-AE4D49DC30E0}" dt="2021-07-23T12:19:36.830" v="359" actId="164"/>
          <ac:spMkLst>
            <pc:docMk/>
            <pc:sldMk cId="4027489366" sldId="295"/>
            <ac:spMk id="11" creationId="{F50C1315-ECDF-43CC-964C-58B38919FA52}"/>
          </ac:spMkLst>
        </pc:spChg>
        <pc:spChg chg="add del mod">
          <ac:chgData name="Thomas" userId="487bc3e3-9ce7-4cdd-b7b4-8899ea88d289" providerId="ADAL" clId="{EAB70E51-8D9E-44E2-A419-AE4D49DC30E0}" dt="2021-07-23T12:18:33.223" v="342" actId="478"/>
          <ac:spMkLst>
            <pc:docMk/>
            <pc:sldMk cId="4027489366" sldId="295"/>
            <ac:spMk id="13" creationId="{A47D70C4-0F8E-4F72-B3EB-3B7162D44FBB}"/>
          </ac:spMkLst>
        </pc:spChg>
        <pc:spChg chg="add del">
          <ac:chgData name="Thomas" userId="487bc3e3-9ce7-4cdd-b7b4-8899ea88d289" providerId="ADAL" clId="{EAB70E51-8D9E-44E2-A419-AE4D49DC30E0}" dt="2021-07-23T12:18:41.211" v="346"/>
          <ac:spMkLst>
            <pc:docMk/>
            <pc:sldMk cId="4027489366" sldId="295"/>
            <ac:spMk id="15" creationId="{DC3C32B4-ED92-4C49-9DF6-422B1FE8161C}"/>
          </ac:spMkLst>
        </pc:spChg>
        <pc:spChg chg="add mod">
          <ac:chgData name="Thomas" userId="487bc3e3-9ce7-4cdd-b7b4-8899ea88d289" providerId="ADAL" clId="{EAB70E51-8D9E-44E2-A419-AE4D49DC30E0}" dt="2021-07-23T12:19:17.803" v="358" actId="255"/>
          <ac:spMkLst>
            <pc:docMk/>
            <pc:sldMk cId="4027489366" sldId="295"/>
            <ac:spMk id="17" creationId="{8714C86A-CA33-429A-964C-C6142B0F0C4E}"/>
          </ac:spMkLst>
        </pc:spChg>
        <pc:grpChg chg="add mod">
          <ac:chgData name="Thomas" userId="487bc3e3-9ce7-4cdd-b7b4-8899ea88d289" providerId="ADAL" clId="{EAB70E51-8D9E-44E2-A419-AE4D49DC30E0}" dt="2021-07-23T12:18:57.347" v="355" actId="1037"/>
          <ac:grpSpMkLst>
            <pc:docMk/>
            <pc:sldMk cId="4027489366" sldId="295"/>
            <ac:grpSpMk id="18" creationId="{B026096E-3933-4D7B-A004-463077792438}"/>
          </ac:grpSpMkLst>
        </pc:grpChg>
        <pc:grpChg chg="add mod">
          <ac:chgData name="Thomas" userId="487bc3e3-9ce7-4cdd-b7b4-8899ea88d289" providerId="ADAL" clId="{EAB70E51-8D9E-44E2-A419-AE4D49DC30E0}" dt="2021-07-23T12:19:36.830" v="359" actId="164"/>
          <ac:grpSpMkLst>
            <pc:docMk/>
            <pc:sldMk cId="4027489366" sldId="295"/>
            <ac:grpSpMk id="19" creationId="{48FC2275-108B-4E0B-B7E2-9B6B8641E187}"/>
          </ac:grpSpMkLst>
        </pc:grpChg>
        <pc:picChg chg="mod">
          <ac:chgData name="Thomas" userId="487bc3e3-9ce7-4cdd-b7b4-8899ea88d289" providerId="ADAL" clId="{EAB70E51-8D9E-44E2-A419-AE4D49DC30E0}" dt="2021-07-23T12:17:24.776" v="305" actId="14100"/>
          <ac:picMkLst>
            <pc:docMk/>
            <pc:sldMk cId="4027489366" sldId="295"/>
            <ac:picMk id="5" creationId="{DE03D7CA-D901-4469-9FA2-4290A6AFBC27}"/>
          </ac:picMkLst>
        </pc:picChg>
        <pc:picChg chg="mod">
          <ac:chgData name="Thomas" userId="487bc3e3-9ce7-4cdd-b7b4-8899ea88d289" providerId="ADAL" clId="{EAB70E51-8D9E-44E2-A419-AE4D49DC30E0}" dt="2021-07-23T12:17:16.754" v="302" actId="1076"/>
          <ac:picMkLst>
            <pc:docMk/>
            <pc:sldMk cId="4027489366" sldId="295"/>
            <ac:picMk id="7" creationId="{07C6CF78-9F4F-45B8-AE69-8AA63F9E8C74}"/>
          </ac:picMkLst>
        </pc:picChg>
        <pc:cxnChg chg="add del">
          <ac:chgData name="Thomas" userId="487bc3e3-9ce7-4cdd-b7b4-8899ea88d289" providerId="ADAL" clId="{EAB70E51-8D9E-44E2-A419-AE4D49DC30E0}" dt="2021-07-23T12:19:00.391" v="356" actId="478"/>
          <ac:cxnSpMkLst>
            <pc:docMk/>
            <pc:sldMk cId="4027489366" sldId="295"/>
            <ac:cxnSpMk id="6" creationId="{A534F1E7-5438-412E-9C8B-1D42EA257F05}"/>
          </ac:cxnSpMkLst>
        </pc:cxnChg>
        <pc:cxnChg chg="add mod">
          <ac:chgData name="Thomas" userId="487bc3e3-9ce7-4cdd-b7b4-8899ea88d289" providerId="ADAL" clId="{EAB70E51-8D9E-44E2-A419-AE4D49DC30E0}" dt="2021-07-23T12:19:36.830" v="359" actId="164"/>
          <ac:cxnSpMkLst>
            <pc:docMk/>
            <pc:sldMk cId="4027489366" sldId="295"/>
            <ac:cxnSpMk id="10" creationId="{D6560A35-702D-4664-BB80-D019953EC40E}"/>
          </ac:cxnSpMkLst>
        </pc:cxnChg>
        <pc:cxnChg chg="add del">
          <ac:chgData name="Thomas" userId="487bc3e3-9ce7-4cdd-b7b4-8899ea88d289" providerId="ADAL" clId="{EAB70E51-8D9E-44E2-A419-AE4D49DC30E0}" dt="2021-07-23T12:18:41.211" v="346"/>
          <ac:cxnSpMkLst>
            <pc:docMk/>
            <pc:sldMk cId="4027489366" sldId="295"/>
            <ac:cxnSpMk id="14" creationId="{7DB814A4-D4EF-4245-BBB3-0B715B1E21C4}"/>
          </ac:cxnSpMkLst>
        </pc:cxnChg>
        <pc:cxnChg chg="add mod">
          <ac:chgData name="Thomas" userId="487bc3e3-9ce7-4cdd-b7b4-8899ea88d289" providerId="ADAL" clId="{EAB70E51-8D9E-44E2-A419-AE4D49DC30E0}" dt="2021-07-23T12:18:50.659" v="348" actId="164"/>
          <ac:cxnSpMkLst>
            <pc:docMk/>
            <pc:sldMk cId="4027489366" sldId="295"/>
            <ac:cxnSpMk id="16" creationId="{9D1395B9-4DF4-424A-A2DE-ED9312868376}"/>
          </ac:cxnSpMkLst>
        </pc:cxnChg>
      </pc:sldChg>
    </pc:docChg>
  </pc:docChgLst>
  <pc:docChgLst>
    <pc:chgData name="Graf Thomas, INI-NET-TCZ-ZH1" userId="487bc3e3-9ce7-4cdd-b7b4-8899ea88d289" providerId="ADAL" clId="{08E7284C-98EC-44D1-9406-9F390505898F}"/>
    <pc:docChg chg="modSld">
      <pc:chgData name="Graf Thomas, INI-NET-TCZ-ZH1" userId="487bc3e3-9ce7-4cdd-b7b4-8899ea88d289" providerId="ADAL" clId="{08E7284C-98EC-44D1-9406-9F390505898F}" dt="2021-07-23T16:32:19.927" v="29" actId="20577"/>
      <pc:docMkLst>
        <pc:docMk/>
      </pc:docMkLst>
      <pc:sldChg chg="modSp">
        <pc:chgData name="Graf Thomas, INI-NET-TCZ-ZH1" userId="487bc3e3-9ce7-4cdd-b7b4-8899ea88d289" providerId="ADAL" clId="{08E7284C-98EC-44D1-9406-9F390505898F}" dt="2021-07-23T16:29:31.576" v="16" actId="20577"/>
        <pc:sldMkLst>
          <pc:docMk/>
          <pc:sldMk cId="550942845" sldId="296"/>
        </pc:sldMkLst>
        <pc:spChg chg="mod">
          <ac:chgData name="Graf Thomas, INI-NET-TCZ-ZH1" userId="487bc3e3-9ce7-4cdd-b7b4-8899ea88d289" providerId="ADAL" clId="{08E7284C-98EC-44D1-9406-9F390505898F}" dt="2021-07-23T16:29:31.576" v="16" actId="20577"/>
          <ac:spMkLst>
            <pc:docMk/>
            <pc:sldMk cId="550942845" sldId="296"/>
            <ac:spMk id="9" creationId="{00000000-0000-0000-0000-000000000000}"/>
          </ac:spMkLst>
        </pc:spChg>
      </pc:sldChg>
      <pc:sldChg chg="modSp">
        <pc:chgData name="Graf Thomas, INI-NET-TCZ-ZH1" userId="487bc3e3-9ce7-4cdd-b7b4-8899ea88d289" providerId="ADAL" clId="{08E7284C-98EC-44D1-9406-9F390505898F}" dt="2021-07-23T16:32:19.927" v="29" actId="20577"/>
        <pc:sldMkLst>
          <pc:docMk/>
          <pc:sldMk cId="1433530904" sldId="297"/>
        </pc:sldMkLst>
        <pc:spChg chg="mod">
          <ac:chgData name="Graf Thomas, INI-NET-TCZ-ZH1" userId="487bc3e3-9ce7-4cdd-b7b4-8899ea88d289" providerId="ADAL" clId="{08E7284C-98EC-44D1-9406-9F390505898F}" dt="2021-07-23T16:32:19.927" v="29" actId="20577"/>
          <ac:spMkLst>
            <pc:docMk/>
            <pc:sldMk cId="1433530904" sldId="297"/>
            <ac:spMk id="9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3T12:18:04.708" idx="15">
    <p:pos x="10" y="10"/>
    <p:text>Add back the flag on the image with the timestamp of the bgp flap.</p:text>
    <p:extLst>
      <p:ext uri="{C676402C-5697-4E1C-873F-D02D1690AC5C}">
        <p15:threadingInfo xmlns:p15="http://schemas.microsoft.com/office/powerpoint/2012/main" timeZoneBias="-120"/>
      </p:ext>
    </p:extLst>
  </p:cm>
  <p:cm authorId="2" dt="2021-07-23T12:18:43.801" idx="16">
    <p:pos x="10" y="106"/>
    <p:text>Should be around 1000. This make clearer when we flapped and the impact</p:text>
    <p:extLst>
      <p:ext uri="{C676402C-5697-4E1C-873F-D02D1690AC5C}">
        <p15:threadingInfo xmlns:p15="http://schemas.microsoft.com/office/powerpoint/2012/main" timeZoneBias="-120">
          <p15:parentCm authorId="2" idx="1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71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58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draft-cppy-grow-bmp-path-marking-tlv" TargetMode="External"/><Relationship Id="rId4" Type="http://schemas.openxmlformats.org/officeDocument/2006/relationships/hyperlink" Target="https://tools.ietf.org/html/draft-ietf-grow-bmp-tlv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github.com/Exa-Networks/exabgp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 &amp; YANG</a:t>
            </a:r>
            <a:br>
              <a:rPr lang="en-US" dirty="0"/>
            </a:br>
            <a:r>
              <a:rPr lang="en-US" sz="2800" dirty="0"/>
              <a:t>GROW and NETCONF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111</a:t>
            </a:r>
          </a:p>
          <a:p>
            <a:r>
              <a:rPr lang="en-US" dirty="0"/>
              <a:t>July 19-23th, 2021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89D4C0-72C1-43A0-BAC2-2D6E716EC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30" y="1123892"/>
            <a:ext cx="4211725" cy="28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Huawei VPNv4 route-reflector</a:t>
            </a:r>
            <a:br>
              <a:rPr lang="en-US" sz="3600" dirty="0"/>
            </a:br>
            <a:r>
              <a:rPr lang="en-US" sz="3100" dirty="0"/>
              <a:t>Memory and CPU impact before and after BGP Flap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Memory and CPU comparison between BMP enabled and disabled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03D7CA-D901-4469-9FA2-4290A6AF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19" y="1147229"/>
            <a:ext cx="3868547" cy="290141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7C6CF78-9F4F-45B8-AE69-8AA63F9E8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2" y="1107154"/>
            <a:ext cx="3921980" cy="29414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8FC2275-108B-4E0B-B7E2-9B6B8641E187}"/>
              </a:ext>
            </a:extLst>
          </p:cNvPr>
          <p:cNvGrpSpPr/>
          <p:nvPr/>
        </p:nvGrpSpPr>
        <p:grpSpPr>
          <a:xfrm>
            <a:off x="1952669" y="3706091"/>
            <a:ext cx="914400" cy="709471"/>
            <a:chOff x="1952669" y="3706091"/>
            <a:chExt cx="914400" cy="709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560A35-702D-4664-BB80-D019953EC40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409869" y="3706091"/>
              <a:ext cx="0" cy="416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0C1315-ECDF-43CC-964C-58B38919FA52}"/>
                </a:ext>
              </a:extLst>
            </p:cNvPr>
            <p:cNvSpPr txBox="1"/>
            <p:nvPr/>
          </p:nvSpPr>
          <p:spPr bwMode="gray">
            <a:xfrm>
              <a:off x="1952669" y="4122968"/>
              <a:ext cx="914400" cy="292594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400" dirty="0"/>
                <a:t>BGP Flap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26096E-3933-4D7B-A004-463077792438}"/>
              </a:ext>
            </a:extLst>
          </p:cNvPr>
          <p:cNvGrpSpPr/>
          <p:nvPr/>
        </p:nvGrpSpPr>
        <p:grpSpPr>
          <a:xfrm>
            <a:off x="6283038" y="3727654"/>
            <a:ext cx="914400" cy="709471"/>
            <a:chOff x="2105069" y="3858491"/>
            <a:chExt cx="914400" cy="709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1395B9-4DF4-424A-A2DE-ED931286837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562269" y="3858491"/>
              <a:ext cx="0" cy="416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4C86A-CA33-429A-964C-C6142B0F0C4E}"/>
                </a:ext>
              </a:extLst>
            </p:cNvPr>
            <p:cNvSpPr txBox="1"/>
            <p:nvPr/>
          </p:nvSpPr>
          <p:spPr bwMode="gray">
            <a:xfrm>
              <a:off x="2105069" y="4275368"/>
              <a:ext cx="914400" cy="292594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400" dirty="0"/>
                <a:t>BGP Flap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4893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Juniper VPNv4 route-reflector</a:t>
            </a:r>
            <a:br>
              <a:rPr lang="en-US" sz="3600" dirty="0"/>
            </a:br>
            <a:r>
              <a:rPr lang="en-US" sz="3600" dirty="0"/>
              <a:t>Memory and CPU impact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Memory and CPU comparison between BMP enabled and disabled on Huawei RR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26C30-A136-41AB-A0D3-840299F0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6" y="1148338"/>
            <a:ext cx="4073440" cy="3341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F2591-05AC-4D53-B774-3FC98803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8337"/>
            <a:ext cx="4332362" cy="3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28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Cisco IOS XR MPLS PE</a:t>
            </a:r>
            <a:br>
              <a:rPr lang="en-US" sz="3600" dirty="0"/>
            </a:br>
            <a:r>
              <a:rPr lang="en-US" sz="3600" dirty="0"/>
              <a:t>Memory and CPU impact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Memory and CPU comparison between BMP enabled and disabled on Huawei RR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78013-C101-4E1C-B69B-5EAD0960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2" y="1140345"/>
            <a:ext cx="4078218" cy="3357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FA3B7-47DB-4B87-BAE2-5FDB3EC9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64" y="1204067"/>
            <a:ext cx="4209836" cy="32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09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  <a:r>
              <a:rPr lang="de-CH" dirty="0"/>
              <a:t> (</a:t>
            </a:r>
            <a:r>
              <a:rPr lang="de-CH" dirty="0" err="1"/>
              <a:t>again</a:t>
            </a:r>
            <a:r>
              <a:rPr lang="de-CH" dirty="0"/>
              <a:t>)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With the 6</a:t>
            </a:r>
            <a:r>
              <a:rPr lang="en-US" baseline="30000" dirty="0"/>
              <a:t>th</a:t>
            </a:r>
            <a:r>
              <a:rPr lang="en-US" dirty="0"/>
              <a:t> hackathon, we know the drill. Consistency more and more pays off.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Good preparation, planning with test automation was gold.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Testbed getting instable with 4'000'000 routes. Need to increase performance and stability.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Yet again,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Pierre Francois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Paolo Lucente – NTT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3079676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748146" y="3747682"/>
            <a:ext cx="7017327" cy="11898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…</a:t>
            </a:r>
            <a:r>
              <a:rPr lang="en-US" sz="2000" dirty="0">
                <a:hlinkClick r:id="rId2"/>
              </a:rPr>
              <a:t>Imply </a:t>
            </a:r>
            <a:r>
              <a:rPr lang="en-US" sz="2000" dirty="0"/>
              <a:t>for providing us the big data, </a:t>
            </a:r>
          </a:p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Huawei for the network environment and support, </a:t>
            </a:r>
          </a:p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and Cisco for Software and the test cases.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BMP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075041"/>
            <a:ext cx="8319995" cy="386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Performance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800" dirty="0"/>
              <a:t>Measure CPU and memory consumption of BGP process when BMP Adj-RIB IN, OUT and Local-RIB with path-marking TLV is enabled.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cppy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800" dirty="0"/>
              <a:t>Measure impact of BMP when session is stable, unstable, and when BGP peer is flapping.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Tx/>
              <a:defRPr sz="2400"/>
            </a:pPr>
            <a:r>
              <a:rPr lang="en-US" sz="1800" dirty="0"/>
              <a:t>Verify the completeness of information sent by BMP route-monitoring about BGP RIB state when BGP is congested. 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Tx/>
              <a:defRPr sz="2400"/>
            </a:pPr>
            <a:r>
              <a:rPr lang="en-US" sz="1800" dirty="0"/>
              <a:t>Verify possible BGP route-propagation delay impact when BMP is enabled on a transit node. 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3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4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5"/>
              </a:rPr>
              <a:t>Pivot</a:t>
            </a:r>
            <a:r>
              <a:rPr lang="en-US" sz="18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6"/>
              </a:rPr>
              <a:t>BMP dissector </a:t>
            </a:r>
            <a:r>
              <a:rPr lang="en-US" sz="18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ExaBGP</a:t>
            </a:r>
            <a:r>
              <a:rPr lang="en-US" sz="1800" dirty="0"/>
              <a:t> for BGP VPnv4/6 route generation</a:t>
            </a:r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lang="en-US" sz="24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AAA40-75BE-4E9A-A54D-525D71F1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207375"/>
            <a:ext cx="5967065" cy="337088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6308566" y="1207375"/>
            <a:ext cx="2590269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VPNv4 1'000'000 path's </a:t>
            </a:r>
            <a:r>
              <a:rPr lang="en-US" sz="1300" dirty="0"/>
              <a:t>route generation with </a:t>
            </a:r>
            <a:r>
              <a:rPr lang="en-US" sz="1300" dirty="0" err="1"/>
              <a:t>ExaBGP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VPNv4 route-reflector </a:t>
            </a:r>
            <a:r>
              <a:rPr lang="en-US" sz="1300" dirty="0"/>
              <a:t>BMP Adj-RIB IN pre-policy and Adj-RIB Out post-policy. with draft-</a:t>
            </a:r>
            <a:r>
              <a:rPr lang="en-US" sz="1300" dirty="0" err="1"/>
              <a:t>ietf</a:t>
            </a:r>
            <a:r>
              <a:rPr lang="en-US" sz="1300" dirty="0"/>
              <a:t>-grow-bmp-</a:t>
            </a:r>
            <a:r>
              <a:rPr lang="en-US" sz="1300" dirty="0" err="1"/>
              <a:t>tlv</a:t>
            </a:r>
            <a:r>
              <a:rPr lang="en-US" sz="1300" dirty="0"/>
              <a:t> and draft-</a:t>
            </a:r>
            <a:r>
              <a:rPr lang="en-US" sz="1300" dirty="0" err="1"/>
              <a:t>cppy</a:t>
            </a:r>
            <a:r>
              <a:rPr lang="en-US" sz="1300" dirty="0"/>
              <a:t>-grow-bmp-path-marking-</a:t>
            </a:r>
            <a:r>
              <a:rPr lang="en-US" sz="1300" dirty="0" err="1"/>
              <a:t>tlv</a:t>
            </a:r>
            <a:r>
              <a:rPr lang="en-US" sz="1300" dirty="0"/>
              <a:t> on</a:t>
            </a:r>
            <a:r>
              <a:rPr lang="en-US" sz="1300" b="1" dirty="0"/>
              <a:t> Huawei VRP V800R013.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VPNv4 route-reflector </a:t>
            </a:r>
            <a:r>
              <a:rPr lang="en-US" sz="1300" dirty="0"/>
              <a:t>BMP Adj-RIB Out post-policy on </a:t>
            </a:r>
            <a:r>
              <a:rPr lang="en-US" sz="1300" b="1" dirty="0"/>
              <a:t>Juniper </a:t>
            </a:r>
            <a:r>
              <a:rPr lang="en-US" sz="1300" b="1" dirty="0" err="1"/>
              <a:t>JunOS</a:t>
            </a:r>
            <a:r>
              <a:rPr lang="en-US" sz="1300" b="1" dirty="0"/>
              <a:t> 21.1R1.11.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MPLS PE </a:t>
            </a:r>
            <a:r>
              <a:rPr lang="en-US" sz="1300" dirty="0"/>
              <a:t>BMP Adj-RIB IN pre-policy on </a:t>
            </a:r>
            <a:r>
              <a:rPr lang="en-US" sz="1300" b="1" dirty="0"/>
              <a:t>IOS XR 7.4.1 and IOS XE 17.6.1 EFT.</a:t>
            </a: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800" dirty="0"/>
              <a:t>Test automation contains ExaBGP for sequenced BGP VPNv4 unicast route generation, BMP state initialization, BMP metric and YANG push </a:t>
            </a:r>
            <a:r>
              <a:rPr lang="en-US" sz="1800" dirty="0" err="1"/>
              <a:t>cpu</a:t>
            </a:r>
            <a:r>
              <a:rPr lang="en-US" sz="1800" dirty="0"/>
              <a:t> and memory process usage data collection. </a:t>
            </a:r>
          </a:p>
          <a:p>
            <a:r>
              <a:rPr lang="en-US" sz="1800" dirty="0"/>
              <a:t>BMP route-monitoring prefix loss and delay can be automatically measured.</a:t>
            </a:r>
          </a:p>
          <a:p>
            <a:r>
              <a:rPr lang="en-US" sz="1800" dirty="0"/>
              <a:t>CPU and memory usage now monitored on BGP process level.</a:t>
            </a:r>
          </a:p>
          <a:p>
            <a:r>
              <a:rPr lang="en-US" sz="1800" dirty="0"/>
              <a:t>Comparison between 4 different operating systems.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800" dirty="0"/>
              <a:t>Redo same tests with higher scale and Cisco IOS XR being the route-reflector, Cisco IOS XE being the MPLS PE and improved timestamping on Huawei VRP.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0D4D-7E34-44CF-96C8-5AA0D6CC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68" y="2969074"/>
            <a:ext cx="4027532" cy="2054389"/>
          </a:xfrm>
          <a:prstGeom prst="rect">
            <a:avLst/>
          </a:prstGeom>
        </p:spPr>
      </p:pic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BMP Timestamping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C465FE-7BF3-4EFC-9DE9-9BE32B21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5" y="1078897"/>
            <a:ext cx="4027296" cy="189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3CD17C-92AB-4F6D-8BA2-1647EB46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66" y="1078897"/>
            <a:ext cx="4070534" cy="17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94089EA-EF18-4100-80C7-77D0EB14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5" y="3114988"/>
            <a:ext cx="4070732" cy="17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6AB6D3-2409-43CA-AA29-E90BB88895B7}"/>
              </a:ext>
            </a:extLst>
          </p:cNvPr>
          <p:cNvSpPr txBox="1"/>
          <p:nvPr/>
        </p:nvSpPr>
        <p:spPr bwMode="gray">
          <a:xfrm>
            <a:off x="2238644" y="3918156"/>
            <a:ext cx="1134804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Huawei VRP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D42E8-22C2-406F-A108-AE96D760EB10}"/>
              </a:ext>
            </a:extLst>
          </p:cNvPr>
          <p:cNvSpPr txBox="1"/>
          <p:nvPr/>
        </p:nvSpPr>
        <p:spPr bwMode="gray">
          <a:xfrm>
            <a:off x="6791356" y="1951154"/>
            <a:ext cx="1372929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Juniper </a:t>
            </a:r>
            <a:r>
              <a:rPr lang="de-CH" sz="1600" b="1" dirty="0" err="1">
                <a:solidFill>
                  <a:srgbClr val="FF0000"/>
                </a:solidFill>
              </a:rPr>
              <a:t>JunOS</a:t>
            </a:r>
            <a:endParaRPr lang="de-CH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569D4-3BA3-4B96-B521-AB0F92FE7080}"/>
              </a:ext>
            </a:extLst>
          </p:cNvPr>
          <p:cNvSpPr txBox="1"/>
          <p:nvPr/>
        </p:nvSpPr>
        <p:spPr bwMode="gray">
          <a:xfrm>
            <a:off x="2088184" y="1914920"/>
            <a:ext cx="1134804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Cisco IOS XR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334FE-CAEE-407C-85ED-2298CF3201F6}"/>
              </a:ext>
            </a:extLst>
          </p:cNvPr>
          <p:cNvSpPr txBox="1"/>
          <p:nvPr/>
        </p:nvSpPr>
        <p:spPr bwMode="gray">
          <a:xfrm>
            <a:off x="6791356" y="3989079"/>
            <a:ext cx="1439605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Cisco IOS XE</a:t>
            </a:r>
          </a:p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(</a:t>
            </a:r>
            <a:r>
              <a:rPr lang="de-CH" sz="1600" b="1" dirty="0" err="1">
                <a:solidFill>
                  <a:srgbClr val="FF0000"/>
                </a:solidFill>
              </a:rPr>
              <a:t>msec</a:t>
            </a:r>
            <a:r>
              <a:rPr lang="de-CH" sz="1600" b="1" dirty="0">
                <a:solidFill>
                  <a:srgbClr val="FF0000"/>
                </a:solidFill>
              </a:rPr>
              <a:t> in 17.6)</a:t>
            </a:r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Device Measurement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D226A-C0A0-4E10-92AD-69482C49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9" y="1302219"/>
            <a:ext cx="8686800" cy="29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69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Huawei VPNv4 route-reflector</a:t>
            </a:r>
            <a:br>
              <a:rPr lang="en-US" sz="3600" dirty="0"/>
            </a:br>
            <a:r>
              <a:rPr lang="en-US" sz="3600" dirty="0"/>
              <a:t>Impact of BMP on BGP Propagation Delay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BMP session </a:t>
            </a:r>
            <a:r>
              <a:rPr lang="en-US" sz="1500" b="1" u="sng" dirty="0"/>
              <a:t>on/off</a:t>
            </a:r>
            <a:r>
              <a:rPr lang="en-US" sz="1500" b="1" dirty="0"/>
              <a:t> </a:t>
            </a:r>
            <a:r>
              <a:rPr lang="en-US" sz="1500" dirty="0"/>
              <a:t>- Stable vs. Flapped BGP.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A5FDBAF-958A-4ABC-B728-A2786E46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1159028"/>
            <a:ext cx="4471845" cy="335388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54303031-7A79-4E50-A6FA-DBB2569C6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42" y="1217741"/>
            <a:ext cx="4315276" cy="32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60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Huawei VPNv4 route-reflector</a:t>
            </a:r>
            <a:br>
              <a:rPr lang="en-US" sz="3600" dirty="0"/>
            </a:br>
            <a:r>
              <a:rPr lang="en-US" sz="3600" dirty="0"/>
              <a:t>Impact of BMP on BGP Propagation Delay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Delay comparison between BMP enabled, disabled and BMP session flapping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F33E2CE-474C-4E7F-99A7-37BB41A2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0" y="1166498"/>
            <a:ext cx="4406537" cy="3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30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792A905D4FBE4781303B372FFF56B7" ma:contentTypeVersion="14" ma:contentTypeDescription="Ein neues Dokument erstellen." ma:contentTypeScope="" ma:versionID="ab72caaccef5f6d481adb8f966764807">
  <xsd:schema xmlns:xsd="http://www.w3.org/2001/XMLSchema" xmlns:xs="http://www.w3.org/2001/XMLSchema" xmlns:p="http://schemas.microsoft.com/office/2006/metadata/properties" xmlns:ns3="3e5e162a-5953-4fde-83b3-9639e6ab13bb" xmlns:ns4="266fa233-377d-43d6-82a1-e70154e55ff7" targetNamespace="http://schemas.microsoft.com/office/2006/metadata/properties" ma:root="true" ma:fieldsID="91c7e7d99b4f61da2f6ebd139df8b351" ns3:_="" ns4:_="">
    <xsd:import namespace="3e5e162a-5953-4fde-83b3-9639e6ab13bb"/>
    <xsd:import namespace="266fa233-377d-43d6-82a1-e70154e55f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e162a-5953-4fde-83b3-9639e6ab1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fa233-377d-43d6-82a1-e70154e55f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3AEB24-CB87-4794-BCD4-C3AAFD63DC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e162a-5953-4fde-83b3-9639e6ab13bb"/>
    <ds:schemaRef ds:uri="266fa233-377d-43d6-82a1-e70154e55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On-screen Show (16:9)</PresentationFormat>
  <Paragraphs>81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Times New Roman</vt:lpstr>
      <vt:lpstr>Office Theme</vt:lpstr>
      <vt:lpstr>BMP &amp; YANG GROW and NETCONF WG</vt:lpstr>
      <vt:lpstr>BMP Hackathon - Plan</vt:lpstr>
      <vt:lpstr>Hackathon – Software</vt:lpstr>
      <vt:lpstr>Hackathon - Network</vt:lpstr>
      <vt:lpstr>Lab Environment</vt:lpstr>
      <vt:lpstr>BMP Timestamping</vt:lpstr>
      <vt:lpstr>Device Measurement</vt:lpstr>
      <vt:lpstr>Huawei VPNv4 route-reflector Impact of BMP on BGP Propagation Delay</vt:lpstr>
      <vt:lpstr>Huawei VPNv4 route-reflector Impact of BMP on BGP Propagation Delay</vt:lpstr>
      <vt:lpstr>Huawei VPNv4 route-reflector Memory and CPU impact before and after BGP Flap</vt:lpstr>
      <vt:lpstr>Juniper VPNv4 route-reflector Memory and CPU impact</vt:lpstr>
      <vt:lpstr>Cisco IOS XR MPLS PE Memory and CPU impact</vt:lpstr>
      <vt:lpstr>What we learned (again)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INI-NET-TCZ-ZH1</cp:lastModifiedBy>
  <cp:revision>99</cp:revision>
  <dcterms:modified xsi:type="dcterms:W3CDTF">2021-07-23T16:32:26Z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2021-07-23T10:58:50Z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4bcb6c03-434e-4a58-97cd-98007a5268f4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ContentTypeId">
    <vt:lpwstr>0x01010028792A905D4FBE4781303B372FFF56B7</vt:lpwstr>
  </property>
</Properties>
</file>