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56CD-BA4B-4BA3-A285-C4EF3ADE2B36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FC18-3580-409C-AFC3-4A8B332F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85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56CD-BA4B-4BA3-A285-C4EF3ADE2B36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FC18-3580-409C-AFC3-4A8B332F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0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56CD-BA4B-4BA3-A285-C4EF3ADE2B36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FC18-3580-409C-AFC3-4A8B332F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52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56CD-BA4B-4BA3-A285-C4EF3ADE2B36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FC18-3580-409C-AFC3-4A8B332F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40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56CD-BA4B-4BA3-A285-C4EF3ADE2B36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FC18-3580-409C-AFC3-4A8B332F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11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56CD-BA4B-4BA3-A285-C4EF3ADE2B36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FC18-3580-409C-AFC3-4A8B332F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79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56CD-BA4B-4BA3-A285-C4EF3ADE2B36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FC18-3580-409C-AFC3-4A8B332F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60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56CD-BA4B-4BA3-A285-C4EF3ADE2B36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FC18-3580-409C-AFC3-4A8B332F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52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56CD-BA4B-4BA3-A285-C4EF3ADE2B36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FC18-3580-409C-AFC3-4A8B332F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7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56CD-BA4B-4BA3-A285-C4EF3ADE2B36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FC18-3580-409C-AFC3-4A8B332F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92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56CD-BA4B-4BA3-A285-C4EF3ADE2B36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FC18-3580-409C-AFC3-4A8B332F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90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D56CD-BA4B-4BA3-A285-C4EF3ADE2B36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9FC18-3580-409C-AFC3-4A8B332F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9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2252749" y="1670858"/>
            <a:ext cx="4248650" cy="3787919"/>
            <a:chOff x="2252749" y="1670858"/>
            <a:chExt cx="4248650" cy="3787919"/>
          </a:xfrm>
          <a:noFill/>
        </p:grpSpPr>
        <p:sp>
          <p:nvSpPr>
            <p:cNvPr id="4" name="椭圆 3"/>
            <p:cNvSpPr/>
            <p:nvPr/>
          </p:nvSpPr>
          <p:spPr>
            <a:xfrm>
              <a:off x="2252749" y="1670858"/>
              <a:ext cx="2610196" cy="261019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TypeScript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4306839" y="1878675"/>
              <a:ext cx="2194560" cy="219456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>
                  <a:solidFill>
                    <a:schemeClr val="tx1"/>
                  </a:solidFill>
                </a:rPr>
                <a:t>ESLint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050673" y="3679853"/>
              <a:ext cx="1778924" cy="177892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>
                  <a:solidFill>
                    <a:schemeClr val="tx1"/>
                  </a:solidFill>
                </a:rPr>
                <a:t>TSLint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60937" y="2361207"/>
              <a:ext cx="825867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1000" i="1" dirty="0" smtClean="0">
                  <a:solidFill>
                    <a:srgbClr val="FF0000"/>
                  </a:solidFill>
                </a:rPr>
                <a:t>错误的类型</a:t>
              </a:r>
              <a:endParaRPr lang="zh-CN" altLang="en-US" sz="1000" i="1" dirty="0">
                <a:solidFill>
                  <a:srgbClr val="FF0000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816569" y="3360959"/>
              <a:ext cx="954107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1000" i="1" dirty="0" smtClean="0">
                  <a:solidFill>
                    <a:srgbClr val="FF0000"/>
                  </a:solidFill>
                </a:rPr>
                <a:t>不存在的方法</a:t>
              </a:r>
              <a:endParaRPr lang="zh-CN" altLang="en-US" sz="1000" i="1" dirty="0">
                <a:solidFill>
                  <a:srgbClr val="FF000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740443" y="3726449"/>
              <a:ext cx="697627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1000" i="1" dirty="0" smtClean="0">
                  <a:solidFill>
                    <a:srgbClr val="FF0000"/>
                  </a:solidFill>
                </a:rPr>
                <a:t>代码风格</a:t>
              </a:r>
              <a:endParaRPr lang="zh-CN" altLang="en-US" sz="1000" i="1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398961" y="4792044"/>
              <a:ext cx="1082348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1000" i="1" dirty="0" smtClean="0">
                  <a:solidFill>
                    <a:srgbClr val="FF0000"/>
                  </a:solidFill>
                </a:rPr>
                <a:t>基于类型的检查</a:t>
              </a:r>
              <a:endParaRPr lang="zh-CN" altLang="en-US" sz="1000" i="1" dirty="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992704" y="2382275"/>
              <a:ext cx="1082348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1000" i="1" dirty="0" smtClean="0">
                  <a:solidFill>
                    <a:srgbClr val="FF0000"/>
                  </a:solidFill>
                </a:rPr>
                <a:t>插件提供的检查</a:t>
              </a:r>
              <a:endParaRPr lang="zh-CN" altLang="en-US" sz="1000" i="1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228465" y="2852845"/>
              <a:ext cx="697627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1000" i="1" dirty="0" smtClean="0">
                  <a:solidFill>
                    <a:srgbClr val="FF0000"/>
                  </a:solidFill>
                </a:rPr>
                <a:t>语法错误</a:t>
              </a:r>
              <a:endParaRPr lang="zh-CN" altLang="en-US" sz="1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直接箭头连接符 14"/>
            <p:cNvCxnSpPr>
              <a:stCxn id="22" idx="3"/>
            </p:cNvCxnSpPr>
            <p:nvPr/>
          </p:nvCxnSpPr>
          <p:spPr>
            <a:xfrm flipV="1">
              <a:off x="3768908" y="3920556"/>
              <a:ext cx="620316" cy="589899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2285810" y="4387344"/>
              <a:ext cx="1483098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1000" i="1" dirty="0" smtClean="0">
                  <a:solidFill>
                    <a:srgbClr val="FF0000"/>
                  </a:solidFill>
                </a:rPr>
                <a:t>早期 </a:t>
              </a:r>
              <a:r>
                <a:rPr lang="en-US" altLang="zh-CN" sz="1000" i="1" dirty="0" err="1" smtClean="0">
                  <a:solidFill>
                    <a:srgbClr val="FF0000"/>
                  </a:solidFill>
                </a:rPr>
                <a:t>TSLint</a:t>
              </a:r>
              <a:r>
                <a:rPr lang="en-US" altLang="zh-CN" sz="1000" i="1" dirty="0" smtClean="0">
                  <a:solidFill>
                    <a:srgbClr val="FF0000"/>
                  </a:solidFill>
                </a:rPr>
                <a:t> </a:t>
              </a:r>
              <a:r>
                <a:rPr lang="zh-CN" altLang="en-US" sz="1000" i="1" dirty="0" smtClean="0">
                  <a:solidFill>
                    <a:srgbClr val="FF0000"/>
                  </a:solidFill>
                </a:rPr>
                <a:t>提供的检查</a:t>
              </a:r>
              <a:endParaRPr lang="zh-CN" altLang="en-US" sz="1000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16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组合 101"/>
          <p:cNvGrpSpPr/>
          <p:nvPr/>
        </p:nvGrpSpPr>
        <p:grpSpPr>
          <a:xfrm>
            <a:off x="895737" y="783771"/>
            <a:ext cx="7170015" cy="5669412"/>
            <a:chOff x="895737" y="783771"/>
            <a:chExt cx="7170015" cy="5669412"/>
          </a:xfrm>
        </p:grpSpPr>
        <p:sp>
          <p:nvSpPr>
            <p:cNvPr id="4" name="流程图: 决策 3"/>
            <p:cNvSpPr/>
            <p:nvPr/>
          </p:nvSpPr>
          <p:spPr>
            <a:xfrm>
              <a:off x="895737" y="783771"/>
              <a:ext cx="2425959" cy="73711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是新项目吗？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2047" y="5604432"/>
              <a:ext cx="1333333" cy="380952"/>
            </a:xfrm>
            <a:prstGeom prst="rect">
              <a:avLst/>
            </a:prstGeom>
          </p:spPr>
        </p:pic>
        <p:sp>
          <p:nvSpPr>
            <p:cNvPr id="9" name="流程图: 决策 8"/>
            <p:cNvSpPr/>
            <p:nvPr/>
          </p:nvSpPr>
          <p:spPr>
            <a:xfrm>
              <a:off x="2775381" y="1520889"/>
              <a:ext cx="2425959" cy="73711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正在使用 </a:t>
              </a:r>
              <a:r>
                <a:rPr lang="en-US" altLang="zh-CN" sz="1200" dirty="0" err="1" smtClean="0">
                  <a:solidFill>
                    <a:schemeClr val="tx1"/>
                  </a:solidFill>
                </a:rPr>
                <a:t>TSLint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 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吗？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流程图: 决策 9"/>
            <p:cNvSpPr/>
            <p:nvPr/>
          </p:nvSpPr>
          <p:spPr>
            <a:xfrm>
              <a:off x="4624359" y="3232101"/>
              <a:ext cx="2425959" cy="73711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正在使用 </a:t>
              </a:r>
              <a:r>
                <a:rPr lang="en-US" altLang="zh-CN" sz="1200" dirty="0" err="1" smtClean="0">
                  <a:solidFill>
                    <a:schemeClr val="tx1"/>
                  </a:solidFill>
                </a:rPr>
                <a:t>ESLint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 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吗？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2360" y="2626566"/>
              <a:ext cx="1271999" cy="381600"/>
            </a:xfrm>
            <a:prstGeom prst="rect">
              <a:avLst/>
            </a:prstGeom>
          </p:spPr>
        </p:pic>
        <p:sp>
          <p:nvSpPr>
            <p:cNvPr id="12" name="流程图: 决策 11"/>
            <p:cNvSpPr/>
            <p:nvPr/>
          </p:nvSpPr>
          <p:spPr>
            <a:xfrm>
              <a:off x="4359459" y="4337778"/>
              <a:ext cx="2955757" cy="89809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将会长时间处于 </a:t>
              </a:r>
              <a:r>
                <a:rPr lang="en-US" altLang="zh-CN" sz="1200" dirty="0" err="1" smtClean="0">
                  <a:solidFill>
                    <a:schemeClr val="tx1"/>
                  </a:solidFill>
                </a:rPr>
                <a:t>js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 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与 </a:t>
              </a:r>
              <a:r>
                <a:rPr lang="en-US" altLang="zh-CN" sz="1200" dirty="0" err="1" smtClean="0">
                  <a:solidFill>
                    <a:schemeClr val="tx1"/>
                  </a:solidFill>
                </a:rPr>
                <a:t>ts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 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共存的状态吗？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箭头连接符 13"/>
            <p:cNvCxnSpPr>
              <a:stCxn id="4" idx="2"/>
              <a:endCxn id="7" idx="0"/>
            </p:cNvCxnSpPr>
            <p:nvPr/>
          </p:nvCxnSpPr>
          <p:spPr>
            <a:xfrm flipH="1">
              <a:off x="2108714" y="1520889"/>
              <a:ext cx="3" cy="40835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4" idx="3"/>
              <a:endCxn id="9" idx="0"/>
            </p:cNvCxnSpPr>
            <p:nvPr/>
          </p:nvCxnSpPr>
          <p:spPr>
            <a:xfrm>
              <a:off x="3321696" y="1152330"/>
              <a:ext cx="666665" cy="36855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9" idx="2"/>
              <a:endCxn id="11" idx="0"/>
            </p:cNvCxnSpPr>
            <p:nvPr/>
          </p:nvCxnSpPr>
          <p:spPr>
            <a:xfrm flipH="1">
              <a:off x="3988360" y="2258007"/>
              <a:ext cx="1" cy="3685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9" idx="3"/>
              <a:endCxn id="10" idx="0"/>
            </p:cNvCxnSpPr>
            <p:nvPr/>
          </p:nvCxnSpPr>
          <p:spPr>
            <a:xfrm>
              <a:off x="5201340" y="1889448"/>
              <a:ext cx="635999" cy="13426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0" idx="2"/>
              <a:endCxn id="12" idx="0"/>
            </p:cNvCxnSpPr>
            <p:nvPr/>
          </p:nvCxnSpPr>
          <p:spPr>
            <a:xfrm flipH="1">
              <a:off x="5837338" y="3969219"/>
              <a:ext cx="1" cy="3685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组合 59"/>
            <p:cNvGrpSpPr/>
            <p:nvPr/>
          </p:nvGrpSpPr>
          <p:grpSpPr>
            <a:xfrm>
              <a:off x="4334006" y="5604432"/>
              <a:ext cx="2943886" cy="387086"/>
              <a:chOff x="4952502" y="5673471"/>
              <a:chExt cx="2943886" cy="387086"/>
            </a:xfrm>
          </p:grpSpPr>
          <p:pic>
            <p:nvPicPr>
              <p:cNvPr id="57" name="图片 5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52502" y="5673471"/>
                <a:ext cx="1333333" cy="380952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8" name="图片 5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24389" y="5678957"/>
                <a:ext cx="1271999" cy="3816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9" name="文本框 58"/>
              <p:cNvSpPr txBox="1"/>
              <p:nvPr/>
            </p:nvSpPr>
            <p:spPr>
              <a:xfrm>
                <a:off x="6285835" y="5685091"/>
                <a:ext cx="33855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+</a:t>
                </a:r>
                <a:endParaRPr lang="zh-CN" altLang="en-US" dirty="0"/>
              </a:p>
            </p:txBody>
          </p:sp>
        </p:grpSp>
        <p:cxnSp>
          <p:nvCxnSpPr>
            <p:cNvPr id="63" name="直接箭头连接符 62"/>
            <p:cNvCxnSpPr>
              <a:stCxn id="12" idx="2"/>
              <a:endCxn id="59" idx="0"/>
            </p:cNvCxnSpPr>
            <p:nvPr/>
          </p:nvCxnSpPr>
          <p:spPr>
            <a:xfrm flipH="1">
              <a:off x="5836616" y="5235873"/>
              <a:ext cx="722" cy="38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10" idx="1"/>
            </p:cNvCxnSpPr>
            <p:nvPr/>
          </p:nvCxnSpPr>
          <p:spPr>
            <a:xfrm flipH="1">
              <a:off x="2108715" y="3600660"/>
              <a:ext cx="25156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12" idx="1"/>
            </p:cNvCxnSpPr>
            <p:nvPr/>
          </p:nvCxnSpPr>
          <p:spPr>
            <a:xfrm flipH="1" flipV="1">
              <a:off x="2108714" y="4786825"/>
              <a:ext cx="225074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/>
            <p:cNvSpPr txBox="1"/>
            <p:nvPr/>
          </p:nvSpPr>
          <p:spPr>
            <a:xfrm>
              <a:off x="3485751" y="875331"/>
              <a:ext cx="2364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FF0000"/>
                  </a:solidFill>
                </a:rPr>
                <a:t>否，是老项目正在由 </a:t>
              </a:r>
              <a:r>
                <a:rPr lang="en-US" altLang="zh-CN" sz="1200" dirty="0" err="1" smtClean="0">
                  <a:solidFill>
                    <a:srgbClr val="FF0000"/>
                  </a:solidFill>
                </a:rPr>
                <a:t>js</a:t>
              </a:r>
              <a:r>
                <a:rPr lang="en-US" altLang="zh-CN" sz="1200" dirty="0" smtClean="0">
                  <a:solidFill>
                    <a:srgbClr val="FF0000"/>
                  </a:solidFill>
                </a:rPr>
                <a:t> </a:t>
              </a:r>
              <a:r>
                <a:rPr lang="zh-CN" altLang="en-US" sz="1200" dirty="0" smtClean="0">
                  <a:solidFill>
                    <a:srgbClr val="FF0000"/>
                  </a:solidFill>
                </a:rPr>
                <a:t>改造为 </a:t>
              </a:r>
              <a:r>
                <a:rPr lang="en-US" altLang="zh-CN" sz="1200" dirty="0" err="1" smtClean="0">
                  <a:solidFill>
                    <a:srgbClr val="FF0000"/>
                  </a:solidFill>
                </a:rPr>
                <a:t>ts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5350062" y="1606639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FF0000"/>
                  </a:solidFill>
                </a:rPr>
                <a:t>否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3197261" y="332366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FF0000"/>
                  </a:solidFill>
                </a:rPr>
                <a:t>否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3060913" y="450982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FF0000"/>
                  </a:solidFill>
                </a:rPr>
                <a:t>否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840713" y="4009189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accent6"/>
                  </a:solidFill>
                </a:rPr>
                <a:t>是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5836616" y="5281329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accent6"/>
                  </a:solidFill>
                </a:rPr>
                <a:t>是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2108713" y="1745138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accent6"/>
                  </a:solidFill>
                </a:rPr>
                <a:t>是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988359" y="2299871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accent6"/>
                  </a:solidFill>
                </a:rPr>
                <a:t>是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3607480" y="5991518"/>
              <a:ext cx="44582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由于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一个项目中无法针对不同后缀的文件使用不同的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eslint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配置</a:t>
              </a:r>
            </a:p>
            <a:p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故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ts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文件只能使用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tslint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检查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，</a:t>
              </a:r>
              <a:r>
                <a:rPr lang="en-US" altLang="zh-CN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js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文件保持使用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eslint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检查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672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103</Words>
  <Application>Microsoft Office PowerPoint</Application>
  <PresentationFormat>宽屏</PresentationFormat>
  <Paragraphs>25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T103231</dc:creator>
  <cp:lastModifiedBy>T103231</cp:lastModifiedBy>
  <cp:revision>7</cp:revision>
  <dcterms:created xsi:type="dcterms:W3CDTF">2018-04-20T11:11:14Z</dcterms:created>
  <dcterms:modified xsi:type="dcterms:W3CDTF">2018-04-20T12:17:30Z</dcterms:modified>
</cp:coreProperties>
</file>