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0jeser 00jeser" userId="919bebe8b3a10295" providerId="LiveId" clId="{20C861B0-CA0E-47F1-B168-A8A9B3B369C0}"/>
    <pc:docChg chg="undo custSel addSld modSld">
      <pc:chgData name="00jeser 00jeser" userId="919bebe8b3a10295" providerId="LiveId" clId="{20C861B0-CA0E-47F1-B168-A8A9B3B369C0}" dt="2020-01-16T20:42:18.096" v="184" actId="1076"/>
      <pc:docMkLst>
        <pc:docMk/>
      </pc:docMkLst>
      <pc:sldChg chg="modSp modTransition">
        <pc:chgData name="00jeser 00jeser" userId="919bebe8b3a10295" providerId="LiveId" clId="{20C861B0-CA0E-47F1-B168-A8A9B3B369C0}" dt="2020-01-16T20:09:59.956" v="152" actId="207"/>
        <pc:sldMkLst>
          <pc:docMk/>
          <pc:sldMk cId="2251649035" sldId="256"/>
        </pc:sldMkLst>
        <pc:spChg chg="mod">
          <ac:chgData name="00jeser 00jeser" userId="919bebe8b3a10295" providerId="LiveId" clId="{20C861B0-CA0E-47F1-B168-A8A9B3B369C0}" dt="2020-01-16T20:09:59.956" v="152" actId="207"/>
          <ac:spMkLst>
            <pc:docMk/>
            <pc:sldMk cId="2251649035" sldId="256"/>
            <ac:spMk id="2" creationId="{DC072F40-47C8-4092-A741-BC04054B8D51}"/>
          </ac:spMkLst>
        </pc:spChg>
      </pc:sldChg>
      <pc:sldChg chg="modTransition">
        <pc:chgData name="00jeser 00jeser" userId="919bebe8b3a10295" providerId="LiveId" clId="{20C861B0-CA0E-47F1-B168-A8A9B3B369C0}" dt="2020-01-16T20:01:25.823" v="143"/>
        <pc:sldMkLst>
          <pc:docMk/>
          <pc:sldMk cId="846082013" sldId="257"/>
        </pc:sldMkLst>
      </pc:sldChg>
      <pc:sldChg chg="addSp modSp modTransition">
        <pc:chgData name="00jeser 00jeser" userId="919bebe8b3a10295" providerId="LiveId" clId="{20C861B0-CA0E-47F1-B168-A8A9B3B369C0}" dt="2020-01-16T20:41:16.309" v="174" actId="1076"/>
        <pc:sldMkLst>
          <pc:docMk/>
          <pc:sldMk cId="3858606977" sldId="258"/>
        </pc:sldMkLst>
        <pc:picChg chg="add mod">
          <ac:chgData name="00jeser 00jeser" userId="919bebe8b3a10295" providerId="LiveId" clId="{20C861B0-CA0E-47F1-B168-A8A9B3B369C0}" dt="2020-01-16T20:41:16.309" v="174" actId="1076"/>
          <ac:picMkLst>
            <pc:docMk/>
            <pc:sldMk cId="3858606977" sldId="258"/>
            <ac:picMk id="4" creationId="{504543A2-0BF8-4647-B5B8-D11F60EF3068}"/>
          </ac:picMkLst>
        </pc:picChg>
      </pc:sldChg>
      <pc:sldChg chg="addSp delSp modSp modTransition">
        <pc:chgData name="00jeser 00jeser" userId="919bebe8b3a10295" providerId="LiveId" clId="{20C861B0-CA0E-47F1-B168-A8A9B3B369C0}" dt="2020-01-16T20:40:36.411" v="168" actId="1076"/>
        <pc:sldMkLst>
          <pc:docMk/>
          <pc:sldMk cId="2980640369" sldId="259"/>
        </pc:sldMkLst>
        <pc:spChg chg="del">
          <ac:chgData name="00jeser 00jeser" userId="919bebe8b3a10295" providerId="LiveId" clId="{20C861B0-CA0E-47F1-B168-A8A9B3B369C0}" dt="2020-01-16T20:40:32.621" v="167"/>
          <ac:spMkLst>
            <pc:docMk/>
            <pc:sldMk cId="2980640369" sldId="259"/>
            <ac:spMk id="3" creationId="{F8CAED6F-242B-4B52-8863-731B45B8C167}"/>
          </ac:spMkLst>
        </pc:spChg>
        <pc:picChg chg="add mod">
          <ac:chgData name="00jeser 00jeser" userId="919bebe8b3a10295" providerId="LiveId" clId="{20C861B0-CA0E-47F1-B168-A8A9B3B369C0}" dt="2020-01-16T20:40:36.411" v="168" actId="1076"/>
          <ac:picMkLst>
            <pc:docMk/>
            <pc:sldMk cId="2980640369" sldId="259"/>
            <ac:picMk id="4" creationId="{96289B49-7035-4201-92D2-0D36781E620E}"/>
          </ac:picMkLst>
        </pc:picChg>
      </pc:sldChg>
      <pc:sldChg chg="modTransition">
        <pc:chgData name="00jeser 00jeser" userId="919bebe8b3a10295" providerId="LiveId" clId="{20C861B0-CA0E-47F1-B168-A8A9B3B369C0}" dt="2020-01-16T20:01:36.814" v="146"/>
        <pc:sldMkLst>
          <pc:docMk/>
          <pc:sldMk cId="2996897488" sldId="260"/>
        </pc:sldMkLst>
      </pc:sldChg>
      <pc:sldChg chg="delSp modSp add modTransition">
        <pc:chgData name="00jeser 00jeser" userId="919bebe8b3a10295" providerId="LiveId" clId="{20C861B0-CA0E-47F1-B168-A8A9B3B369C0}" dt="2020-01-16T20:01:16.351" v="141"/>
        <pc:sldMkLst>
          <pc:docMk/>
          <pc:sldMk cId="4197168460" sldId="261"/>
        </pc:sldMkLst>
        <pc:spChg chg="del">
          <ac:chgData name="00jeser 00jeser" userId="919bebe8b3a10295" providerId="LiveId" clId="{20C861B0-CA0E-47F1-B168-A8A9B3B369C0}" dt="2020-01-16T19:52:15.371" v="1" actId="478"/>
          <ac:spMkLst>
            <pc:docMk/>
            <pc:sldMk cId="4197168460" sldId="261"/>
            <ac:spMk id="2" creationId="{70D5DDE4-E064-4986-8BA8-77BFEC311D5B}"/>
          </ac:spMkLst>
        </pc:spChg>
        <pc:spChg chg="mod">
          <ac:chgData name="00jeser 00jeser" userId="919bebe8b3a10295" providerId="LiveId" clId="{20C861B0-CA0E-47F1-B168-A8A9B3B369C0}" dt="2020-01-16T19:58:38.556" v="103" actId="20577"/>
          <ac:spMkLst>
            <pc:docMk/>
            <pc:sldMk cId="4197168460" sldId="261"/>
            <ac:spMk id="3" creationId="{00316D50-9EF9-4F87-9A85-E89E5BB3EE63}"/>
          </ac:spMkLst>
        </pc:spChg>
      </pc:sldChg>
      <pc:sldChg chg="addSp delSp modSp add modTransition modAnim">
        <pc:chgData name="00jeser 00jeser" userId="919bebe8b3a10295" providerId="LiveId" clId="{20C861B0-CA0E-47F1-B168-A8A9B3B369C0}" dt="2020-01-16T20:41:51.260" v="178"/>
        <pc:sldMkLst>
          <pc:docMk/>
          <pc:sldMk cId="3669783071" sldId="262"/>
        </pc:sldMkLst>
        <pc:spChg chg="mod">
          <ac:chgData name="00jeser 00jeser" userId="919bebe8b3a10295" providerId="LiveId" clId="{20C861B0-CA0E-47F1-B168-A8A9B3B369C0}" dt="2020-01-16T20:00:18.160" v="133" actId="20577"/>
          <ac:spMkLst>
            <pc:docMk/>
            <pc:sldMk cId="3669783071" sldId="262"/>
            <ac:spMk id="2" creationId="{B829A524-5BF9-47AE-9CF3-F58698C05297}"/>
          </ac:spMkLst>
        </pc:spChg>
        <pc:spChg chg="del">
          <ac:chgData name="00jeser 00jeser" userId="919bebe8b3a10295" providerId="LiveId" clId="{20C861B0-CA0E-47F1-B168-A8A9B3B369C0}" dt="2020-01-16T20:39:25.850" v="153"/>
          <ac:spMkLst>
            <pc:docMk/>
            <pc:sldMk cId="3669783071" sldId="262"/>
            <ac:spMk id="3" creationId="{CDADBD87-DD9A-407D-923B-0563329851CB}"/>
          </ac:spMkLst>
        </pc:spChg>
        <pc:spChg chg="add mod">
          <ac:chgData name="00jeser 00jeser" userId="919bebe8b3a10295" providerId="LiveId" clId="{20C861B0-CA0E-47F1-B168-A8A9B3B369C0}" dt="2020-01-16T20:41:51.260" v="178"/>
          <ac:spMkLst>
            <pc:docMk/>
            <pc:sldMk cId="3669783071" sldId="262"/>
            <ac:spMk id="12" creationId="{9746ECAD-B7C7-47CE-8790-F55DEF035E76}"/>
          </ac:spMkLst>
        </pc:spChg>
        <pc:picChg chg="add del mod">
          <ac:chgData name="00jeser 00jeser" userId="919bebe8b3a10295" providerId="LiveId" clId="{20C861B0-CA0E-47F1-B168-A8A9B3B369C0}" dt="2020-01-16T20:41:51.260" v="178"/>
          <ac:picMkLst>
            <pc:docMk/>
            <pc:sldMk cId="3669783071" sldId="262"/>
            <ac:picMk id="5" creationId="{2BA51455-DB91-41E3-B0C9-CAFCF6BBD75D}"/>
          </ac:picMkLst>
        </pc:picChg>
        <pc:picChg chg="add del mod">
          <ac:chgData name="00jeser 00jeser" userId="919bebe8b3a10295" providerId="LiveId" clId="{20C861B0-CA0E-47F1-B168-A8A9B3B369C0}" dt="2020-01-16T20:40:49.664" v="169"/>
          <ac:picMkLst>
            <pc:docMk/>
            <pc:sldMk cId="3669783071" sldId="262"/>
            <ac:picMk id="7" creationId="{6F95FAB0-BAB6-43F4-94BC-0E0290BC1862}"/>
          </ac:picMkLst>
        </pc:picChg>
        <pc:picChg chg="add del mod">
          <ac:chgData name="00jeser 00jeser" userId="919bebe8b3a10295" providerId="LiveId" clId="{20C861B0-CA0E-47F1-B168-A8A9B3B369C0}" dt="2020-01-16T20:40:29.007" v="166"/>
          <ac:picMkLst>
            <pc:docMk/>
            <pc:sldMk cId="3669783071" sldId="262"/>
            <ac:picMk id="9" creationId="{F8B18ADA-D45F-4CB5-BF22-B7DF29329847}"/>
          </ac:picMkLst>
        </pc:picChg>
        <pc:picChg chg="add del mod">
          <ac:chgData name="00jeser 00jeser" userId="919bebe8b3a10295" providerId="LiveId" clId="{20C861B0-CA0E-47F1-B168-A8A9B3B369C0}" dt="2020-01-16T20:39:33.665" v="155"/>
          <ac:picMkLst>
            <pc:docMk/>
            <pc:sldMk cId="3669783071" sldId="262"/>
            <ac:picMk id="11" creationId="{0E45391C-C3A0-4E66-A8B4-813EB943B7AE}"/>
          </ac:picMkLst>
        </pc:picChg>
      </pc:sldChg>
      <pc:sldChg chg="addSp delSp modSp add">
        <pc:chgData name="00jeser 00jeser" userId="919bebe8b3a10295" providerId="LiveId" clId="{20C861B0-CA0E-47F1-B168-A8A9B3B369C0}" dt="2020-01-16T20:42:18.096" v="184" actId="1076"/>
        <pc:sldMkLst>
          <pc:docMk/>
          <pc:sldMk cId="130958434" sldId="263"/>
        </pc:sldMkLst>
        <pc:spChg chg="del">
          <ac:chgData name="00jeser 00jeser" userId="919bebe8b3a10295" providerId="LiveId" clId="{20C861B0-CA0E-47F1-B168-A8A9B3B369C0}" dt="2020-01-16T20:39:43.069" v="159"/>
          <ac:spMkLst>
            <pc:docMk/>
            <pc:sldMk cId="130958434" sldId="263"/>
            <ac:spMk id="3" creationId="{F18D8CD1-58E4-4963-A5C6-5E30FB38886E}"/>
          </ac:spMkLst>
        </pc:spChg>
        <pc:picChg chg="add del">
          <ac:chgData name="00jeser 00jeser" userId="919bebe8b3a10295" providerId="LiveId" clId="{20C861B0-CA0E-47F1-B168-A8A9B3B369C0}" dt="2020-01-16T20:39:42.114" v="158" actId="478"/>
          <ac:picMkLst>
            <pc:docMk/>
            <pc:sldMk cId="130958434" sldId="263"/>
            <ac:picMk id="4" creationId="{98969D14-CC7F-44AB-9704-2E345ACAAA5A}"/>
          </ac:picMkLst>
        </pc:picChg>
        <pc:picChg chg="add mod">
          <ac:chgData name="00jeser 00jeser" userId="919bebe8b3a10295" providerId="LiveId" clId="{20C861B0-CA0E-47F1-B168-A8A9B3B369C0}" dt="2020-01-16T20:41:47.215" v="177" actId="1076"/>
          <ac:picMkLst>
            <pc:docMk/>
            <pc:sldMk cId="130958434" sldId="263"/>
            <ac:picMk id="5" creationId="{607E9FAB-76AF-49D4-80E1-155C7C766C50}"/>
          </ac:picMkLst>
        </pc:picChg>
        <pc:picChg chg="add mod">
          <ac:chgData name="00jeser 00jeser" userId="919bebe8b3a10295" providerId="LiveId" clId="{20C861B0-CA0E-47F1-B168-A8A9B3B369C0}" dt="2020-01-16T20:42:18.096" v="184" actId="1076"/>
          <ac:picMkLst>
            <pc:docMk/>
            <pc:sldMk cId="130958434" sldId="263"/>
            <ac:picMk id="6" creationId="{8E004520-FC77-4C2A-ADC9-46BA0808A5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DDD4A-1185-4957-9610-6E6989638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D4EAA-5C54-46C0-9835-3384D69D7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761B60-E2D2-4FE5-8E65-30C45B7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F69B9-27EC-4BD1-9CFA-3EC76E4E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CB854-66B6-46A7-9DCE-06EEA9B5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3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03E03-DAED-4F32-B62B-74C58571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7D83B-C802-48A6-9016-D6C51FBE0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4E636B-9C73-4284-AB9E-26E68196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3D7C8E-D1F2-40C5-8727-CC80D67B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43DE5-1C7C-4041-A9C3-94D353CB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28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F37FB0-897B-4216-8835-3BB7D1EF9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52F5C6-ED05-47E9-8062-BD12BB455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4C3FE-0316-40C6-8446-A0E6C804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2C2D3-A3E4-4414-BA61-36A7BC2C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CD323-4A56-480C-86C7-28DB7638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1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A02D8-3FA0-4170-BE95-F9ABB923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C2DC0-DE38-4BFB-B288-E2645A7A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A9895-7316-4B66-A280-6B5D825C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885377-644D-4685-A5DE-3AF2091B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316A9-34F4-44CF-A527-F5F8FC88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9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FF01B-5B34-4F3C-993D-A8F6E379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5EB4ED-CD31-4DA9-9A4C-9E798DF5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C73C3-2273-4E32-99DD-2D63E376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2B6614-B34B-46AC-BD70-ED4426AC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1059A-8C8E-49DF-AEF7-2C7EF251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A8E0-B2A3-4F86-8303-79CEA5FB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B7A21-3378-4FA0-8450-047A1399A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E8E436-D50A-4095-8DF5-D70116B4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496FB0-09A7-403D-ABF9-639CF916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A382A6-5D12-48EA-861E-B632C00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72A829-83EF-4547-857F-1CFBEEC5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9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E0FAB-D61F-4326-B8EE-C996636B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61F33-6CF6-4A9E-BB96-62A87851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AA5CC3-0AC5-4CDA-A65B-E8D53050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A4932F-D08A-4EB5-B90A-61C52F55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5B5334-AAF3-4296-8FAC-8773EC43D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F8B6A6-1F31-4F74-9AE8-7DE71D9E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1505EC-874D-4867-A594-CD51B9A8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E033CF-AD30-4D30-9C1A-D103D7E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15C43-FB86-432F-98F9-0A13BA9F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C6C3D0-144F-4E2B-975F-1680B623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8E9D75-2DDD-4C35-A0A6-D112BDE7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1DC8D0-279A-4499-ABEF-A4B97314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7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F5BF0F-E127-418A-BB52-B1512602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441D05-3973-42D3-865C-7BA4452B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19938F-E85A-47F4-B97E-AD164021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11C0A-D8D5-454C-9B32-2D968BE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68F73-330B-4D8B-A466-AAF71B2A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3C2EED-2E7C-42E3-954C-8732DD73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CE1F4-2EAF-45C8-BE20-5AEE4DC5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775B21-2408-4483-86C3-15E2F3C7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89E17E-3627-4563-BA10-7B754E47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07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A6635-17E1-4D47-9F22-33074C22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228048-0FF3-4E9C-B9F4-1000CCA5C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E08A2E-E798-4DD6-835D-9069E600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2949BE-57F1-4BA4-B33A-E638D45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047268-E677-4A2A-8A47-64AAA4C5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5FB5D8-F353-48AE-9F19-6D476731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25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70D9-331B-4760-99BA-1AE37EE1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AC2BB4-2B4A-4A2A-80EF-A67C7A3F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EC3232-0E6F-42D4-A5CF-60ED779CA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8513-4423-4C49-996E-E26AC29B2EB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8A719-FEA8-4C5D-8F08-A9D921E5C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DB872-6867-485F-819C-B53379726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EAAD-EEA7-421E-B846-6DF8A237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72F40-47C8-4092-A741-BC04054B8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6649"/>
            <a:ext cx="9144000" cy="2387600"/>
          </a:xfrm>
        </p:spPr>
        <p:txBody>
          <a:bodyPr anchor="t"/>
          <a:lstStyle/>
          <a:p>
            <a:r>
              <a:rPr lang="en-US" dirty="0"/>
              <a:t>Heroes of Might and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andex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4380FE-0E2F-4A8D-A179-6123AACA3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 anchor="b"/>
          <a:lstStyle/>
          <a:p>
            <a:pPr algn="l"/>
            <a:r>
              <a:rPr lang="ru-RU" dirty="0"/>
              <a:t>Проект сделан Гавриленко Сергеем и Мардановым Тимуром</a:t>
            </a:r>
          </a:p>
        </p:txBody>
      </p:sp>
    </p:spTree>
    <p:extLst>
      <p:ext uri="{BB962C8B-B14F-4D97-AF65-F5344CB8AC3E}">
        <p14:creationId xmlns:p14="http://schemas.microsoft.com/office/powerpoint/2010/main" val="225164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39A820-E293-4F07-9710-41F752CB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16" y="145145"/>
            <a:ext cx="9737368" cy="54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8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0549F-1C12-49C6-98D8-68B37225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Граффика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4543A2-0BF8-4647-B5B8-D11F60EF3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03" y="1256385"/>
            <a:ext cx="4218793" cy="43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2D714-CB2C-4B68-A45D-94715C9C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6289B49-7035-4201-92D2-0D36781E6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00" y="1253331"/>
            <a:ext cx="4224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CB3F6-FF16-4A50-9809-180B1333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сторона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1E7A4D4-EA90-4A63-9D5F-B42D9D605789}"/>
              </a:ext>
            </a:extLst>
          </p:cNvPr>
          <p:cNvSpPr/>
          <p:nvPr/>
        </p:nvSpPr>
        <p:spPr>
          <a:xfrm>
            <a:off x="7086717" y="2906486"/>
            <a:ext cx="1233715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E434CA4-320A-4B1C-A443-0C881241E232}"/>
              </a:ext>
            </a:extLst>
          </p:cNvPr>
          <p:cNvSpPr/>
          <p:nvPr/>
        </p:nvSpPr>
        <p:spPr>
          <a:xfrm>
            <a:off x="5232516" y="2775857"/>
            <a:ext cx="1233715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LevelManeger.py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2103D4B-92E8-4A6B-961D-00C7547C844C}"/>
              </a:ext>
            </a:extLst>
          </p:cNvPr>
          <p:cNvSpPr/>
          <p:nvPr/>
        </p:nvSpPr>
        <p:spPr>
          <a:xfrm>
            <a:off x="8930032" y="2383972"/>
            <a:ext cx="1233715" cy="741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BackgroundsDrawer.py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227E18A-8930-4E79-A3DB-B32C7D36A6AB}"/>
              </a:ext>
            </a:extLst>
          </p:cNvPr>
          <p:cNvSpPr/>
          <p:nvPr/>
        </p:nvSpPr>
        <p:spPr>
          <a:xfrm>
            <a:off x="7086717" y="1534661"/>
            <a:ext cx="1233715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Headpice.py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D87BCEB-78C0-4F32-BEAD-02CACDF0B0A9}"/>
              </a:ext>
            </a:extLst>
          </p:cNvPr>
          <p:cNvSpPr/>
          <p:nvPr/>
        </p:nvSpPr>
        <p:spPr>
          <a:xfrm>
            <a:off x="5845744" y="4122284"/>
            <a:ext cx="1233715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Sounds.py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065478A-6EA0-4CAE-BEE3-A2C6C5ACBA9E}"/>
              </a:ext>
            </a:extLst>
          </p:cNvPr>
          <p:cNvSpPr/>
          <p:nvPr/>
        </p:nvSpPr>
        <p:spPr>
          <a:xfrm>
            <a:off x="8313174" y="4122284"/>
            <a:ext cx="1233715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EnemyDrawer.py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04EDD91-B145-43C6-99EF-29BEBCE0966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6466231" y="3037114"/>
            <a:ext cx="620486" cy="130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F04DCA6-E9A5-4FD2-BB2F-F946CF9C02B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8320432" y="2754937"/>
            <a:ext cx="609600" cy="412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F0696D0-E1CF-4A34-82D3-A17FFF1C9DA5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7703575" y="2057175"/>
            <a:ext cx="0" cy="849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802CB9D-22C1-4B14-A1F4-9C42909DEE37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6462602" y="3429000"/>
            <a:ext cx="1240973" cy="693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699AC34-AFBE-4E5E-A5D6-9A9D84D4AD9B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7703575" y="3429000"/>
            <a:ext cx="1226457" cy="693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775D9D3-3D57-48FB-95CF-97D4CBCB5F8E}"/>
              </a:ext>
            </a:extLst>
          </p:cNvPr>
          <p:cNvSpPr/>
          <p:nvPr/>
        </p:nvSpPr>
        <p:spPr>
          <a:xfrm>
            <a:off x="3196887" y="1981424"/>
            <a:ext cx="1654627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MenuLevel.py</a:t>
            </a:r>
            <a:endParaRPr lang="ru-RU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96A8E9BC-972D-47A8-95A2-04913C26E963}"/>
              </a:ext>
            </a:extLst>
          </p:cNvPr>
          <p:cNvSpPr/>
          <p:nvPr/>
        </p:nvSpPr>
        <p:spPr>
          <a:xfrm>
            <a:off x="3189630" y="2645229"/>
            <a:ext cx="1654627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MenuLevel.py</a:t>
            </a:r>
            <a:endParaRPr lang="ru-RU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6C7AAA8-A2FC-4B7D-9E63-98229300AAE6}"/>
              </a:ext>
            </a:extLst>
          </p:cNvPr>
          <p:cNvSpPr/>
          <p:nvPr/>
        </p:nvSpPr>
        <p:spPr>
          <a:xfrm>
            <a:off x="3164227" y="3309034"/>
            <a:ext cx="1654627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MenuLevel.py</a:t>
            </a:r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C6AB241-DF47-4829-91DF-C212AA16537B}"/>
              </a:ext>
            </a:extLst>
          </p:cNvPr>
          <p:cNvSpPr/>
          <p:nvPr/>
        </p:nvSpPr>
        <p:spPr>
          <a:xfrm>
            <a:off x="932658" y="2659997"/>
            <a:ext cx="1654627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Board.py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18A74A9-D8A8-4DA6-A094-587463A4316D}"/>
              </a:ext>
            </a:extLst>
          </p:cNvPr>
          <p:cNvCxnSpPr>
            <a:stCxn id="31" idx="3"/>
            <a:endCxn id="29" idx="1"/>
          </p:cNvCxnSpPr>
          <p:nvPr/>
        </p:nvCxnSpPr>
        <p:spPr>
          <a:xfrm flipV="1">
            <a:off x="2587285" y="2906486"/>
            <a:ext cx="602345" cy="1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8BF169B-F8AD-47A7-94EF-C0A3B5E72AA8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4851514" y="2242681"/>
            <a:ext cx="381002" cy="79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07EFB60-A50B-4DCB-8C75-1556FB0E47A7}"/>
              </a:ext>
            </a:extLst>
          </p:cNvPr>
          <p:cNvCxnSpPr>
            <a:stCxn id="29" idx="3"/>
            <a:endCxn id="5" idx="1"/>
          </p:cNvCxnSpPr>
          <p:nvPr/>
        </p:nvCxnSpPr>
        <p:spPr>
          <a:xfrm>
            <a:off x="4844257" y="2906486"/>
            <a:ext cx="388259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D1FD32C-0F94-4B9E-A245-F249F9D7F39F}"/>
              </a:ext>
            </a:extLst>
          </p:cNvPr>
          <p:cNvCxnSpPr>
            <a:stCxn id="30" idx="3"/>
            <a:endCxn id="5" idx="1"/>
          </p:cNvCxnSpPr>
          <p:nvPr/>
        </p:nvCxnSpPr>
        <p:spPr>
          <a:xfrm flipV="1">
            <a:off x="4818854" y="3037114"/>
            <a:ext cx="413662" cy="53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1E702352-716F-43D5-BB41-AD7217625647}"/>
              </a:ext>
            </a:extLst>
          </p:cNvPr>
          <p:cNvSpPr/>
          <p:nvPr/>
        </p:nvSpPr>
        <p:spPr>
          <a:xfrm>
            <a:off x="8625233" y="1481161"/>
            <a:ext cx="1233715" cy="52251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main.py</a:t>
            </a:r>
            <a:endParaRPr lang="ru-RU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D35C6417-ADE4-46E5-934A-03FEB2735ED8}"/>
              </a:ext>
            </a:extLst>
          </p:cNvPr>
          <p:cNvCxnSpPr>
            <a:cxnSpLocks/>
          </p:cNvCxnSpPr>
          <p:nvPr/>
        </p:nvCxnSpPr>
        <p:spPr>
          <a:xfrm flipV="1">
            <a:off x="8251429" y="1996864"/>
            <a:ext cx="460891" cy="96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2F38A583-4D36-4B03-A212-045683EC41D8}"/>
              </a:ext>
            </a:extLst>
          </p:cNvPr>
          <p:cNvCxnSpPr>
            <a:cxnSpLocks/>
            <a:stCxn id="4" idx="1"/>
            <a:endCxn id="28" idx="3"/>
          </p:cNvCxnSpPr>
          <p:nvPr/>
        </p:nvCxnSpPr>
        <p:spPr>
          <a:xfrm flipH="1" flipV="1">
            <a:off x="4851514" y="2242681"/>
            <a:ext cx="2235203" cy="925062"/>
          </a:xfrm>
          <a:prstGeom prst="straightConnector1">
            <a:avLst/>
          </a:prstGeom>
          <a:ln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688B3E6-56CF-4420-84A0-26E33F2DB44D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flipH="1" flipV="1">
            <a:off x="4844257" y="2906486"/>
            <a:ext cx="2242460" cy="261257"/>
          </a:xfrm>
          <a:prstGeom prst="straightConnector1">
            <a:avLst/>
          </a:prstGeom>
          <a:ln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C4110E2-B7CD-4A87-83C9-3F92196C950F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>
            <a:off x="4818854" y="3167743"/>
            <a:ext cx="2267863" cy="402548"/>
          </a:xfrm>
          <a:prstGeom prst="straightConnector1">
            <a:avLst/>
          </a:prstGeom>
          <a:ln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9BBDE8B-9AD2-4284-A86C-9F6964A463E0}"/>
              </a:ext>
            </a:extLst>
          </p:cNvPr>
          <p:cNvCxnSpPr>
            <a:cxnSpLocks/>
            <a:stCxn id="4" idx="1"/>
            <a:endCxn id="31" idx="3"/>
          </p:cNvCxnSpPr>
          <p:nvPr/>
        </p:nvCxnSpPr>
        <p:spPr>
          <a:xfrm flipH="1" flipV="1">
            <a:off x="2587285" y="2921254"/>
            <a:ext cx="4499432" cy="246489"/>
          </a:xfrm>
          <a:prstGeom prst="straightConnector1">
            <a:avLst/>
          </a:prstGeom>
          <a:ln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9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316D50-9EF9-4F87-9A85-E89E5BB3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71"/>
            <a:ext cx="10515600" cy="5138058"/>
          </a:xfrm>
        </p:spPr>
        <p:txBody>
          <a:bodyPr/>
          <a:lstStyle/>
          <a:p>
            <a:r>
              <a:rPr lang="en-US" dirty="0"/>
              <a:t>871</a:t>
            </a:r>
            <a:r>
              <a:rPr lang="ru-RU" dirty="0"/>
              <a:t> строк</a:t>
            </a:r>
          </a:p>
          <a:p>
            <a:r>
              <a:rPr lang="ru-RU" dirty="0"/>
              <a:t>46 файлов</a:t>
            </a:r>
          </a:p>
          <a:p>
            <a:r>
              <a:rPr lang="ru-RU" dirty="0"/>
              <a:t>36 картинок</a:t>
            </a:r>
          </a:p>
          <a:p>
            <a:r>
              <a:rPr lang="ru-RU" dirty="0"/>
              <a:t>10 классов</a:t>
            </a:r>
          </a:p>
          <a:p>
            <a:r>
              <a:rPr lang="ru-RU" dirty="0"/>
              <a:t>3 библиотеки(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, Random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16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C3EB1-AA8B-4BA3-97E2-E71BE1F4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7E9FAB-76AF-49D4-80E1-155C7C766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24" y="232387"/>
            <a:ext cx="5151272" cy="5295220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8E004520-FC77-4C2A-ADC9-46BA0808A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387"/>
            <a:ext cx="5151271" cy="52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9A524-5BF9-47AE-9CF3-F58698C0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9746ECAD-B7C7-47CE-8790-F55DEF03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8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Heroes of Might and Yandex</vt:lpstr>
      <vt:lpstr>Презентация PowerPoint</vt:lpstr>
      <vt:lpstr>Граффика</vt:lpstr>
      <vt:lpstr>Геймплей</vt:lpstr>
      <vt:lpstr>Техническая сторона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Might and Yandex</dc:title>
  <dc:creator>00jeser 00jeser</dc:creator>
  <cp:lastModifiedBy>00jeser 00jeser</cp:lastModifiedBy>
  <cp:revision>6</cp:revision>
  <dcterms:created xsi:type="dcterms:W3CDTF">2020-01-16T19:25:57Z</dcterms:created>
  <dcterms:modified xsi:type="dcterms:W3CDTF">2020-01-16T20:43:10Z</dcterms:modified>
</cp:coreProperties>
</file>