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0E070-B1E3-457A-BDB2-9B07FBB1F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ECAFF-0A9E-45A6-BA10-FF94FD87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D0FD0-A807-4ADF-991D-716B0D8F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C36A5-7B13-4C81-87D0-77609FA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31A29-04DF-45A9-ACB6-A98993F2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B393C-0FC1-4B27-816D-2759C65B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AC9E0B-1B78-48C4-ACF3-C19A3746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6D680-25C9-44C4-851C-C7668006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78067-5E27-4E40-A988-6ACE6EAC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41204-C48E-43A1-AE62-CB2E468C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5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627D74-B094-4085-8043-C385E4C01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B9D9D-1195-4B8C-8018-A8367D8D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A7EF9-01AD-4781-87DA-BC929BD8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58B0F-DF78-44CD-A110-4C1E8306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40787-012A-42FA-9D82-04CE5983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2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F08F-0407-49D9-91F3-7C14711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0246E-A6B1-4E23-A81F-A2CDCE03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F0CB9-74ED-41E6-8F5D-02FE2184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F3C3B-527B-4EA7-83A9-DC1B1DB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44FEC-1231-49C6-B5B3-A5CB53AB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2BC33-F610-45F5-A4DF-597433DD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5C530-7868-41CC-83FE-A71DDBBB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411CA-A4D6-4390-83F5-2550C9A2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BAF14-7F24-4A02-B0B5-A4C075A4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4DE80-6240-4125-ACC4-57983C9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0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C5E19-93C0-428D-A805-1E452BEE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35268-E182-4EA0-B15D-A80165D6A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D9ABA1-1AD7-490A-A9F6-699B93EFC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600AC-18B2-452A-8469-3820EE33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13B684-8126-4C60-B50B-AEBB60A4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E8107-7C33-4D97-BFC2-393BAC6E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6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6CC7-CBB3-4310-BC03-CB6C4047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841C9-A622-4465-AAEE-EB895AF9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01E05B-333E-483C-8A1F-884B3B6F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AC2870-322E-4668-B761-FBFD36440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3D9951-9B38-4A85-9BB2-4D67645D8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A9456B-58E7-4FA5-BAD7-B5FF59EA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03CEEC-85A6-4C1C-BB76-81F1BCB7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50B625-E8FF-4C61-B5EA-8545CC1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A42D2-F9BC-485A-8907-82802D51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FA7D6-180F-4BAE-B7A1-A856659F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72D0FA-E838-4EEB-BA8C-F6D3277D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10EC96-1290-4AEF-B134-78EAF30B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82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804E15-CAE9-4B72-B2FF-299DD8F1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BE3D62-44B8-4A9F-B9EE-0545D86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FB1EEB-9F19-419F-9C45-810F6151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74944-0609-49B0-A1A9-C8DFF787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F8C25-89A6-4A0B-8B5F-96518E4F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EF579C-A69D-441E-BB18-A9C3F150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1996E0-EF91-43BC-B1CF-881B5F9C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31B4DF-CCEA-4118-A482-8B780856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78B684-7266-41A0-86C8-7513C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4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1E9AF-EB65-4FED-8018-385DDDCE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8C0EA5-C9CA-496D-887F-579561FFF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B43D18-44A4-4F8B-86EC-45C9122C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FFB87-2E2E-4DF0-A121-63B829B6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E46FC-E1F0-4412-A5EF-BEF87330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E0F66-CA4C-4F8F-BA06-F579C64F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0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A99F1-DEFB-4D0A-8DEA-A3299A84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7EE49-E446-4D50-A5E5-3BA5A78C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1CF1D-C7F8-4AE2-A94C-85FD2C92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CEEB-7347-449C-99AF-5BAAE6ECC97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7441-30DA-4E30-9A34-5D7A6FB5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D083F-8652-4B0A-9BDC-DEE9C8A4A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C35EE-8726-4E12-A3AA-F643E363F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GTACompare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452B7F-D002-4CEB-B263-10057E6C4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3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6CD02-B469-4E13-A7FB-CDBF29CF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Суть проекта					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44233-B8EA-448A-A9CF-4118A5BE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  <a:p>
            <a:r>
              <a:rPr lang="ru-RU" dirty="0"/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8954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C4EBEB1-FF3C-4AD5-AC2D-A17501A7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0955"/>
            <a:ext cx="10515600" cy="548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4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0E421-D38E-4F0E-8B08-D3ADF451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2CB2E-5977-41FD-AEA0-C5C12F32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294DD7-5844-4B5A-BA70-9A0DC3E9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9" y="681037"/>
            <a:ext cx="10002741" cy="5222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16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DD67C-9FFA-451B-BCBC-5F55DB4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C4400-2DA3-4C84-B1E4-2CBB6256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C520B-E6CD-4D4C-9608-6141BDDB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00" y="1118561"/>
            <a:ext cx="8534197" cy="1947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9232D7-96B4-44E6-ABC7-65BE5A64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00" y="3791857"/>
            <a:ext cx="8559442" cy="1502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6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5F579-95A3-43D2-B7A1-8F8525BE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CA80-5582-459F-BF83-63383FF7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52C2A-A256-4C5A-B8F6-683E5DAB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34" y="827441"/>
            <a:ext cx="9949732" cy="5203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4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3322E-3918-4ACA-9B2D-B7F47E1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4F344-0563-433F-8815-88EACE75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0BC437-5CA5-4A11-AD20-461E2E63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607281"/>
            <a:ext cx="10813774" cy="5643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92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5FBDE-4DD7-4CDC-8045-5B6384D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AF7358-AA37-4A32-94EE-5B5CC36B9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8" y="286647"/>
            <a:ext cx="5580584" cy="6284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7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07B73-6459-43CB-A211-72AD49D5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Технологии						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5F439-A3BF-40B3-9765-CA268DC4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 err="1"/>
              <a:t>SQLChemy</a:t>
            </a:r>
            <a:endParaRPr lang="en-US" dirty="0"/>
          </a:p>
          <a:p>
            <a:r>
              <a:rPr lang="en-US" dirty="0"/>
              <a:t>Flask-login</a:t>
            </a:r>
          </a:p>
          <a:p>
            <a:r>
              <a:rPr lang="en-US" dirty="0"/>
              <a:t>Flask-WTF</a:t>
            </a:r>
          </a:p>
          <a:p>
            <a:r>
              <a:rPr lang="en-US" dirty="0"/>
              <a:t>JSON</a:t>
            </a:r>
          </a:p>
          <a:p>
            <a:r>
              <a:rPr lang="ru-RU" spc="-1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632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GTACompare</vt:lpstr>
      <vt:lpstr>Суть проекта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GTACompare</dc:title>
  <dc:creator>00jeser 00jeser</dc:creator>
  <cp:lastModifiedBy>00jeser 00jeser</cp:lastModifiedBy>
  <cp:revision>8</cp:revision>
  <dcterms:created xsi:type="dcterms:W3CDTF">2020-04-17T11:58:50Z</dcterms:created>
  <dcterms:modified xsi:type="dcterms:W3CDTF">2020-04-19T11:30:14Z</dcterms:modified>
</cp:coreProperties>
</file>