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59" r:id="rId4"/>
    <p:sldId id="296" r:id="rId5"/>
    <p:sldId id="288" r:id="rId6"/>
    <p:sldId id="289" r:id="rId7"/>
    <p:sldId id="290" r:id="rId8"/>
    <p:sldId id="291" r:id="rId9"/>
    <p:sldId id="292" r:id="rId10"/>
    <p:sldId id="293" r:id="rId11"/>
    <p:sldId id="27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67" d="100"/>
          <a:sy n="67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C5424-9698-406E-89DA-A5FE07FD76CC}" type="datetimeFigureOut">
              <a:rPr lang="zh-CN" altLang="en-US" smtClean="0"/>
              <a:t>2013/7/29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A8E2F-B224-40B3-9BA7-539642A85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1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7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5867400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76238" y="228600"/>
            <a:ext cx="11477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chemeClr val="tx2"/>
                </a:solidFill>
                <a:ea typeface="宋体" charset="-122"/>
              </a:rPr>
              <a:t>Company</a:t>
            </a:r>
          </a:p>
          <a:p>
            <a:r>
              <a:rPr lang="en-US" altLang="zh-CN" sz="2400" b="1">
                <a:ea typeface="宋体" charset="-122"/>
              </a:rPr>
              <a:t>LOGO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4868863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extLst>
            <a:ext uri="{AF507438-7753-43E0-B8FC-AC1667EBCBE1}">
              <a14:hiddenEffects xmlns:a14="http://schemas.microsoft.com/office/drawing/2010/main">
                <a:effectLst>
                  <a:outerShdw dist="81320" dir="3080412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40BC3E-3DDB-45F2-BD11-5B4BC50D3CF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87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7FC59E-5D4F-4357-B6F9-8667649EF2F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069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867400" y="64611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505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AD794124-3598-42B9-BDCE-E1C4928B9C0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14288" y="838200"/>
            <a:ext cx="84582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23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30BF1B-3F92-44F3-B4EB-A8C53319CA1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30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ED7EDD-1666-4726-9A34-D8A3D0DC232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28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5F9D49-CB6F-49EE-8CA8-CB4A916151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58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D88215-1B2F-4CE3-BC78-C13CA280CAB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01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69C11D-9154-4B19-9C46-8D6231050EA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10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F296B6-3F98-4138-BD68-A9B6163A99F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96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E1BF4F-C7A4-4197-8F0C-43D4232DC35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13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01187-9B2B-4768-8734-61815815208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3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fld id="{281B2107-2CC6-4BE5-AEE6-0718CFE3F07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r>
              <a:rPr lang="en-US" altLang="zh-CN" smtClean="0"/>
              <a:t>Alipay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1750" y="4648200"/>
            <a:ext cx="9175750" cy="1012825"/>
          </a:xfrm>
        </p:spPr>
        <p:txBody>
          <a:bodyPr/>
          <a:lstStyle/>
          <a:p>
            <a:r>
              <a:rPr lang="en-US" altLang="zh-CN" sz="4400" dirty="0" err="1" smtClean="0">
                <a:ea typeface="宋体" charset="-122"/>
              </a:rPr>
              <a:t>Jstorm</a:t>
            </a:r>
            <a:r>
              <a:rPr lang="en-US" altLang="zh-CN" sz="4400" dirty="0" smtClean="0">
                <a:ea typeface="宋体" charset="-122"/>
              </a:rPr>
              <a:t> </a:t>
            </a:r>
            <a:endParaRPr lang="en-US" altLang="zh-CN" sz="4400" dirty="0">
              <a:ea typeface="宋体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纪君祥</a:t>
            </a:r>
            <a:r>
              <a:rPr lang="zh-CN" altLang="en-US" smtClean="0">
                <a:ea typeface="宋体" charset="-122"/>
              </a:rPr>
              <a:t>（封仲淹）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35" y="260648"/>
            <a:ext cx="1516793" cy="59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详情可以参考源码下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618732"/>
              </p:ext>
            </p:extLst>
          </p:nvPr>
        </p:nvGraphicFramePr>
        <p:xfrm>
          <a:off x="4788024" y="1196752"/>
          <a:ext cx="12969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包装程序外壳对象" showAsIcon="1" r:id="rId3" imgW="1296720" imgH="710640" progId="Package">
                  <p:embed/>
                </p:oleObj>
              </mc:Choice>
              <mc:Fallback>
                <p:oleObj name="包装程序外壳对象" showAsIcon="1" r:id="rId3" imgW="1296720" imgH="710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8024" y="1196752"/>
                        <a:ext cx="1296988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5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286000" y="5867400"/>
            <a:ext cx="472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纪君祥（</a:t>
            </a:r>
            <a:r>
              <a:rPr lang="en-US" altLang="zh-CN" sz="1400" b="1" dirty="0" smtClean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Longda </a:t>
            </a:r>
            <a:r>
              <a:rPr lang="en-US" altLang="zh-CN" sz="1400" b="1" dirty="0" err="1" smtClean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Feng</a:t>
            </a:r>
            <a:r>
              <a:rPr lang="zh-CN" altLang="en-US" sz="1400" b="1" dirty="0" smtClean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）</a:t>
            </a:r>
            <a:endParaRPr lang="en-US" altLang="zh-CN" sz="1400" b="1" dirty="0">
              <a:solidFill>
                <a:schemeClr val="tx2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907704" y="3861048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Q &amp; A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4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大纲</a:t>
            </a:r>
            <a:endParaRPr lang="en-US" altLang="zh-CN" dirty="0">
              <a:solidFill>
                <a:schemeClr val="accent1"/>
              </a:solidFill>
              <a:ea typeface="宋体" charset="-122"/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89134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5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6" name="AutoShape 48"/>
          <p:cNvSpPr>
            <a:spLocks noChangeArrowheads="1"/>
          </p:cNvSpPr>
          <p:nvPr/>
        </p:nvSpPr>
        <p:spPr bwMode="gray">
          <a:xfrm>
            <a:off x="1822450" y="509905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Question and Answer.</a:t>
            </a:r>
          </a:p>
        </p:txBody>
      </p:sp>
      <p:sp>
        <p:nvSpPr>
          <p:cNvPr id="89138" name="AutoShape 50"/>
          <p:cNvSpPr>
            <a:spLocks noChangeArrowheads="1"/>
          </p:cNvSpPr>
          <p:nvPr/>
        </p:nvSpPr>
        <p:spPr bwMode="gray">
          <a:xfrm>
            <a:off x="2438400" y="3459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What have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been changed</a:t>
            </a:r>
            <a:r>
              <a:rPr lang="zh-CN" altLang="en-US" b="1" dirty="0" smtClean="0">
                <a:solidFill>
                  <a:schemeClr val="tx2"/>
                </a:solidFill>
                <a:ea typeface="宋体" charset="-122"/>
              </a:rPr>
              <a:t>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89140" name="AutoShape 52"/>
          <p:cNvSpPr>
            <a:spLocks noChangeArrowheads="1"/>
          </p:cNvSpPr>
          <p:nvPr/>
        </p:nvSpPr>
        <p:spPr bwMode="gray">
          <a:xfrm>
            <a:off x="1765300" y="18208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Why need </a:t>
            </a:r>
            <a:r>
              <a:rPr lang="en-US" altLang="zh-CN" b="1" dirty="0" err="1" smtClean="0">
                <a:solidFill>
                  <a:schemeClr val="tx2"/>
                </a:solidFill>
                <a:ea typeface="宋体" charset="-122"/>
              </a:rPr>
              <a:t>Jstorm</a:t>
            </a:r>
            <a:r>
              <a:rPr lang="zh-CN" altLang="en-US" b="1" dirty="0" smtClean="0">
                <a:solidFill>
                  <a:schemeClr val="tx2"/>
                </a:solidFill>
                <a:ea typeface="宋体" charset="-122"/>
              </a:rPr>
              <a:t>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9141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8914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4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44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4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46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47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155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8915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5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6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6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169" name="Group 81"/>
          <p:cNvGrpSpPr>
            <a:grpSpLocks/>
          </p:cNvGrpSpPr>
          <p:nvPr/>
        </p:nvGrpSpPr>
        <p:grpSpPr bwMode="auto">
          <a:xfrm>
            <a:off x="1524000" y="5148263"/>
            <a:ext cx="355600" cy="381000"/>
            <a:chOff x="2078" y="1680"/>
            <a:chExt cx="1615" cy="1615"/>
          </a:xfrm>
        </p:grpSpPr>
        <p:sp>
          <p:nvSpPr>
            <p:cNvPr id="8917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7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7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7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为什么启动</a:t>
            </a:r>
            <a:r>
              <a:rPr lang="en-US" altLang="zh-CN" dirty="0" err="1" smtClean="0">
                <a:ea typeface="宋体" charset="-122"/>
              </a:rPr>
              <a:t>Jstorm</a:t>
            </a:r>
            <a:r>
              <a:rPr lang="zh-CN" altLang="en-US" dirty="0" smtClean="0">
                <a:ea typeface="宋体" charset="-122"/>
              </a:rPr>
              <a:t>项目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468438"/>
            <a:ext cx="7824788" cy="4852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900" dirty="0" smtClean="0">
                <a:ea typeface="宋体" charset="-122"/>
              </a:rPr>
              <a:t>Ali </a:t>
            </a:r>
            <a:r>
              <a:rPr lang="zh-CN" altLang="en-US" sz="2900" dirty="0" smtClean="0">
                <a:ea typeface="宋体" charset="-122"/>
              </a:rPr>
              <a:t>拥有自己的流式计算引擎</a:t>
            </a:r>
            <a:endParaRPr lang="en-US" altLang="zh-CN" sz="2900" dirty="0" smtClean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 smtClean="0">
                <a:ea typeface="宋体" charset="-122"/>
              </a:rPr>
              <a:t>避免受制于开源</a:t>
            </a:r>
            <a:r>
              <a:rPr lang="en-US" altLang="zh-CN" sz="2500" dirty="0" smtClean="0">
                <a:ea typeface="宋体" charset="-122"/>
              </a:rPr>
              <a:t>storm</a:t>
            </a:r>
          </a:p>
          <a:p>
            <a:pPr lvl="1">
              <a:lnSpc>
                <a:spcPct val="80000"/>
              </a:lnSpc>
            </a:pPr>
            <a:r>
              <a:rPr lang="zh-CN" altLang="en-US" sz="2500" dirty="0" smtClean="0">
                <a:ea typeface="宋体" charset="-122"/>
              </a:rPr>
              <a:t>降低未来运维成本</a:t>
            </a:r>
            <a:endParaRPr lang="en-US" altLang="zh-CN" sz="2500" dirty="0" smtClean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 smtClean="0">
                <a:ea typeface="宋体" charset="-122"/>
              </a:rPr>
              <a:t>降低开发学习成本</a:t>
            </a:r>
            <a:endParaRPr lang="en-US" altLang="zh-CN" sz="25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900" dirty="0" smtClean="0">
                <a:ea typeface="宋体" charset="-122"/>
              </a:rPr>
              <a:t>解决现有</a:t>
            </a:r>
            <a:r>
              <a:rPr lang="en-US" altLang="zh-CN" sz="2900" dirty="0" smtClean="0">
                <a:ea typeface="宋体" charset="-122"/>
              </a:rPr>
              <a:t>storm</a:t>
            </a:r>
            <a:r>
              <a:rPr lang="zh-CN" altLang="en-US" sz="2900" dirty="0" smtClean="0">
                <a:ea typeface="宋体" charset="-122"/>
              </a:rPr>
              <a:t>存在的一些弊端</a:t>
            </a:r>
            <a:endParaRPr lang="en-US" altLang="zh-CN" sz="29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900" dirty="0" smtClean="0">
                <a:ea typeface="宋体" charset="-122"/>
              </a:rPr>
              <a:t>增加流式计算技术储备</a:t>
            </a:r>
            <a:r>
              <a:rPr lang="en-US" altLang="zh-CN" sz="2900" dirty="0">
                <a:ea typeface="宋体" charset="-122"/>
              </a:rPr>
              <a:t/>
            </a:r>
            <a:br>
              <a:rPr lang="en-US" altLang="zh-CN" sz="2900" dirty="0">
                <a:ea typeface="宋体" charset="-122"/>
              </a:rPr>
            </a:br>
            <a:endParaRPr lang="en-US" altLang="zh-CN" sz="29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endParaRPr lang="en-US" altLang="zh-CN" sz="29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Jstorm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Jstorm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就是用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， 开源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核心代码均为</a:t>
            </a:r>
            <a:r>
              <a:rPr lang="en-US" altLang="zh-CN" dirty="0" err="1" smtClean="0"/>
              <a:t>clojure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r>
              <a:rPr lang="zh-CN" altLang="en-US" dirty="0" smtClean="0"/>
              <a:t>运行在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topology </a:t>
            </a:r>
            <a:r>
              <a:rPr lang="zh-CN" altLang="en-US" dirty="0" smtClean="0"/>
              <a:t>直接可以运行在</a:t>
            </a:r>
            <a:r>
              <a:rPr lang="en-US" altLang="zh-CN" dirty="0" err="1" smtClean="0"/>
              <a:t>jstorm</a:t>
            </a:r>
            <a:r>
              <a:rPr lang="zh-CN" altLang="en-US" dirty="0" smtClean="0"/>
              <a:t>上，接口完全兼容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5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1 – </a:t>
            </a:r>
            <a:r>
              <a:rPr lang="en-US" altLang="zh-CN" dirty="0" err="1" smtClean="0"/>
              <a:t>zeromq</a:t>
            </a:r>
            <a:r>
              <a:rPr lang="zh-CN" altLang="en-US" dirty="0" smtClean="0"/>
              <a:t>雪崩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原因：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发送的速度大于接受的速度，导致</a:t>
            </a:r>
            <a:r>
              <a:rPr lang="en-US" altLang="zh-CN" dirty="0" err="1" smtClean="0"/>
              <a:t>zeromq</a:t>
            </a:r>
            <a:r>
              <a:rPr lang="zh-CN" altLang="en-US" dirty="0" smtClean="0"/>
              <a:t>不断消耗内存，最终系统崩溃，并引起数据链上多节点</a:t>
            </a:r>
            <a:r>
              <a:rPr lang="en-US" altLang="zh-CN" dirty="0" smtClean="0"/>
              <a:t>down</a:t>
            </a:r>
          </a:p>
          <a:p>
            <a:r>
              <a:rPr lang="zh-CN" altLang="en-US" dirty="0" smtClean="0"/>
              <a:t>解决办法：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修改底层</a:t>
            </a:r>
            <a:r>
              <a:rPr lang="en-US" altLang="zh-CN" dirty="0" err="1" smtClean="0"/>
              <a:t>zeromq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MAX_QUEUE_MSG</a:t>
            </a:r>
          </a:p>
          <a:p>
            <a:pPr lvl="1"/>
            <a:r>
              <a:rPr lang="zh-CN" altLang="en-US" dirty="0" smtClean="0"/>
              <a:t>增加收包线程，从而发送和接受线程独立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dirty="0"/>
              <a:t>封仲淹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Longda </a:t>
            </a:r>
            <a:r>
              <a:rPr lang="en-US" altLang="zh-CN" dirty="0" err="1" smtClean="0"/>
              <a:t>Feng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7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2 – zookeeper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Nimbus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原每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秒扫描</a:t>
            </a:r>
            <a:r>
              <a:rPr lang="en-US" altLang="zh-CN" sz="2400" dirty="0" err="1" smtClean="0"/>
              <a:t>zk</a:t>
            </a:r>
            <a:r>
              <a:rPr lang="en-US" altLang="zh-CN" sz="2400" dirty="0" smtClean="0"/>
              <a:t> /storm</a:t>
            </a:r>
            <a:r>
              <a:rPr lang="zh-CN" altLang="en-US" sz="2400" dirty="0" smtClean="0"/>
              <a:t>下所有节点，改为每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秒仅扫描</a:t>
            </a:r>
            <a:r>
              <a:rPr lang="en-US" altLang="zh-CN" sz="2400" dirty="0" smtClean="0"/>
              <a:t>task </a:t>
            </a:r>
            <a:r>
              <a:rPr lang="zh-CN" altLang="en-US" sz="2400" dirty="0" smtClean="0"/>
              <a:t>心跳节点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取消对</a:t>
            </a:r>
            <a:r>
              <a:rPr lang="en-US" altLang="zh-CN" sz="2400" dirty="0" smtClean="0"/>
              <a:t>supervisor</a:t>
            </a:r>
            <a:r>
              <a:rPr lang="zh-CN" altLang="en-US" sz="2400" dirty="0" smtClean="0"/>
              <a:t>节点监听</a:t>
            </a:r>
            <a:endParaRPr lang="en-US" altLang="zh-CN" sz="2400" dirty="0" smtClean="0"/>
          </a:p>
          <a:p>
            <a:r>
              <a:rPr lang="en-US" altLang="zh-CN" sz="2400" dirty="0" smtClean="0"/>
              <a:t>Supervisor</a:t>
            </a:r>
          </a:p>
          <a:p>
            <a:pPr lvl="1"/>
            <a:r>
              <a:rPr lang="zh-CN" altLang="en-US" sz="2400" dirty="0" smtClean="0"/>
              <a:t>心跳周期由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秒改为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秒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Monitor</a:t>
            </a:r>
            <a:r>
              <a:rPr lang="zh-CN" altLang="en-US" sz="2400" dirty="0" smtClean="0"/>
              <a:t>周期由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秒改为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秒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并减少扫描一次</a:t>
            </a:r>
            <a:r>
              <a:rPr lang="en-US" altLang="zh-CN" sz="2400" dirty="0" smtClean="0"/>
              <a:t>assignment</a:t>
            </a:r>
          </a:p>
          <a:p>
            <a:r>
              <a:rPr lang="en-US" altLang="zh-CN" sz="2400" dirty="0" smtClean="0"/>
              <a:t>Task/worker</a:t>
            </a:r>
          </a:p>
          <a:p>
            <a:pPr lvl="1"/>
            <a:r>
              <a:rPr lang="zh-CN" altLang="en-US" sz="2400" dirty="0" smtClean="0"/>
              <a:t>心跳周期由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秒改为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秒</a:t>
            </a:r>
            <a:endParaRPr lang="en-US" altLang="zh-CN" sz="2400" dirty="0" smtClean="0"/>
          </a:p>
          <a:p>
            <a:r>
              <a:rPr lang="zh-CN" altLang="en-US" sz="2400" dirty="0" smtClean="0"/>
              <a:t>所有</a:t>
            </a:r>
            <a:r>
              <a:rPr lang="en-US" altLang="zh-CN" sz="2400" dirty="0" err="1" smtClean="0"/>
              <a:t>zk</a:t>
            </a:r>
            <a:r>
              <a:rPr lang="en-US" altLang="zh-CN" sz="2400" dirty="0" smtClean="0"/>
              <a:t> operation</a:t>
            </a:r>
            <a:r>
              <a:rPr lang="zh-CN" altLang="en-US" sz="2400" dirty="0" smtClean="0"/>
              <a:t>增加</a:t>
            </a:r>
            <a:r>
              <a:rPr lang="en-US" altLang="zh-CN" sz="2400" dirty="0" smtClean="0"/>
              <a:t>catch exception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1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3 </a:t>
            </a:r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从</a:t>
            </a:r>
            <a:r>
              <a:rPr lang="en-US" altLang="zh-CN" sz="2800" dirty="0" err="1"/>
              <a:t>ZeroMq</a:t>
            </a:r>
            <a:r>
              <a:rPr lang="zh-CN" altLang="en-US" sz="2800" dirty="0"/>
              <a:t>到</a:t>
            </a:r>
            <a:r>
              <a:rPr lang="en-US" altLang="zh-CN" sz="2800" dirty="0"/>
              <a:t>Execute</a:t>
            </a:r>
            <a:r>
              <a:rPr lang="zh-CN" altLang="en-US" sz="2800" dirty="0"/>
              <a:t>线程，减少一次内存拷贝</a:t>
            </a:r>
            <a:endParaRPr lang="en-US" altLang="zh-CN" sz="2800" dirty="0"/>
          </a:p>
          <a:p>
            <a:r>
              <a:rPr lang="zh-CN" altLang="en-US" sz="2800" dirty="0"/>
              <a:t>采样优化，由</a:t>
            </a:r>
            <a:r>
              <a:rPr lang="en-US" altLang="zh-CN" sz="2800" dirty="0"/>
              <a:t>20tuple</a:t>
            </a:r>
            <a:r>
              <a:rPr lang="zh-CN" altLang="en-US" sz="2800" dirty="0"/>
              <a:t>一次改为</a:t>
            </a:r>
            <a:r>
              <a:rPr lang="en-US" altLang="zh-CN" sz="2800" dirty="0"/>
              <a:t>5</a:t>
            </a:r>
            <a:r>
              <a:rPr lang="zh-CN" altLang="en-US" sz="2800" dirty="0"/>
              <a:t>秒进行一次采样计算</a:t>
            </a:r>
            <a:r>
              <a:rPr lang="en-US" altLang="zh-CN" sz="2800" dirty="0"/>
              <a:t>, </a:t>
            </a:r>
            <a:r>
              <a:rPr lang="zh-CN" altLang="en-US" sz="2800" dirty="0"/>
              <a:t>可以提高</a:t>
            </a:r>
            <a:r>
              <a:rPr lang="en-US" altLang="zh-CN" sz="2800" dirty="0"/>
              <a:t>1K QPS</a:t>
            </a:r>
          </a:p>
          <a:p>
            <a:r>
              <a:rPr lang="zh-CN" altLang="en-US" sz="2800" dirty="0" smtClean="0"/>
              <a:t>接收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发送线程独立</a:t>
            </a:r>
            <a:endParaRPr lang="en-US" altLang="zh-CN" sz="2800" dirty="0" smtClean="0"/>
          </a:p>
          <a:p>
            <a:r>
              <a:rPr lang="en-US" altLang="zh-CN" sz="2800" dirty="0" smtClean="0"/>
              <a:t>Acker</a:t>
            </a:r>
            <a:r>
              <a:rPr lang="zh-CN" altLang="en-US" sz="2800" dirty="0" smtClean="0"/>
              <a:t>优化， 精简</a:t>
            </a:r>
            <a:r>
              <a:rPr lang="en-US" altLang="zh-CN" sz="2800" dirty="0" smtClean="0"/>
              <a:t>acker</a:t>
            </a:r>
            <a:r>
              <a:rPr lang="zh-CN" altLang="en-US" sz="2800" dirty="0" smtClean="0"/>
              <a:t>操作</a:t>
            </a:r>
            <a:endParaRPr lang="en-US" altLang="zh-CN" sz="2800" dirty="0" smtClean="0"/>
          </a:p>
          <a:p>
            <a:r>
              <a:rPr lang="en-US" altLang="zh-CN" sz="2800" dirty="0" smtClean="0"/>
              <a:t>Worker</a:t>
            </a:r>
            <a:r>
              <a:rPr lang="zh-CN" altLang="en-US" sz="2800" dirty="0"/>
              <a:t> </a:t>
            </a:r>
            <a:r>
              <a:rPr lang="zh-CN" altLang="en-US" sz="2800" dirty="0"/>
              <a:t>内</a:t>
            </a:r>
            <a:r>
              <a:rPr lang="en-US" altLang="zh-CN" sz="2800" dirty="0" smtClean="0"/>
              <a:t>task </a:t>
            </a:r>
            <a:r>
              <a:rPr lang="zh-CN" altLang="en-US" sz="2800" dirty="0" smtClean="0"/>
              <a:t>通讯 不走</a:t>
            </a:r>
            <a:r>
              <a:rPr lang="en-US" altLang="zh-CN" sz="2800" dirty="0" err="1" smtClean="0"/>
              <a:t>zeromq</a:t>
            </a:r>
            <a:r>
              <a:rPr lang="zh-CN" altLang="en-US" sz="2800" dirty="0" smtClean="0"/>
              <a:t>，直接内存通讯</a:t>
            </a:r>
            <a:endParaRPr lang="en-US" altLang="zh-CN" sz="2800" dirty="0" smtClean="0"/>
          </a:p>
          <a:p>
            <a:r>
              <a:rPr lang="en-US" altLang="zh-CN" sz="2800" dirty="0"/>
              <a:t>Java </a:t>
            </a:r>
            <a:r>
              <a:rPr lang="zh-CN" altLang="en-US" sz="2800" dirty="0"/>
              <a:t>比</a:t>
            </a:r>
            <a:r>
              <a:rPr lang="en-US" altLang="zh-CN" sz="2800" dirty="0" err="1"/>
              <a:t>clojure</a:t>
            </a:r>
            <a:r>
              <a:rPr lang="zh-CN" altLang="en-US" sz="2800" dirty="0"/>
              <a:t>性能更好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。</a:t>
            </a:r>
            <a:r>
              <a:rPr lang="zh-CN" altLang="en-US" sz="2800" dirty="0" smtClean="0"/>
              <a:t>。。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4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4 </a:t>
            </a:r>
            <a:r>
              <a:rPr lang="zh-CN" altLang="en-US" dirty="0" smtClean="0"/>
              <a:t>稳定性提高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Supervisor</a:t>
            </a:r>
            <a:r>
              <a:rPr lang="zh-CN" altLang="en-US" dirty="0" smtClean="0"/>
              <a:t>主线程中增加</a:t>
            </a:r>
            <a:r>
              <a:rPr lang="en-US" altLang="zh-CN" dirty="0" smtClean="0"/>
              <a:t>error handing</a:t>
            </a:r>
          </a:p>
          <a:p>
            <a:r>
              <a:rPr lang="en-US" altLang="zh-CN" dirty="0" smtClean="0"/>
              <a:t>Spout/Bolt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open/prepare 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error handling</a:t>
            </a:r>
          </a:p>
          <a:p>
            <a:r>
              <a:rPr lang="zh-CN" altLang="en-US" dirty="0" smtClean="0"/>
              <a:t>所有文件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，序列化，反序列化增加</a:t>
            </a:r>
            <a:r>
              <a:rPr lang="en-US" altLang="zh-CN" dirty="0" smtClean="0"/>
              <a:t>error handing</a:t>
            </a:r>
          </a:p>
          <a:p>
            <a:r>
              <a:rPr lang="zh-CN" altLang="en-US" dirty="0" smtClean="0"/>
              <a:t>所有</a:t>
            </a:r>
            <a:r>
              <a:rPr lang="en-US" altLang="zh-CN" dirty="0" smtClean="0"/>
              <a:t>ZK operation</a:t>
            </a:r>
            <a:r>
              <a:rPr lang="zh-CN" altLang="en-US" dirty="0" smtClean="0"/>
              <a:t>增加 </a:t>
            </a:r>
            <a:r>
              <a:rPr lang="en-US" altLang="zh-CN" dirty="0" smtClean="0"/>
              <a:t>error handing</a:t>
            </a:r>
          </a:p>
          <a:p>
            <a:r>
              <a:rPr lang="en-US" altLang="zh-CN" dirty="0" err="1" smtClean="0"/>
              <a:t>Nimubs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中，所有</a:t>
            </a:r>
            <a:r>
              <a:rPr lang="en-US" altLang="zh-CN" dirty="0" smtClean="0"/>
              <a:t>assign/reassign topology </a:t>
            </a:r>
            <a:r>
              <a:rPr lang="zh-CN" altLang="en-US" dirty="0" smtClean="0"/>
              <a:t>操作，进行单线程序列化处理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8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5 enhancement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重写采样代码， 增加</a:t>
            </a:r>
            <a:r>
              <a:rPr lang="en-US" altLang="zh-CN" sz="2800" dirty="0" smtClean="0"/>
              <a:t>send/</a:t>
            </a:r>
            <a:r>
              <a:rPr lang="en-US" altLang="zh-CN" sz="2800" dirty="0" err="1" smtClean="0"/>
              <a:t>recv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tps</a:t>
            </a:r>
            <a:r>
              <a:rPr lang="zh-CN" altLang="en-US" sz="2800" dirty="0" smtClean="0"/>
              <a:t>采样</a:t>
            </a:r>
            <a:endParaRPr lang="en-US" altLang="zh-CN" sz="2800" dirty="0" smtClean="0"/>
          </a:p>
          <a:p>
            <a:r>
              <a:rPr lang="zh-CN" altLang="en-US" sz="2800" dirty="0" smtClean="0"/>
              <a:t>增加处理</a:t>
            </a:r>
            <a:r>
              <a:rPr lang="en-US" altLang="zh-CN" sz="2800" dirty="0" smtClean="0"/>
              <a:t>supervisor down</a:t>
            </a:r>
            <a:r>
              <a:rPr lang="zh-CN" altLang="en-US" sz="2800" dirty="0" smtClean="0"/>
              <a:t>时，</a:t>
            </a:r>
            <a:r>
              <a:rPr lang="en-US" altLang="zh-CN" sz="2800" dirty="0" smtClean="0"/>
              <a:t>assignment/reassignment </a:t>
            </a:r>
            <a:r>
              <a:rPr lang="zh-CN" altLang="en-US" sz="2800" dirty="0" smtClean="0"/>
              <a:t>处理逻辑</a:t>
            </a:r>
            <a:endParaRPr lang="en-US" altLang="zh-CN" sz="2800" dirty="0" smtClean="0"/>
          </a:p>
          <a:p>
            <a:r>
              <a:rPr lang="en-US" altLang="zh-CN" sz="2800" dirty="0" smtClean="0"/>
              <a:t>Spout finish open</a:t>
            </a:r>
            <a:r>
              <a:rPr lang="zh-CN" altLang="en-US" sz="2800" dirty="0" smtClean="0"/>
              <a:t>后，会等待一个时间后（默认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分钟）才真正开始执行</a:t>
            </a:r>
            <a:r>
              <a:rPr lang="en-US" altLang="zh-CN" sz="2800" dirty="0" err="1" smtClean="0"/>
              <a:t>nextTuple</a:t>
            </a:r>
            <a:endParaRPr lang="en-US" altLang="zh-CN" sz="2800" dirty="0" smtClean="0"/>
          </a:p>
          <a:p>
            <a:r>
              <a:rPr lang="en-US" altLang="zh-CN" sz="2800" dirty="0" smtClean="0"/>
              <a:t>Kill/rebalance topology</a:t>
            </a:r>
            <a:r>
              <a:rPr lang="zh-CN" altLang="en-US" sz="2800" dirty="0" smtClean="0"/>
              <a:t>，自动触发</a:t>
            </a:r>
            <a:r>
              <a:rPr lang="en-US" altLang="zh-CN" sz="2800" dirty="0" smtClean="0"/>
              <a:t>deactivate</a:t>
            </a:r>
            <a:r>
              <a:rPr lang="zh-CN" altLang="en-US" sz="2800" dirty="0" smtClean="0"/>
              <a:t>操作并等待</a:t>
            </a:r>
            <a:r>
              <a:rPr lang="en-US" altLang="zh-CN" sz="2800" dirty="0" smtClean="0"/>
              <a:t>2 </a:t>
            </a:r>
            <a:r>
              <a:rPr lang="zh-CN" altLang="en-US" sz="2800" dirty="0" smtClean="0"/>
              <a:t>* </a:t>
            </a:r>
            <a:r>
              <a:rPr lang="en-US" altLang="zh-CN" sz="2800" dirty="0" err="1" smtClean="0"/>
              <a:t>msg_timeout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时间</a:t>
            </a:r>
            <a:endParaRPr lang="en-US" altLang="zh-CN" sz="2800" dirty="0" smtClean="0"/>
          </a:p>
          <a:p>
            <a:r>
              <a:rPr lang="zh-CN" altLang="en-US" sz="2800" dirty="0" smtClean="0"/>
              <a:t>增加</a:t>
            </a:r>
            <a:r>
              <a:rPr lang="en-US" altLang="zh-CN" sz="2800" dirty="0" smtClean="0"/>
              <a:t>hook </a:t>
            </a:r>
            <a:r>
              <a:rPr lang="zh-CN" altLang="en-US" sz="2800" dirty="0" smtClean="0"/>
              <a:t>调用</a:t>
            </a:r>
            <a:r>
              <a:rPr lang="en-US" altLang="zh-CN" sz="2800" dirty="0" smtClean="0"/>
              <a:t>spout/bolt cleanup</a:t>
            </a:r>
          </a:p>
          <a:p>
            <a:r>
              <a:rPr lang="en-US" altLang="zh-CN" sz="2800" dirty="0" smtClean="0"/>
              <a:t>Assign topology </a:t>
            </a:r>
            <a:r>
              <a:rPr lang="zh-CN" altLang="en-US" sz="2800" dirty="0" smtClean="0"/>
              <a:t>时，按</a:t>
            </a:r>
            <a:r>
              <a:rPr lang="en-US" altLang="zh-CN" sz="2800" dirty="0" smtClean="0"/>
              <a:t>slot</a:t>
            </a:r>
            <a:r>
              <a:rPr lang="zh-CN" altLang="en-US" sz="2800" dirty="0" smtClean="0"/>
              <a:t>数对</a:t>
            </a:r>
            <a:r>
              <a:rPr lang="en-US" altLang="zh-CN" sz="2800" dirty="0" smtClean="0"/>
              <a:t>supervisor</a:t>
            </a:r>
            <a:r>
              <a:rPr lang="zh-CN" altLang="en-US" sz="2800" dirty="0" smtClean="0"/>
              <a:t>进行排序</a:t>
            </a:r>
            <a:endParaRPr lang="en-US" altLang="zh-CN" sz="2800" dirty="0" smtClean="0"/>
          </a:p>
          <a:p>
            <a:r>
              <a:rPr lang="zh-CN" altLang="en-US" sz="2800" dirty="0" smtClean="0"/>
              <a:t>。。。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Alipay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8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外精美的的PPT模板及图标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国外精美的的PPT模板及图标</Template>
  <TotalTime>454</TotalTime>
  <Words>486</Words>
  <Application>Microsoft Office PowerPoint</Application>
  <PresentationFormat>全屏显示(4:3)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国外精美的的PPT模板及图标</vt:lpstr>
      <vt:lpstr>包装程序外壳对象</vt:lpstr>
      <vt:lpstr>Jstorm </vt:lpstr>
      <vt:lpstr>大纲</vt:lpstr>
      <vt:lpstr>为什么启动Jstorm项目</vt:lpstr>
      <vt:lpstr>Jstorm 概叙</vt:lpstr>
      <vt:lpstr>修改1 – zeromq雪崩</vt:lpstr>
      <vt:lpstr>修改2 – zookeeper优化</vt:lpstr>
      <vt:lpstr>修改3 性能优化</vt:lpstr>
      <vt:lpstr>修改4 稳定性提高</vt:lpstr>
      <vt:lpstr>修改5 enhancement</vt:lpstr>
      <vt:lpstr>其他修改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纪君祥(LongdaFeng)</dc:creator>
  <cp:lastModifiedBy>纪君祥(LongdaFeng)</cp:lastModifiedBy>
  <cp:revision>22</cp:revision>
  <dcterms:created xsi:type="dcterms:W3CDTF">2013-04-22T08:11:43Z</dcterms:created>
  <dcterms:modified xsi:type="dcterms:W3CDTF">2013-07-29T14:00:00Z</dcterms:modified>
</cp:coreProperties>
</file>