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308" r:id="rId5"/>
    <p:sldId id="258" r:id="rId6"/>
    <p:sldId id="301" r:id="rId7"/>
    <p:sldId id="283" r:id="rId8"/>
    <p:sldId id="299" r:id="rId9"/>
    <p:sldId id="303" r:id="rId10"/>
    <p:sldId id="302" r:id="rId11"/>
    <p:sldId id="304" r:id="rId12"/>
    <p:sldId id="305" r:id="rId13"/>
    <p:sldId id="297" r:id="rId14"/>
    <p:sldId id="298" r:id="rId15"/>
    <p:sldId id="313" r:id="rId16"/>
    <p:sldId id="285" r:id="rId17"/>
    <p:sldId id="287" r:id="rId18"/>
    <p:sldId id="288" r:id="rId19"/>
    <p:sldId id="312" r:id="rId20"/>
    <p:sldId id="293" r:id="rId21"/>
    <p:sldId id="289" r:id="rId22"/>
    <p:sldId id="306" r:id="rId23"/>
    <p:sldId id="310" r:id="rId24"/>
    <p:sldId id="311" r:id="rId25"/>
    <p:sldId id="292" r:id="rId26"/>
    <p:sldId id="286" r:id="rId27"/>
    <p:sldId id="309" r:id="rId28"/>
    <p:sldId id="28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0" autoAdjust="0"/>
    <p:restoredTop sz="98516" autoAdjust="0"/>
  </p:normalViewPr>
  <p:slideViewPr>
    <p:cSldViewPr>
      <p:cViewPr varScale="1">
        <p:scale>
          <a:sx n="74" d="100"/>
          <a:sy n="74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6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4FC02-FFC8-4E60-9251-1FDEE2C8DE67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6782DE-9F80-4271-9D92-6FA825D5F9E0}">
      <dgm:prSet phldrT="[文本]" custT="1"/>
      <dgm:spPr/>
      <dgm:t>
        <a:bodyPr/>
        <a:lstStyle/>
        <a:p>
          <a:r>
            <a:rPr lang="en-US" altLang="zh-CN" sz="1400" b="1" dirty="0" smtClean="0"/>
            <a:t>ZeroCopyOutputStream</a:t>
          </a:r>
          <a:endParaRPr lang="zh-CN" altLang="en-US" sz="1400" b="1" dirty="0"/>
        </a:p>
      </dgm:t>
    </dgm:pt>
    <dgm:pt modelId="{92FB823E-4445-478A-AFD4-98500C675234}" type="parTrans" cxnId="{2C89689C-03E2-47FB-A84E-22DCA8D4A5E7}">
      <dgm:prSet/>
      <dgm:spPr/>
      <dgm:t>
        <a:bodyPr/>
        <a:lstStyle/>
        <a:p>
          <a:endParaRPr lang="zh-CN" altLang="en-US"/>
        </a:p>
      </dgm:t>
    </dgm:pt>
    <dgm:pt modelId="{106CA007-FD31-4FF6-B378-48A845C44713}" type="sibTrans" cxnId="{2C89689C-03E2-47FB-A84E-22DCA8D4A5E7}">
      <dgm:prSet/>
      <dgm:spPr/>
      <dgm:t>
        <a:bodyPr/>
        <a:lstStyle/>
        <a:p>
          <a:endParaRPr lang="zh-CN" altLang="en-US"/>
        </a:p>
      </dgm:t>
    </dgm:pt>
    <dgm:pt modelId="{C691EA04-8554-4F11-A7B2-DEB8CECFCA4E}">
      <dgm:prSet phldrT="[文本]" custT="1"/>
      <dgm:spPr/>
      <dgm:t>
        <a:bodyPr/>
        <a:lstStyle/>
        <a:p>
          <a:r>
            <a:rPr lang="en-US" altLang="zh-CN" sz="1400" b="1" dirty="0" smtClean="0"/>
            <a:t>GzipOutputStream</a:t>
          </a:r>
        </a:p>
      </dgm:t>
    </dgm:pt>
    <dgm:pt modelId="{3AC9F6B7-4CBD-4295-B5D1-C67003787EC3}" type="parTrans" cxnId="{33E15F83-89EB-4B30-98CC-263922152AE4}">
      <dgm:prSet/>
      <dgm:spPr/>
      <dgm:t>
        <a:bodyPr/>
        <a:lstStyle/>
        <a:p>
          <a:endParaRPr lang="zh-CN" altLang="en-US" sz="1400"/>
        </a:p>
      </dgm:t>
    </dgm:pt>
    <dgm:pt modelId="{4B250C47-9207-4716-818D-4A32CB726D4E}" type="sibTrans" cxnId="{33E15F83-89EB-4B30-98CC-263922152AE4}">
      <dgm:prSet/>
      <dgm:spPr/>
      <dgm:t>
        <a:bodyPr/>
        <a:lstStyle/>
        <a:p>
          <a:endParaRPr lang="zh-CN" altLang="en-US"/>
        </a:p>
      </dgm:t>
    </dgm:pt>
    <dgm:pt modelId="{9005044B-DA38-4B93-807A-528DF67813A2}">
      <dgm:prSet phldrT="[文本]" custT="1"/>
      <dgm:spPr/>
      <dgm:t>
        <a:bodyPr/>
        <a:lstStyle/>
        <a:p>
          <a:r>
            <a:rPr lang="en-US" altLang="zh-CN" sz="1400" b="1" dirty="0" smtClean="0"/>
            <a:t>BlockCompressionOutputStream</a:t>
          </a:r>
        </a:p>
      </dgm:t>
    </dgm:pt>
    <dgm:pt modelId="{877F306E-4EE2-4E7F-B4C2-D7668440FA72}" type="parTrans" cxnId="{F3A18756-FFA2-4ECA-8E5E-2C503C49317A}">
      <dgm:prSet/>
      <dgm:spPr/>
      <dgm:t>
        <a:bodyPr/>
        <a:lstStyle/>
        <a:p>
          <a:endParaRPr lang="zh-CN" altLang="en-US" sz="1400"/>
        </a:p>
      </dgm:t>
    </dgm:pt>
    <dgm:pt modelId="{80801F61-118D-4E51-BBC6-ADB6F3379D94}" type="sibTrans" cxnId="{F3A18756-FFA2-4ECA-8E5E-2C503C49317A}">
      <dgm:prSet/>
      <dgm:spPr/>
      <dgm:t>
        <a:bodyPr/>
        <a:lstStyle/>
        <a:p>
          <a:endParaRPr lang="zh-CN" altLang="en-US"/>
        </a:p>
      </dgm:t>
    </dgm:pt>
    <dgm:pt modelId="{9F92EA2B-1E54-4509-BDDB-B3D10FB57EFF}">
      <dgm:prSet phldrT="[文本]" custT="1"/>
      <dgm:spPr/>
      <dgm:t>
        <a:bodyPr/>
        <a:lstStyle/>
        <a:p>
          <a:r>
            <a:rPr lang="en-US" altLang="en-US" sz="1400" b="1" dirty="0" smtClean="0"/>
            <a:t>AbstractCompressedOutputStream</a:t>
          </a:r>
          <a:endParaRPr lang="zh-CN" altLang="en-US" sz="1400" b="1" dirty="0"/>
        </a:p>
      </dgm:t>
    </dgm:pt>
    <dgm:pt modelId="{B89A21A3-B0BB-4C79-A088-C8457618A636}" type="parTrans" cxnId="{69372020-964F-45EA-B6A0-69028CB2E19C}">
      <dgm:prSet/>
      <dgm:spPr/>
      <dgm:t>
        <a:bodyPr/>
        <a:lstStyle/>
        <a:p>
          <a:endParaRPr lang="zh-CN" altLang="en-US"/>
        </a:p>
      </dgm:t>
    </dgm:pt>
    <dgm:pt modelId="{CBF75FA6-0F2B-457F-8289-19F523532D54}" type="sibTrans" cxnId="{69372020-964F-45EA-B6A0-69028CB2E19C}">
      <dgm:prSet/>
      <dgm:spPr/>
      <dgm:t>
        <a:bodyPr/>
        <a:lstStyle/>
        <a:p>
          <a:endParaRPr lang="zh-CN" altLang="en-US"/>
        </a:p>
      </dgm:t>
    </dgm:pt>
    <dgm:pt modelId="{E48ED06F-37E8-4076-9C1C-F14FD82B5A90}">
      <dgm:prSet phldrT="[文本]" custT="1"/>
      <dgm:spPr/>
      <dgm:t>
        <a:bodyPr/>
        <a:lstStyle/>
        <a:p>
          <a:r>
            <a:rPr lang="en-US" altLang="zh-CN" sz="1400" b="1" dirty="0" smtClean="0"/>
            <a:t>WriteBuffer</a:t>
          </a:r>
          <a:endParaRPr lang="zh-CN" altLang="en-US" sz="1400" b="1" dirty="0"/>
        </a:p>
      </dgm:t>
    </dgm:pt>
    <dgm:pt modelId="{12ED1E0E-006F-48CE-B1B4-EC981D42413C}" type="parTrans" cxnId="{C59D671C-EC80-49E5-B350-C2D593190F5E}">
      <dgm:prSet/>
      <dgm:spPr/>
      <dgm:t>
        <a:bodyPr/>
        <a:lstStyle/>
        <a:p>
          <a:endParaRPr lang="zh-CN" altLang="en-US"/>
        </a:p>
      </dgm:t>
    </dgm:pt>
    <dgm:pt modelId="{1EB415F6-E216-474B-A5C8-AD30295DE8E4}" type="sibTrans" cxnId="{C59D671C-EC80-49E5-B350-C2D593190F5E}">
      <dgm:prSet/>
      <dgm:spPr/>
      <dgm:t>
        <a:bodyPr/>
        <a:lstStyle/>
        <a:p>
          <a:endParaRPr lang="zh-CN" altLang="en-US"/>
        </a:p>
      </dgm:t>
    </dgm:pt>
    <dgm:pt modelId="{107A8045-6CEC-41A0-B8C2-60853E3DE566}">
      <dgm:prSet phldrT="[文本]" custT="1"/>
      <dgm:spPr/>
      <dgm:t>
        <a:bodyPr/>
        <a:lstStyle/>
        <a:p>
          <a:r>
            <a:rPr lang="en-US" altLang="zh-CN" sz="1400" b="1" dirty="0" smtClean="0"/>
            <a:t>SnappyOutputStream</a:t>
          </a:r>
        </a:p>
      </dgm:t>
    </dgm:pt>
    <dgm:pt modelId="{80642E9A-2DAD-491D-91E0-B553A8F5919F}" type="parTrans" cxnId="{CC451495-B282-4449-9B40-BB8D5152573C}">
      <dgm:prSet/>
      <dgm:spPr/>
      <dgm:t>
        <a:bodyPr/>
        <a:lstStyle/>
        <a:p>
          <a:endParaRPr lang="zh-CN" altLang="en-US"/>
        </a:p>
      </dgm:t>
    </dgm:pt>
    <dgm:pt modelId="{375E769F-4C38-4377-8B7E-D8981B36FF40}" type="sibTrans" cxnId="{CC451495-B282-4449-9B40-BB8D5152573C}">
      <dgm:prSet/>
      <dgm:spPr/>
      <dgm:t>
        <a:bodyPr/>
        <a:lstStyle/>
        <a:p>
          <a:endParaRPr lang="zh-CN" altLang="en-US"/>
        </a:p>
      </dgm:t>
    </dgm:pt>
    <dgm:pt modelId="{2ECEE45C-6B73-4095-9023-59E7F62477C4}">
      <dgm:prSet phldrT="[文本]" custT="1"/>
      <dgm:spPr/>
      <dgm:t>
        <a:bodyPr/>
        <a:lstStyle/>
        <a:p>
          <a:r>
            <a:rPr lang="en-US" altLang="zh-CN" sz="1400" b="1" dirty="0" smtClean="0"/>
            <a:t>LZ4OutputStream</a:t>
          </a:r>
        </a:p>
      </dgm:t>
    </dgm:pt>
    <dgm:pt modelId="{5EABF08B-9113-4DF8-A862-0816362BDAD0}" type="parTrans" cxnId="{5FB5DFA2-7663-4E67-92A7-33311D3C7C87}">
      <dgm:prSet/>
      <dgm:spPr/>
      <dgm:t>
        <a:bodyPr/>
        <a:lstStyle/>
        <a:p>
          <a:endParaRPr lang="zh-CN" altLang="en-US"/>
        </a:p>
      </dgm:t>
    </dgm:pt>
    <dgm:pt modelId="{B91D5CD4-F5C1-4E2C-A1E1-687D9BD051E4}" type="sibTrans" cxnId="{5FB5DFA2-7663-4E67-92A7-33311D3C7C87}">
      <dgm:prSet/>
      <dgm:spPr/>
      <dgm:t>
        <a:bodyPr/>
        <a:lstStyle/>
        <a:p>
          <a:endParaRPr lang="zh-CN" altLang="en-US"/>
        </a:p>
      </dgm:t>
    </dgm:pt>
    <dgm:pt modelId="{7927EBB4-2E39-4640-B45B-EDE55B13DA0E}" type="pres">
      <dgm:prSet presAssocID="{1F14FC02-FFC8-4E60-9251-1FDEE2C8DE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181150-2220-477A-9A26-B4A50B4B9DF1}" type="pres">
      <dgm:prSet presAssocID="{1F14FC02-FFC8-4E60-9251-1FDEE2C8DE67}" presName="hierFlow" presStyleCnt="0"/>
      <dgm:spPr/>
      <dgm:t>
        <a:bodyPr/>
        <a:lstStyle/>
        <a:p>
          <a:endParaRPr lang="zh-CN" altLang="en-US"/>
        </a:p>
      </dgm:t>
    </dgm:pt>
    <dgm:pt modelId="{8426F6D4-D133-483F-9149-2D37DFBBAFF7}" type="pres">
      <dgm:prSet presAssocID="{1F14FC02-FFC8-4E60-9251-1FDEE2C8DE67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1E00B1E-F1BE-43EF-92DD-AE127FD15267}" type="pres">
      <dgm:prSet presAssocID="{8D6782DE-9F80-4271-9D92-6FA825D5F9E0}" presName="Name14" presStyleCnt="0"/>
      <dgm:spPr/>
      <dgm:t>
        <a:bodyPr/>
        <a:lstStyle/>
        <a:p>
          <a:endParaRPr lang="zh-CN" altLang="en-US"/>
        </a:p>
      </dgm:t>
    </dgm:pt>
    <dgm:pt modelId="{64D6BD74-6189-4114-85B9-C9F847D5A343}" type="pres">
      <dgm:prSet presAssocID="{8D6782DE-9F80-4271-9D92-6FA825D5F9E0}" presName="level1Shape" presStyleLbl="node0" presStyleIdx="0" presStyleCnt="1" custScaleY="350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5CAE2B-EBAA-4F79-99A4-4E704E1F20B2}" type="pres">
      <dgm:prSet presAssocID="{8D6782DE-9F80-4271-9D92-6FA825D5F9E0}" presName="hierChild2" presStyleCnt="0"/>
      <dgm:spPr/>
      <dgm:t>
        <a:bodyPr/>
        <a:lstStyle/>
        <a:p>
          <a:endParaRPr lang="zh-CN" altLang="en-US"/>
        </a:p>
      </dgm:t>
    </dgm:pt>
    <dgm:pt modelId="{C5AA8DD3-7F4D-4F91-9707-A8A85B372504}" type="pres">
      <dgm:prSet presAssocID="{12ED1E0E-006F-48CE-B1B4-EC981D42413C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87C8B0B3-3A63-4DAD-A198-B47D562515CB}" type="pres">
      <dgm:prSet presAssocID="{E48ED06F-37E8-4076-9C1C-F14FD82B5A90}" presName="Name21" presStyleCnt="0"/>
      <dgm:spPr/>
      <dgm:t>
        <a:bodyPr/>
        <a:lstStyle/>
        <a:p>
          <a:endParaRPr lang="zh-CN" altLang="en-US"/>
        </a:p>
      </dgm:t>
    </dgm:pt>
    <dgm:pt modelId="{02AD99B2-9BF9-4F28-BEDD-76672D4D67F3}" type="pres">
      <dgm:prSet presAssocID="{E48ED06F-37E8-4076-9C1C-F14FD82B5A90}" presName="level2Shape" presStyleLbl="node2" presStyleIdx="0" presStyleCnt="2" custScaleX="71447" custScaleY="32743"/>
      <dgm:spPr/>
      <dgm:t>
        <a:bodyPr/>
        <a:lstStyle/>
        <a:p>
          <a:endParaRPr lang="zh-CN" altLang="en-US"/>
        </a:p>
      </dgm:t>
    </dgm:pt>
    <dgm:pt modelId="{0CBF1AD0-8A8E-4DB7-AB70-C825ECD9717F}" type="pres">
      <dgm:prSet presAssocID="{E48ED06F-37E8-4076-9C1C-F14FD82B5A90}" presName="hierChild3" presStyleCnt="0"/>
      <dgm:spPr/>
      <dgm:t>
        <a:bodyPr/>
        <a:lstStyle/>
        <a:p>
          <a:endParaRPr lang="zh-CN" altLang="en-US"/>
        </a:p>
      </dgm:t>
    </dgm:pt>
    <dgm:pt modelId="{1511A6FF-25A4-4A3F-8176-39A84E951E25}" type="pres">
      <dgm:prSet presAssocID="{B89A21A3-B0BB-4C79-A088-C8457618A636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945CA01E-BEDC-42F3-8A45-662392E821F7}" type="pres">
      <dgm:prSet presAssocID="{9F92EA2B-1E54-4509-BDDB-B3D10FB57EFF}" presName="Name21" presStyleCnt="0"/>
      <dgm:spPr/>
      <dgm:t>
        <a:bodyPr/>
        <a:lstStyle/>
        <a:p>
          <a:endParaRPr lang="zh-CN" altLang="en-US"/>
        </a:p>
      </dgm:t>
    </dgm:pt>
    <dgm:pt modelId="{D27AAC70-C197-4C54-87EA-02944A6A46C5}" type="pres">
      <dgm:prSet presAssocID="{9F92EA2B-1E54-4509-BDDB-B3D10FB57EFF}" presName="level2Shape" presStyleLbl="node2" presStyleIdx="1" presStyleCnt="2" custScaleX="152871" custScaleY="29457"/>
      <dgm:spPr/>
      <dgm:t>
        <a:bodyPr/>
        <a:lstStyle/>
        <a:p>
          <a:endParaRPr lang="zh-CN" altLang="en-US"/>
        </a:p>
      </dgm:t>
    </dgm:pt>
    <dgm:pt modelId="{BC29FE96-B7E9-4D98-BD81-3AA7E178F8BF}" type="pres">
      <dgm:prSet presAssocID="{9F92EA2B-1E54-4509-BDDB-B3D10FB57EFF}" presName="hierChild3" presStyleCnt="0"/>
      <dgm:spPr/>
      <dgm:t>
        <a:bodyPr/>
        <a:lstStyle/>
        <a:p>
          <a:endParaRPr lang="zh-CN" altLang="en-US"/>
        </a:p>
      </dgm:t>
    </dgm:pt>
    <dgm:pt modelId="{905BC082-9D06-47AF-AA32-BD77044FA3D3}" type="pres">
      <dgm:prSet presAssocID="{3AC9F6B7-4CBD-4295-B5D1-C67003787EC3}" presName="Name19" presStyleLbl="parChTrans1D3" presStyleIdx="0" presStyleCnt="2"/>
      <dgm:spPr/>
      <dgm:t>
        <a:bodyPr/>
        <a:lstStyle/>
        <a:p>
          <a:endParaRPr lang="zh-CN" altLang="en-US"/>
        </a:p>
      </dgm:t>
    </dgm:pt>
    <dgm:pt modelId="{029212E4-E7A9-44A7-996B-1B63068A7DF7}" type="pres">
      <dgm:prSet presAssocID="{C691EA04-8554-4F11-A7B2-DEB8CECFCA4E}" presName="Name21" presStyleCnt="0"/>
      <dgm:spPr/>
      <dgm:t>
        <a:bodyPr/>
        <a:lstStyle/>
        <a:p>
          <a:endParaRPr lang="zh-CN" altLang="en-US"/>
        </a:p>
      </dgm:t>
    </dgm:pt>
    <dgm:pt modelId="{065E4AE0-5CE4-47B6-A9BC-BEE46CFBF1A3}" type="pres">
      <dgm:prSet presAssocID="{C691EA04-8554-4F11-A7B2-DEB8CECFCA4E}" presName="level2Shape" presStyleLbl="node3" presStyleIdx="0" presStyleCnt="2" custScaleX="107242" custScaleY="31194"/>
      <dgm:spPr/>
      <dgm:t>
        <a:bodyPr/>
        <a:lstStyle/>
        <a:p>
          <a:endParaRPr lang="zh-CN" altLang="en-US"/>
        </a:p>
      </dgm:t>
    </dgm:pt>
    <dgm:pt modelId="{B48AD816-7498-496E-9055-7C427163171E}" type="pres">
      <dgm:prSet presAssocID="{C691EA04-8554-4F11-A7B2-DEB8CECFCA4E}" presName="hierChild3" presStyleCnt="0"/>
      <dgm:spPr/>
      <dgm:t>
        <a:bodyPr/>
        <a:lstStyle/>
        <a:p>
          <a:endParaRPr lang="zh-CN" altLang="en-US"/>
        </a:p>
      </dgm:t>
    </dgm:pt>
    <dgm:pt modelId="{2DCF2468-F7C6-43B6-8536-F113D9A49FA7}" type="pres">
      <dgm:prSet presAssocID="{877F306E-4EE2-4E7F-B4C2-D7668440FA72}" presName="Name19" presStyleLbl="parChTrans1D3" presStyleIdx="1" presStyleCnt="2"/>
      <dgm:spPr/>
      <dgm:t>
        <a:bodyPr/>
        <a:lstStyle/>
        <a:p>
          <a:endParaRPr lang="zh-CN" altLang="en-US"/>
        </a:p>
      </dgm:t>
    </dgm:pt>
    <dgm:pt modelId="{5A78834D-D6F7-4FD2-A839-4C13250DE8F2}" type="pres">
      <dgm:prSet presAssocID="{9005044B-DA38-4B93-807A-528DF67813A2}" presName="Name21" presStyleCnt="0"/>
      <dgm:spPr/>
      <dgm:t>
        <a:bodyPr/>
        <a:lstStyle/>
        <a:p>
          <a:endParaRPr lang="zh-CN" altLang="en-US"/>
        </a:p>
      </dgm:t>
    </dgm:pt>
    <dgm:pt modelId="{5C690024-2002-4AEF-B948-A3A4C452F8BA}" type="pres">
      <dgm:prSet presAssocID="{9005044B-DA38-4B93-807A-528DF67813A2}" presName="level2Shape" presStyleLbl="node3" presStyleIdx="1" presStyleCnt="2" custScaleX="161047" custScaleY="35120"/>
      <dgm:spPr/>
      <dgm:t>
        <a:bodyPr/>
        <a:lstStyle/>
        <a:p>
          <a:endParaRPr lang="zh-CN" altLang="en-US"/>
        </a:p>
      </dgm:t>
    </dgm:pt>
    <dgm:pt modelId="{8FD19A05-43A1-4C0C-B832-17AD398B263D}" type="pres">
      <dgm:prSet presAssocID="{9005044B-DA38-4B93-807A-528DF67813A2}" presName="hierChild3" presStyleCnt="0"/>
      <dgm:spPr/>
      <dgm:t>
        <a:bodyPr/>
        <a:lstStyle/>
        <a:p>
          <a:endParaRPr lang="zh-CN" altLang="en-US"/>
        </a:p>
      </dgm:t>
    </dgm:pt>
    <dgm:pt modelId="{E47A0688-95C6-4816-9440-8C2539F339D4}" type="pres">
      <dgm:prSet presAssocID="{80642E9A-2DAD-491D-91E0-B553A8F5919F}" presName="Name19" presStyleLbl="parChTrans1D4" presStyleIdx="0" presStyleCnt="2"/>
      <dgm:spPr/>
      <dgm:t>
        <a:bodyPr/>
        <a:lstStyle/>
        <a:p>
          <a:endParaRPr lang="zh-CN" altLang="en-US"/>
        </a:p>
      </dgm:t>
    </dgm:pt>
    <dgm:pt modelId="{FCF26242-C700-4735-BF1D-E3FD37AEF18E}" type="pres">
      <dgm:prSet presAssocID="{107A8045-6CEC-41A0-B8C2-60853E3DE566}" presName="Name21" presStyleCnt="0"/>
      <dgm:spPr/>
      <dgm:t>
        <a:bodyPr/>
        <a:lstStyle/>
        <a:p>
          <a:endParaRPr lang="zh-CN" altLang="en-US"/>
        </a:p>
      </dgm:t>
    </dgm:pt>
    <dgm:pt modelId="{38DC7903-675E-46CE-821D-5C1175226D1B}" type="pres">
      <dgm:prSet presAssocID="{107A8045-6CEC-41A0-B8C2-60853E3DE566}" presName="level2Shape" presStyleLbl="node4" presStyleIdx="0" presStyleCnt="2" custScaleY="31678"/>
      <dgm:spPr/>
      <dgm:t>
        <a:bodyPr/>
        <a:lstStyle/>
        <a:p>
          <a:endParaRPr lang="zh-CN" altLang="en-US"/>
        </a:p>
      </dgm:t>
    </dgm:pt>
    <dgm:pt modelId="{4546DE97-B509-4E3A-9487-A9F4A21352CA}" type="pres">
      <dgm:prSet presAssocID="{107A8045-6CEC-41A0-B8C2-60853E3DE566}" presName="hierChild3" presStyleCnt="0"/>
      <dgm:spPr/>
      <dgm:t>
        <a:bodyPr/>
        <a:lstStyle/>
        <a:p>
          <a:endParaRPr lang="zh-CN" altLang="en-US"/>
        </a:p>
      </dgm:t>
    </dgm:pt>
    <dgm:pt modelId="{0FF37CC4-7D2B-438C-95D2-FAB3A6A44FEA}" type="pres">
      <dgm:prSet presAssocID="{5EABF08B-9113-4DF8-A862-0816362BDAD0}" presName="Name19" presStyleLbl="parChTrans1D4" presStyleIdx="1" presStyleCnt="2"/>
      <dgm:spPr/>
      <dgm:t>
        <a:bodyPr/>
        <a:lstStyle/>
        <a:p>
          <a:endParaRPr lang="zh-CN" altLang="en-US"/>
        </a:p>
      </dgm:t>
    </dgm:pt>
    <dgm:pt modelId="{521D7A3D-EC1E-430D-B93D-A6B9EF073770}" type="pres">
      <dgm:prSet presAssocID="{2ECEE45C-6B73-4095-9023-59E7F62477C4}" presName="Name21" presStyleCnt="0"/>
      <dgm:spPr/>
      <dgm:t>
        <a:bodyPr/>
        <a:lstStyle/>
        <a:p>
          <a:endParaRPr lang="zh-CN" altLang="en-US"/>
        </a:p>
      </dgm:t>
    </dgm:pt>
    <dgm:pt modelId="{698006FB-54E4-4D1B-AB30-62B987BDBCD2}" type="pres">
      <dgm:prSet presAssocID="{2ECEE45C-6B73-4095-9023-59E7F62477C4}" presName="level2Shape" presStyleLbl="node4" presStyleIdx="1" presStyleCnt="2" custScaleY="31971"/>
      <dgm:spPr/>
      <dgm:t>
        <a:bodyPr/>
        <a:lstStyle/>
        <a:p>
          <a:endParaRPr lang="zh-CN" altLang="en-US"/>
        </a:p>
      </dgm:t>
    </dgm:pt>
    <dgm:pt modelId="{CC90CD30-5DF8-409C-81A9-0F8B509B44FC}" type="pres">
      <dgm:prSet presAssocID="{2ECEE45C-6B73-4095-9023-59E7F62477C4}" presName="hierChild3" presStyleCnt="0"/>
      <dgm:spPr/>
      <dgm:t>
        <a:bodyPr/>
        <a:lstStyle/>
        <a:p>
          <a:endParaRPr lang="zh-CN" altLang="en-US"/>
        </a:p>
      </dgm:t>
    </dgm:pt>
    <dgm:pt modelId="{1C2DEDB6-CB6D-489F-A3D6-AB16BDD95FA4}" type="pres">
      <dgm:prSet presAssocID="{1F14FC02-FFC8-4E60-9251-1FDEE2C8DE67}" presName="bgShapesFlow" presStyleCnt="0"/>
      <dgm:spPr/>
      <dgm:t>
        <a:bodyPr/>
        <a:lstStyle/>
        <a:p>
          <a:endParaRPr lang="zh-CN" altLang="en-US"/>
        </a:p>
      </dgm:t>
    </dgm:pt>
  </dgm:ptLst>
  <dgm:cxnLst>
    <dgm:cxn modelId="{1DB60CCD-CEE2-48B9-A202-A1A57DBB08F3}" type="presOf" srcId="{3AC9F6B7-4CBD-4295-B5D1-C67003787EC3}" destId="{905BC082-9D06-47AF-AA32-BD77044FA3D3}" srcOrd="0" destOrd="0" presId="urn:microsoft.com/office/officeart/2005/8/layout/hierarchy6"/>
    <dgm:cxn modelId="{09428780-A44E-4FD1-BCD5-D1B6C031B641}" type="presOf" srcId="{E48ED06F-37E8-4076-9C1C-F14FD82B5A90}" destId="{02AD99B2-9BF9-4F28-BEDD-76672D4D67F3}" srcOrd="0" destOrd="0" presId="urn:microsoft.com/office/officeart/2005/8/layout/hierarchy6"/>
    <dgm:cxn modelId="{A457E265-92AA-464B-9B80-1DB30470FE86}" type="presOf" srcId="{8D6782DE-9F80-4271-9D92-6FA825D5F9E0}" destId="{64D6BD74-6189-4114-85B9-C9F847D5A343}" srcOrd="0" destOrd="0" presId="urn:microsoft.com/office/officeart/2005/8/layout/hierarchy6"/>
    <dgm:cxn modelId="{D0A95EF8-E86B-4D4B-84F2-DD6B64BF1184}" type="presOf" srcId="{12ED1E0E-006F-48CE-B1B4-EC981D42413C}" destId="{C5AA8DD3-7F4D-4F91-9707-A8A85B372504}" srcOrd="0" destOrd="0" presId="urn:microsoft.com/office/officeart/2005/8/layout/hierarchy6"/>
    <dgm:cxn modelId="{F3A18756-FFA2-4ECA-8E5E-2C503C49317A}" srcId="{9F92EA2B-1E54-4509-BDDB-B3D10FB57EFF}" destId="{9005044B-DA38-4B93-807A-528DF67813A2}" srcOrd="1" destOrd="0" parTransId="{877F306E-4EE2-4E7F-B4C2-D7668440FA72}" sibTransId="{80801F61-118D-4E51-BBC6-ADB6F3379D94}"/>
    <dgm:cxn modelId="{2C89689C-03E2-47FB-A84E-22DCA8D4A5E7}" srcId="{1F14FC02-FFC8-4E60-9251-1FDEE2C8DE67}" destId="{8D6782DE-9F80-4271-9D92-6FA825D5F9E0}" srcOrd="0" destOrd="0" parTransId="{92FB823E-4445-478A-AFD4-98500C675234}" sibTransId="{106CA007-FD31-4FF6-B378-48A845C44713}"/>
    <dgm:cxn modelId="{BE72DD93-24C0-4A5C-9ED7-33552F302D65}" type="presOf" srcId="{2ECEE45C-6B73-4095-9023-59E7F62477C4}" destId="{698006FB-54E4-4D1B-AB30-62B987BDBCD2}" srcOrd="0" destOrd="0" presId="urn:microsoft.com/office/officeart/2005/8/layout/hierarchy6"/>
    <dgm:cxn modelId="{EEB8E7A8-F595-4BF8-835F-EB128F8C5A84}" type="presOf" srcId="{9F92EA2B-1E54-4509-BDDB-B3D10FB57EFF}" destId="{D27AAC70-C197-4C54-87EA-02944A6A46C5}" srcOrd="0" destOrd="0" presId="urn:microsoft.com/office/officeart/2005/8/layout/hierarchy6"/>
    <dgm:cxn modelId="{9CB056F4-8719-49FE-B311-9B921828D908}" type="presOf" srcId="{5EABF08B-9113-4DF8-A862-0816362BDAD0}" destId="{0FF37CC4-7D2B-438C-95D2-FAB3A6A44FEA}" srcOrd="0" destOrd="0" presId="urn:microsoft.com/office/officeart/2005/8/layout/hierarchy6"/>
    <dgm:cxn modelId="{5913BE83-D2A1-49AA-B3BC-07E9FA86E4AB}" type="presOf" srcId="{B89A21A3-B0BB-4C79-A088-C8457618A636}" destId="{1511A6FF-25A4-4A3F-8176-39A84E951E25}" srcOrd="0" destOrd="0" presId="urn:microsoft.com/office/officeart/2005/8/layout/hierarchy6"/>
    <dgm:cxn modelId="{649965E6-32D0-4FB9-9BC8-26D452C2AF86}" type="presOf" srcId="{C691EA04-8554-4F11-A7B2-DEB8CECFCA4E}" destId="{065E4AE0-5CE4-47B6-A9BC-BEE46CFBF1A3}" srcOrd="0" destOrd="0" presId="urn:microsoft.com/office/officeart/2005/8/layout/hierarchy6"/>
    <dgm:cxn modelId="{33E15F83-89EB-4B30-98CC-263922152AE4}" srcId="{9F92EA2B-1E54-4509-BDDB-B3D10FB57EFF}" destId="{C691EA04-8554-4F11-A7B2-DEB8CECFCA4E}" srcOrd="0" destOrd="0" parTransId="{3AC9F6B7-4CBD-4295-B5D1-C67003787EC3}" sibTransId="{4B250C47-9207-4716-818D-4A32CB726D4E}"/>
    <dgm:cxn modelId="{C59D671C-EC80-49E5-B350-C2D593190F5E}" srcId="{8D6782DE-9F80-4271-9D92-6FA825D5F9E0}" destId="{E48ED06F-37E8-4076-9C1C-F14FD82B5A90}" srcOrd="0" destOrd="0" parTransId="{12ED1E0E-006F-48CE-B1B4-EC981D42413C}" sibTransId="{1EB415F6-E216-474B-A5C8-AD30295DE8E4}"/>
    <dgm:cxn modelId="{496D0B48-D8CD-4C92-851F-2334D1BA0D18}" type="presOf" srcId="{1F14FC02-FFC8-4E60-9251-1FDEE2C8DE67}" destId="{7927EBB4-2E39-4640-B45B-EDE55B13DA0E}" srcOrd="0" destOrd="0" presId="urn:microsoft.com/office/officeart/2005/8/layout/hierarchy6"/>
    <dgm:cxn modelId="{69372020-964F-45EA-B6A0-69028CB2E19C}" srcId="{8D6782DE-9F80-4271-9D92-6FA825D5F9E0}" destId="{9F92EA2B-1E54-4509-BDDB-B3D10FB57EFF}" srcOrd="1" destOrd="0" parTransId="{B89A21A3-B0BB-4C79-A088-C8457618A636}" sibTransId="{CBF75FA6-0F2B-457F-8289-19F523532D54}"/>
    <dgm:cxn modelId="{CC451495-B282-4449-9B40-BB8D5152573C}" srcId="{9005044B-DA38-4B93-807A-528DF67813A2}" destId="{107A8045-6CEC-41A0-B8C2-60853E3DE566}" srcOrd="0" destOrd="0" parTransId="{80642E9A-2DAD-491D-91E0-B553A8F5919F}" sibTransId="{375E769F-4C38-4377-8B7E-D8981B36FF40}"/>
    <dgm:cxn modelId="{3B9E8AF7-BB2B-4BFD-BFDC-72D97A9140D4}" type="presOf" srcId="{9005044B-DA38-4B93-807A-528DF67813A2}" destId="{5C690024-2002-4AEF-B948-A3A4C452F8BA}" srcOrd="0" destOrd="0" presId="urn:microsoft.com/office/officeart/2005/8/layout/hierarchy6"/>
    <dgm:cxn modelId="{46A52C3C-CBA3-4F38-B7B9-A1888B360FF5}" type="presOf" srcId="{107A8045-6CEC-41A0-B8C2-60853E3DE566}" destId="{38DC7903-675E-46CE-821D-5C1175226D1B}" srcOrd="0" destOrd="0" presId="urn:microsoft.com/office/officeart/2005/8/layout/hierarchy6"/>
    <dgm:cxn modelId="{5FB5DFA2-7663-4E67-92A7-33311D3C7C87}" srcId="{9005044B-DA38-4B93-807A-528DF67813A2}" destId="{2ECEE45C-6B73-4095-9023-59E7F62477C4}" srcOrd="1" destOrd="0" parTransId="{5EABF08B-9113-4DF8-A862-0816362BDAD0}" sibTransId="{B91D5CD4-F5C1-4E2C-A1E1-687D9BD051E4}"/>
    <dgm:cxn modelId="{6E80445F-1ABD-4BF4-B278-A07C3A66F7E3}" type="presOf" srcId="{80642E9A-2DAD-491D-91E0-B553A8F5919F}" destId="{E47A0688-95C6-4816-9440-8C2539F339D4}" srcOrd="0" destOrd="0" presId="urn:microsoft.com/office/officeart/2005/8/layout/hierarchy6"/>
    <dgm:cxn modelId="{591B84D0-620E-4207-A620-8E219305E6FC}" type="presOf" srcId="{877F306E-4EE2-4E7F-B4C2-D7668440FA72}" destId="{2DCF2468-F7C6-43B6-8536-F113D9A49FA7}" srcOrd="0" destOrd="0" presId="urn:microsoft.com/office/officeart/2005/8/layout/hierarchy6"/>
    <dgm:cxn modelId="{D1BBB063-E38A-4570-B6D6-46AEEEC9E79A}" type="presParOf" srcId="{7927EBB4-2E39-4640-B45B-EDE55B13DA0E}" destId="{2F181150-2220-477A-9A26-B4A50B4B9DF1}" srcOrd="0" destOrd="0" presId="urn:microsoft.com/office/officeart/2005/8/layout/hierarchy6"/>
    <dgm:cxn modelId="{4EAF49B3-4C1D-408B-A5D3-E27068845225}" type="presParOf" srcId="{2F181150-2220-477A-9A26-B4A50B4B9DF1}" destId="{8426F6D4-D133-483F-9149-2D37DFBBAFF7}" srcOrd="0" destOrd="0" presId="urn:microsoft.com/office/officeart/2005/8/layout/hierarchy6"/>
    <dgm:cxn modelId="{186BC1D4-7508-4AAB-A672-B40A01DBF7F1}" type="presParOf" srcId="{8426F6D4-D133-483F-9149-2D37DFBBAFF7}" destId="{11E00B1E-F1BE-43EF-92DD-AE127FD15267}" srcOrd="0" destOrd="0" presId="urn:microsoft.com/office/officeart/2005/8/layout/hierarchy6"/>
    <dgm:cxn modelId="{E3C9E002-79AF-497B-B9A7-485D5D9EE1F1}" type="presParOf" srcId="{11E00B1E-F1BE-43EF-92DD-AE127FD15267}" destId="{64D6BD74-6189-4114-85B9-C9F847D5A343}" srcOrd="0" destOrd="0" presId="urn:microsoft.com/office/officeart/2005/8/layout/hierarchy6"/>
    <dgm:cxn modelId="{8F6FC4C1-3DFE-4D7C-9E1D-DAED2AD43BB2}" type="presParOf" srcId="{11E00B1E-F1BE-43EF-92DD-AE127FD15267}" destId="{625CAE2B-EBAA-4F79-99A4-4E704E1F20B2}" srcOrd="1" destOrd="0" presId="urn:microsoft.com/office/officeart/2005/8/layout/hierarchy6"/>
    <dgm:cxn modelId="{E696B006-E72F-461F-B443-457F3A791451}" type="presParOf" srcId="{625CAE2B-EBAA-4F79-99A4-4E704E1F20B2}" destId="{C5AA8DD3-7F4D-4F91-9707-A8A85B372504}" srcOrd="0" destOrd="0" presId="urn:microsoft.com/office/officeart/2005/8/layout/hierarchy6"/>
    <dgm:cxn modelId="{45BA37AF-855E-4DC2-A19B-63E9881E1DD8}" type="presParOf" srcId="{625CAE2B-EBAA-4F79-99A4-4E704E1F20B2}" destId="{87C8B0B3-3A63-4DAD-A198-B47D562515CB}" srcOrd="1" destOrd="0" presId="urn:microsoft.com/office/officeart/2005/8/layout/hierarchy6"/>
    <dgm:cxn modelId="{35D40103-8AA9-4BD9-8AB3-0C4281ACA52F}" type="presParOf" srcId="{87C8B0B3-3A63-4DAD-A198-B47D562515CB}" destId="{02AD99B2-9BF9-4F28-BEDD-76672D4D67F3}" srcOrd="0" destOrd="0" presId="urn:microsoft.com/office/officeart/2005/8/layout/hierarchy6"/>
    <dgm:cxn modelId="{81168050-5D29-4FE8-91F8-EE85C5A6154C}" type="presParOf" srcId="{87C8B0B3-3A63-4DAD-A198-B47D562515CB}" destId="{0CBF1AD0-8A8E-4DB7-AB70-C825ECD9717F}" srcOrd="1" destOrd="0" presId="urn:microsoft.com/office/officeart/2005/8/layout/hierarchy6"/>
    <dgm:cxn modelId="{3AE89486-F3B7-435E-81E3-C79D66267573}" type="presParOf" srcId="{625CAE2B-EBAA-4F79-99A4-4E704E1F20B2}" destId="{1511A6FF-25A4-4A3F-8176-39A84E951E25}" srcOrd="2" destOrd="0" presId="urn:microsoft.com/office/officeart/2005/8/layout/hierarchy6"/>
    <dgm:cxn modelId="{F8BFE891-4A54-4A79-8354-E8E039304CD8}" type="presParOf" srcId="{625CAE2B-EBAA-4F79-99A4-4E704E1F20B2}" destId="{945CA01E-BEDC-42F3-8A45-662392E821F7}" srcOrd="3" destOrd="0" presId="urn:microsoft.com/office/officeart/2005/8/layout/hierarchy6"/>
    <dgm:cxn modelId="{398C107D-5109-41BA-A3E6-69BC06F23F19}" type="presParOf" srcId="{945CA01E-BEDC-42F3-8A45-662392E821F7}" destId="{D27AAC70-C197-4C54-87EA-02944A6A46C5}" srcOrd="0" destOrd="0" presId="urn:microsoft.com/office/officeart/2005/8/layout/hierarchy6"/>
    <dgm:cxn modelId="{8F3B0048-5E24-4BAA-B380-3DD103EDDE78}" type="presParOf" srcId="{945CA01E-BEDC-42F3-8A45-662392E821F7}" destId="{BC29FE96-B7E9-4D98-BD81-3AA7E178F8BF}" srcOrd="1" destOrd="0" presId="urn:microsoft.com/office/officeart/2005/8/layout/hierarchy6"/>
    <dgm:cxn modelId="{A29F91E4-AB0F-42CE-9DDA-23DB32966ED2}" type="presParOf" srcId="{BC29FE96-B7E9-4D98-BD81-3AA7E178F8BF}" destId="{905BC082-9D06-47AF-AA32-BD77044FA3D3}" srcOrd="0" destOrd="0" presId="urn:microsoft.com/office/officeart/2005/8/layout/hierarchy6"/>
    <dgm:cxn modelId="{2F74215F-0552-4903-8303-C46B06D793FA}" type="presParOf" srcId="{BC29FE96-B7E9-4D98-BD81-3AA7E178F8BF}" destId="{029212E4-E7A9-44A7-996B-1B63068A7DF7}" srcOrd="1" destOrd="0" presId="urn:microsoft.com/office/officeart/2005/8/layout/hierarchy6"/>
    <dgm:cxn modelId="{8BA04898-3EAA-47BE-A938-C4B7E33A426B}" type="presParOf" srcId="{029212E4-E7A9-44A7-996B-1B63068A7DF7}" destId="{065E4AE0-5CE4-47B6-A9BC-BEE46CFBF1A3}" srcOrd="0" destOrd="0" presId="urn:microsoft.com/office/officeart/2005/8/layout/hierarchy6"/>
    <dgm:cxn modelId="{2ACE5F80-0485-4D3D-BE35-C87EACF98986}" type="presParOf" srcId="{029212E4-E7A9-44A7-996B-1B63068A7DF7}" destId="{B48AD816-7498-496E-9055-7C427163171E}" srcOrd="1" destOrd="0" presId="urn:microsoft.com/office/officeart/2005/8/layout/hierarchy6"/>
    <dgm:cxn modelId="{EEE70528-10CB-4C71-8691-BB6EEA640421}" type="presParOf" srcId="{BC29FE96-B7E9-4D98-BD81-3AA7E178F8BF}" destId="{2DCF2468-F7C6-43B6-8536-F113D9A49FA7}" srcOrd="2" destOrd="0" presId="urn:microsoft.com/office/officeart/2005/8/layout/hierarchy6"/>
    <dgm:cxn modelId="{10A0244D-A04D-4D14-9227-30B109073004}" type="presParOf" srcId="{BC29FE96-B7E9-4D98-BD81-3AA7E178F8BF}" destId="{5A78834D-D6F7-4FD2-A839-4C13250DE8F2}" srcOrd="3" destOrd="0" presId="urn:microsoft.com/office/officeart/2005/8/layout/hierarchy6"/>
    <dgm:cxn modelId="{05F05D42-E92C-4F44-B664-672046251E88}" type="presParOf" srcId="{5A78834D-D6F7-4FD2-A839-4C13250DE8F2}" destId="{5C690024-2002-4AEF-B948-A3A4C452F8BA}" srcOrd="0" destOrd="0" presId="urn:microsoft.com/office/officeart/2005/8/layout/hierarchy6"/>
    <dgm:cxn modelId="{D436FE39-EF27-4A6C-ACBF-E2AC99D9A9A8}" type="presParOf" srcId="{5A78834D-D6F7-4FD2-A839-4C13250DE8F2}" destId="{8FD19A05-43A1-4C0C-B832-17AD398B263D}" srcOrd="1" destOrd="0" presId="urn:microsoft.com/office/officeart/2005/8/layout/hierarchy6"/>
    <dgm:cxn modelId="{8A37FD69-E440-487D-9126-1782EFB98B6E}" type="presParOf" srcId="{8FD19A05-43A1-4C0C-B832-17AD398B263D}" destId="{E47A0688-95C6-4816-9440-8C2539F339D4}" srcOrd="0" destOrd="0" presId="urn:microsoft.com/office/officeart/2005/8/layout/hierarchy6"/>
    <dgm:cxn modelId="{70E1A79E-1ABB-4716-A8F7-6634D4404EA2}" type="presParOf" srcId="{8FD19A05-43A1-4C0C-B832-17AD398B263D}" destId="{FCF26242-C700-4735-BF1D-E3FD37AEF18E}" srcOrd="1" destOrd="0" presId="urn:microsoft.com/office/officeart/2005/8/layout/hierarchy6"/>
    <dgm:cxn modelId="{DB3424D3-96A2-42A8-AEA9-607A8D1707E6}" type="presParOf" srcId="{FCF26242-C700-4735-BF1D-E3FD37AEF18E}" destId="{38DC7903-675E-46CE-821D-5C1175226D1B}" srcOrd="0" destOrd="0" presId="urn:microsoft.com/office/officeart/2005/8/layout/hierarchy6"/>
    <dgm:cxn modelId="{0C86BEC8-EFD8-4FF5-B360-631221CC8B00}" type="presParOf" srcId="{FCF26242-C700-4735-BF1D-E3FD37AEF18E}" destId="{4546DE97-B509-4E3A-9487-A9F4A21352CA}" srcOrd="1" destOrd="0" presId="urn:microsoft.com/office/officeart/2005/8/layout/hierarchy6"/>
    <dgm:cxn modelId="{4BE485CF-4E59-4770-A2CD-56C409E0214F}" type="presParOf" srcId="{8FD19A05-43A1-4C0C-B832-17AD398B263D}" destId="{0FF37CC4-7D2B-438C-95D2-FAB3A6A44FEA}" srcOrd="2" destOrd="0" presId="urn:microsoft.com/office/officeart/2005/8/layout/hierarchy6"/>
    <dgm:cxn modelId="{01A61A21-DBA1-43D8-801C-8F35B2C8881A}" type="presParOf" srcId="{8FD19A05-43A1-4C0C-B832-17AD398B263D}" destId="{521D7A3D-EC1E-430D-B93D-A6B9EF073770}" srcOrd="3" destOrd="0" presId="urn:microsoft.com/office/officeart/2005/8/layout/hierarchy6"/>
    <dgm:cxn modelId="{CE0122F0-5741-423B-A448-36A01194139B}" type="presParOf" srcId="{521D7A3D-EC1E-430D-B93D-A6B9EF073770}" destId="{698006FB-54E4-4D1B-AB30-62B987BDBCD2}" srcOrd="0" destOrd="0" presId="urn:microsoft.com/office/officeart/2005/8/layout/hierarchy6"/>
    <dgm:cxn modelId="{8BCE4585-2BF9-4C44-80C4-35E35C8970A2}" type="presParOf" srcId="{521D7A3D-EC1E-430D-B93D-A6B9EF073770}" destId="{CC90CD30-5DF8-409C-81A9-0F8B509B44FC}" srcOrd="1" destOrd="0" presId="urn:microsoft.com/office/officeart/2005/8/layout/hierarchy6"/>
    <dgm:cxn modelId="{E01B4260-9E1B-43EF-B591-961F5C688D7D}" type="presParOf" srcId="{7927EBB4-2E39-4640-B45B-EDE55B13DA0E}" destId="{1C2DEDB6-CB6D-489F-A3D6-AB16BDD95FA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6BD74-6189-4114-85B9-C9F847D5A343}">
      <dsp:nvSpPr>
        <dsp:cNvPr id="0" name=""/>
        <dsp:cNvSpPr/>
      </dsp:nvSpPr>
      <dsp:spPr>
        <a:xfrm>
          <a:off x="1907038" y="995743"/>
          <a:ext cx="2262245" cy="529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/>
            <a:t>ZeroCopyOutputStream</a:t>
          </a:r>
          <a:endParaRPr lang="zh-CN" altLang="en-US" sz="1400" b="1" kern="1200" dirty="0"/>
        </a:p>
      </dsp:txBody>
      <dsp:txXfrm>
        <a:off x="1922535" y="1011240"/>
        <a:ext cx="2231251" cy="498099"/>
      </dsp:txXfrm>
    </dsp:sp>
    <dsp:sp modelId="{C5AA8DD3-7F4D-4F91-9707-A8A85B372504}">
      <dsp:nvSpPr>
        <dsp:cNvPr id="0" name=""/>
        <dsp:cNvSpPr/>
      </dsp:nvSpPr>
      <dsp:spPr>
        <a:xfrm>
          <a:off x="969666" y="1524837"/>
          <a:ext cx="2068495" cy="603265"/>
        </a:xfrm>
        <a:custGeom>
          <a:avLst/>
          <a:gdLst/>
          <a:ahLst/>
          <a:cxnLst/>
          <a:rect l="0" t="0" r="0" b="0"/>
          <a:pathLst>
            <a:path>
              <a:moveTo>
                <a:pt x="2068495" y="0"/>
              </a:moveTo>
              <a:lnTo>
                <a:pt x="2068495" y="301632"/>
              </a:lnTo>
              <a:lnTo>
                <a:pt x="0" y="301632"/>
              </a:lnTo>
              <a:lnTo>
                <a:pt x="0" y="603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D99B2-9BF9-4F28-BEDD-76672D4D67F3}">
      <dsp:nvSpPr>
        <dsp:cNvPr id="0" name=""/>
        <dsp:cNvSpPr/>
      </dsp:nvSpPr>
      <dsp:spPr>
        <a:xfrm>
          <a:off x="161513" y="2128102"/>
          <a:ext cx="1616306" cy="493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/>
            <a:t>WriteBuffer</a:t>
          </a:r>
          <a:endParaRPr lang="zh-CN" altLang="en-US" sz="1400" b="1" kern="1200" dirty="0"/>
        </a:p>
      </dsp:txBody>
      <dsp:txXfrm>
        <a:off x="175976" y="2142565"/>
        <a:ext cx="1587380" cy="464891"/>
      </dsp:txXfrm>
    </dsp:sp>
    <dsp:sp modelId="{1511A6FF-25A4-4A3F-8176-39A84E951E25}">
      <dsp:nvSpPr>
        <dsp:cNvPr id="0" name=""/>
        <dsp:cNvSpPr/>
      </dsp:nvSpPr>
      <dsp:spPr>
        <a:xfrm>
          <a:off x="3038161" y="1524837"/>
          <a:ext cx="1147489" cy="603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632"/>
              </a:lnTo>
              <a:lnTo>
                <a:pt x="1147489" y="301632"/>
              </a:lnTo>
              <a:lnTo>
                <a:pt x="1147489" y="603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AAC70-C197-4C54-87EA-02944A6A46C5}">
      <dsp:nvSpPr>
        <dsp:cNvPr id="0" name=""/>
        <dsp:cNvSpPr/>
      </dsp:nvSpPr>
      <dsp:spPr>
        <a:xfrm>
          <a:off x="2456493" y="2128102"/>
          <a:ext cx="3458316" cy="4442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b="1" kern="1200" dirty="0" smtClean="0"/>
            <a:t>AbstractCompressedOutputStream</a:t>
          </a:r>
          <a:endParaRPr lang="zh-CN" altLang="en-US" sz="1400" b="1" kern="1200" dirty="0"/>
        </a:p>
      </dsp:txBody>
      <dsp:txXfrm>
        <a:off x="2469505" y="2141114"/>
        <a:ext cx="3432292" cy="418235"/>
      </dsp:txXfrm>
    </dsp:sp>
    <dsp:sp modelId="{905BC082-9D06-47AF-AA32-BD77044FA3D3}">
      <dsp:nvSpPr>
        <dsp:cNvPr id="0" name=""/>
        <dsp:cNvSpPr/>
      </dsp:nvSpPr>
      <dsp:spPr>
        <a:xfrm>
          <a:off x="2024675" y="2572362"/>
          <a:ext cx="2160975" cy="603265"/>
        </a:xfrm>
        <a:custGeom>
          <a:avLst/>
          <a:gdLst/>
          <a:ahLst/>
          <a:cxnLst/>
          <a:rect l="0" t="0" r="0" b="0"/>
          <a:pathLst>
            <a:path>
              <a:moveTo>
                <a:pt x="2160975" y="0"/>
              </a:moveTo>
              <a:lnTo>
                <a:pt x="2160975" y="301632"/>
              </a:lnTo>
              <a:lnTo>
                <a:pt x="0" y="301632"/>
              </a:lnTo>
              <a:lnTo>
                <a:pt x="0" y="6032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E4AE0-5CE4-47B6-A9BC-BEE46CFBF1A3}">
      <dsp:nvSpPr>
        <dsp:cNvPr id="0" name=""/>
        <dsp:cNvSpPr/>
      </dsp:nvSpPr>
      <dsp:spPr>
        <a:xfrm>
          <a:off x="811637" y="3175627"/>
          <a:ext cx="2426077" cy="470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/>
            <a:t>GzipOutputStream</a:t>
          </a:r>
        </a:p>
      </dsp:txBody>
      <dsp:txXfrm>
        <a:off x="825416" y="3189406"/>
        <a:ext cx="2398519" cy="442898"/>
      </dsp:txXfrm>
    </dsp:sp>
    <dsp:sp modelId="{2DCF2468-F7C6-43B6-8536-F113D9A49FA7}">
      <dsp:nvSpPr>
        <dsp:cNvPr id="0" name=""/>
        <dsp:cNvSpPr/>
      </dsp:nvSpPr>
      <dsp:spPr>
        <a:xfrm>
          <a:off x="4185651" y="2572362"/>
          <a:ext cx="1552375" cy="603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632"/>
              </a:lnTo>
              <a:lnTo>
                <a:pt x="1552375" y="301632"/>
              </a:lnTo>
              <a:lnTo>
                <a:pt x="1552375" y="6032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90024-2002-4AEF-B948-A3A4C452F8BA}">
      <dsp:nvSpPr>
        <dsp:cNvPr id="0" name=""/>
        <dsp:cNvSpPr/>
      </dsp:nvSpPr>
      <dsp:spPr>
        <a:xfrm>
          <a:off x="3916387" y="3175627"/>
          <a:ext cx="3643278" cy="529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/>
            <a:t>BlockCompressionOutputStream</a:t>
          </a:r>
        </a:p>
      </dsp:txBody>
      <dsp:txXfrm>
        <a:off x="3931900" y="3191140"/>
        <a:ext cx="3612252" cy="498641"/>
      </dsp:txXfrm>
    </dsp:sp>
    <dsp:sp modelId="{E47A0688-95C6-4816-9440-8C2539F339D4}">
      <dsp:nvSpPr>
        <dsp:cNvPr id="0" name=""/>
        <dsp:cNvSpPr/>
      </dsp:nvSpPr>
      <dsp:spPr>
        <a:xfrm>
          <a:off x="4267567" y="3705294"/>
          <a:ext cx="1470459" cy="603265"/>
        </a:xfrm>
        <a:custGeom>
          <a:avLst/>
          <a:gdLst/>
          <a:ahLst/>
          <a:cxnLst/>
          <a:rect l="0" t="0" r="0" b="0"/>
          <a:pathLst>
            <a:path>
              <a:moveTo>
                <a:pt x="1470459" y="0"/>
              </a:moveTo>
              <a:lnTo>
                <a:pt x="1470459" y="301632"/>
              </a:lnTo>
              <a:lnTo>
                <a:pt x="0" y="301632"/>
              </a:lnTo>
              <a:lnTo>
                <a:pt x="0" y="6032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C7903-675E-46CE-821D-5C1175226D1B}">
      <dsp:nvSpPr>
        <dsp:cNvPr id="0" name=""/>
        <dsp:cNvSpPr/>
      </dsp:nvSpPr>
      <dsp:spPr>
        <a:xfrm>
          <a:off x="3136444" y="4308559"/>
          <a:ext cx="2262245" cy="477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/>
            <a:t>SnappyOutputStream</a:t>
          </a:r>
        </a:p>
      </dsp:txBody>
      <dsp:txXfrm>
        <a:off x="3150437" y="4322552"/>
        <a:ext cx="2234259" cy="449770"/>
      </dsp:txXfrm>
    </dsp:sp>
    <dsp:sp modelId="{0FF37CC4-7D2B-438C-95D2-FAB3A6A44FEA}">
      <dsp:nvSpPr>
        <dsp:cNvPr id="0" name=""/>
        <dsp:cNvSpPr/>
      </dsp:nvSpPr>
      <dsp:spPr>
        <a:xfrm>
          <a:off x="5738026" y="3705294"/>
          <a:ext cx="1470459" cy="603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632"/>
              </a:lnTo>
              <a:lnTo>
                <a:pt x="1470459" y="301632"/>
              </a:lnTo>
              <a:lnTo>
                <a:pt x="1470459" y="6032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006FB-54E4-4D1B-AB30-62B987BDBCD2}">
      <dsp:nvSpPr>
        <dsp:cNvPr id="0" name=""/>
        <dsp:cNvSpPr/>
      </dsp:nvSpPr>
      <dsp:spPr>
        <a:xfrm>
          <a:off x="6077363" y="4308559"/>
          <a:ext cx="2262245" cy="482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/>
            <a:t>LZ4OutputStream</a:t>
          </a:r>
        </a:p>
      </dsp:txBody>
      <dsp:txXfrm>
        <a:off x="6091485" y="4322681"/>
        <a:ext cx="2234001" cy="453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57A0E-040F-4923-933D-08EA88B2164F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075AB-C509-410E-9E96-C831C0460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67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02111-E761-4E05-B956-A0242C2D51DC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E77CE-FB35-481D-AD24-C1A76EB49D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3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E77CE-FB35-481D-AD24-C1A76EB49D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47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E77CE-FB35-481D-AD24-C1A76EB49D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31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E77CE-FB35-481D-AD24-C1A76EB49D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E77CE-FB35-481D-AD24-C1A76EB49D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1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E77CE-FB35-481D-AD24-C1A76EB49D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8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15"/>
          <p:cNvSpPr>
            <a:spLocks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A2-9412-4044-836E-B5ACAD134FA1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088-3FB4-4269-8C53-68E238982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A2-9412-4044-836E-B5ACAD134FA1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088-3FB4-4269-8C53-68E238982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A2-9412-4044-836E-B5ACAD134FA1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088-3FB4-4269-8C53-68E238982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A2-9412-4044-836E-B5ACAD134FA1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088-3FB4-4269-8C53-68E238982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A2-9412-4044-836E-B5ACAD134FA1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088-3FB4-4269-8C53-68E238982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A2-9412-4044-836E-B5ACAD134FA1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088-3FB4-4269-8C53-68E238982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A2-9412-4044-836E-B5ACAD134FA1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088-3FB4-4269-8C53-68E238982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A2-9412-4044-836E-B5ACAD134FA1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088-3FB4-4269-8C53-68E238982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7606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A2-9412-4044-836E-B5ACAD134FA1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088-3FB4-4269-8C53-68E238982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A2-9412-4044-836E-B5ACAD134FA1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088-3FB4-4269-8C53-68E238982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A2-9412-4044-836E-B5ACAD134FA1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088-3FB4-4269-8C53-68E238982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l">
              <a:defRPr/>
            </a:pPr>
            <a:endParaRPr lang="zh-CN" altLang="zh-CN" sz="32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42" name="Rectangle 18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44" name="Rectangle 20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0" name="Picture 21" descr="logonew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5943600"/>
            <a:ext cx="15240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BBA2-9412-4044-836E-B5ACAD134FA1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0A088-3FB4-4269-8C53-68E238982B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qinzuoyan01@baidu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baidu/sofa-pbrp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qinzuoyan@gmail.com" TargetMode="External"/><Relationship Id="rId2" Type="http://schemas.openxmlformats.org/officeDocument/2006/relationships/hyperlink" Target="mailto:qinzuoyan01@baidu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1560" y="2204864"/>
            <a:ext cx="7772400" cy="2262113"/>
          </a:xfrm>
          <a:prstGeom prst="rect">
            <a:avLst/>
          </a:prstGeom>
        </p:spPr>
        <p:txBody>
          <a:bodyPr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4000" b="1" kern="0" dirty="0" smtClean="0"/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kern="0" dirty="0" smtClean="0"/>
              <a:t>深入了解</a:t>
            </a:r>
            <a:r>
              <a:rPr lang="en-US" altLang="zh-CN" sz="4000" b="1" kern="0" noProof="0" dirty="0" smtClean="0">
                <a:latin typeface="+mj-lt"/>
                <a:ea typeface="+mj-ea"/>
                <a:cs typeface="+mj-cs"/>
              </a:rPr>
              <a:t>s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ofa-</a:t>
            </a:r>
            <a:r>
              <a:rPr kumimoji="0" lang="en-US" altLang="zh-CN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pbrpc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 bwMode="auto">
          <a:xfrm>
            <a:off x="1475656" y="4437112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覃左言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qinzuoyan01@baidu.com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2014-06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(5/7)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典型使用（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端）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66770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(6/7)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典型使用（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端）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69913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(7/7)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端配置：</a:t>
            </a:r>
            <a:r>
              <a:rPr lang="en-US" altLang="zh-CN" dirty="0" smtClean="0"/>
              <a:t>RpcServerOptions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端配置：</a:t>
            </a:r>
            <a:r>
              <a:rPr lang="en-US" altLang="zh-CN" dirty="0" smtClean="0"/>
              <a:t>RpcClientOptions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43608" y="1916832"/>
          <a:ext cx="5904656" cy="18722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52328"/>
                <a:gridCol w="2952328"/>
              </a:tblGrid>
              <a:tr h="31203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参数名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参数说明</a:t>
                      </a:r>
                      <a:endParaRPr lang="zh-CN" altLang="en-US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work_thread_num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工作线程数</a:t>
                      </a:r>
                      <a:endParaRPr lang="zh-CN" altLang="en-US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max_pending_buffer_size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Pending</a:t>
                      </a:r>
                      <a:r>
                        <a:rPr lang="en-US" altLang="zh-CN" sz="1400" baseline="0" dirty="0" smtClean="0"/>
                        <a:t> buffer</a:t>
                      </a:r>
                      <a:r>
                        <a:rPr lang="zh-CN" altLang="en-US" sz="1400" baseline="0" dirty="0" smtClean="0"/>
                        <a:t>大小（</a:t>
                      </a:r>
                      <a:r>
                        <a:rPr lang="en-US" altLang="zh-CN" sz="1400" baseline="0" dirty="0" smtClean="0"/>
                        <a:t>MB</a:t>
                      </a:r>
                      <a:r>
                        <a:rPr lang="zh-CN" altLang="en-US" sz="1400" baseline="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max_throughput_in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最大入带宽限制（</a:t>
                      </a:r>
                      <a:r>
                        <a:rPr lang="en-US" altLang="zh-CN" sz="1400" dirty="0" smtClean="0"/>
                        <a:t>MB/s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max_throughput_out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最大出带宽限制（</a:t>
                      </a:r>
                      <a:r>
                        <a:rPr lang="en-US" altLang="zh-CN" sz="1400" dirty="0" smtClean="0"/>
                        <a:t>MB/s</a:t>
                      </a:r>
                      <a:r>
                        <a:rPr lang="zh-CN" altLang="en-US" sz="1400" dirty="0" smtClean="0"/>
                        <a:t>）</a:t>
                      </a:r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keep_alive_time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空闲连接维持时间（</a:t>
                      </a:r>
                      <a:r>
                        <a:rPr lang="en-US" altLang="zh-CN" sz="1400" dirty="0" smtClean="0"/>
                        <a:t>s</a:t>
                      </a:r>
                      <a:r>
                        <a:rPr lang="zh-CN" altLang="en-US" sz="1400" dirty="0" smtClean="0"/>
                        <a:t>）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43608" y="4509120"/>
          <a:ext cx="5904656" cy="18722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52328"/>
                <a:gridCol w="2952328"/>
              </a:tblGrid>
              <a:tr h="31203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参数名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参数说明</a:t>
                      </a:r>
                      <a:endParaRPr lang="zh-CN" altLang="en-US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work_thread_num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工作线程数</a:t>
                      </a:r>
                      <a:endParaRPr lang="zh-CN" altLang="en-US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callback_thread_num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回调线程数</a:t>
                      </a:r>
                      <a:endParaRPr lang="zh-CN" altLang="en-US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max_pending_buffer_size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Pending</a:t>
                      </a:r>
                      <a:r>
                        <a:rPr lang="en-US" altLang="zh-CN" sz="1400" baseline="0" dirty="0" smtClean="0"/>
                        <a:t> buffer</a:t>
                      </a:r>
                      <a:r>
                        <a:rPr lang="zh-CN" altLang="en-US" sz="1400" baseline="0" dirty="0" smtClean="0"/>
                        <a:t>大小（</a:t>
                      </a:r>
                      <a:r>
                        <a:rPr lang="en-US" altLang="zh-CN" sz="1400" baseline="0" dirty="0" smtClean="0"/>
                        <a:t>MB</a:t>
                      </a:r>
                      <a:r>
                        <a:rPr lang="zh-CN" altLang="en-US" sz="1400" baseline="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max_throughput_in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最大入带宽限制（</a:t>
                      </a:r>
                      <a:r>
                        <a:rPr lang="en-US" altLang="zh-CN" sz="1400" dirty="0" smtClean="0"/>
                        <a:t>MB/s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max_throughput_out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最大出带宽限制（</a:t>
                      </a:r>
                      <a:r>
                        <a:rPr lang="en-US" altLang="zh-CN" sz="1400" dirty="0" smtClean="0"/>
                        <a:t>MB/s</a:t>
                      </a:r>
                      <a:r>
                        <a:rPr lang="zh-CN" altLang="en-US" sz="1400" dirty="0" smtClean="0"/>
                        <a:t>）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sofa-pbrpc</a:t>
            </a:r>
            <a:r>
              <a:rPr lang="zh-CN" altLang="en-US" dirty="0" smtClean="0"/>
              <a:t>三部曲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定义通讯协议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smtClean="0"/>
              <a:t>RPC Server</a:t>
            </a:r>
            <a:r>
              <a:rPr lang="zh-CN" altLang="en-US" dirty="0" smtClean="0"/>
              <a:t>端代码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smtClean="0"/>
              <a:t>RPC Client</a:t>
            </a:r>
            <a:r>
              <a:rPr lang="zh-CN" altLang="en-US" dirty="0" smtClean="0"/>
              <a:t>端代码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21166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注：使用演示和样例代码参见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爆炸形 1 4"/>
          <p:cNvSpPr/>
          <p:nvPr/>
        </p:nvSpPr>
        <p:spPr bwMode="auto">
          <a:xfrm>
            <a:off x="5292080" y="1556792"/>
            <a:ext cx="2520280" cy="1944216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演示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sofa-pbrpc-client</a:t>
            </a:r>
          </a:p>
          <a:p>
            <a:pPr lvl="1"/>
            <a:r>
              <a:rPr lang="zh-CN" altLang="en-US" dirty="0" smtClean="0"/>
              <a:t>查询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的健康状况（</a:t>
            </a:r>
            <a:r>
              <a:rPr lang="en-US" altLang="zh-CN" dirty="0" smtClean="0"/>
              <a:t>health</a:t>
            </a:r>
            <a:r>
              <a:rPr lang="zh-CN" altLang="en-US" dirty="0" smtClean="0"/>
              <a:t>）、配置参数（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）、负载情况（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对外提供的服务列表（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获取服务相关的</a:t>
            </a:r>
            <a:r>
              <a:rPr lang="en-US" altLang="zh-CN" dirty="0" smtClean="0"/>
              <a:t>protobuf</a:t>
            </a:r>
            <a:r>
              <a:rPr lang="zh-CN" altLang="en-US" dirty="0" smtClean="0"/>
              <a:t>类型描述信息（</a:t>
            </a:r>
            <a:r>
              <a:rPr lang="en-US" altLang="zh-CN" dirty="0" err="1" smtClean="0"/>
              <a:t>desc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格式的请求数据，向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发送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请求调用（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获取服务的统计信息，包括处理请求数、平均处理时间、最大处理时间等（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(1/10)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92237"/>
            <a:ext cx="5832648" cy="506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(2/10)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网络模型：</a:t>
            </a:r>
            <a:r>
              <a:rPr lang="en-US" altLang="zh-CN" dirty="0" smtClean="0"/>
              <a:t>asio</a:t>
            </a:r>
            <a:r>
              <a:rPr lang="zh-CN" altLang="en-US" dirty="0" smtClean="0"/>
              <a:t>网络库，协议栈层次清晰，易扩展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线程模型：</a:t>
            </a:r>
            <a:r>
              <a:rPr lang="en-US" altLang="zh-CN" dirty="0" smtClean="0"/>
              <a:t>asio</a:t>
            </a:r>
            <a:r>
              <a:rPr lang="zh-CN" altLang="en-US" dirty="0" smtClean="0"/>
              <a:t>异步模型，减少线程切换代价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缓冲区管理：</a:t>
            </a:r>
            <a:r>
              <a:rPr lang="en-US" altLang="zh-CN" dirty="0" smtClean="0"/>
              <a:t>zero copy</a:t>
            </a:r>
            <a:r>
              <a:rPr lang="zh-CN" altLang="en-US" dirty="0" smtClean="0"/>
              <a:t>，避免不必要的拷贝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透明压缩：装饰者模式，易于扩展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超时管理：订阅者模式，高效实现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流量控制：精准的流量控制，对应用透明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(3/10)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网络模型：协议栈</a:t>
            </a:r>
            <a:endParaRPr lang="zh-CN" alt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824"/>
            <a:ext cx="631710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421732"/>
            <a:ext cx="28956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爆炸形 1 5"/>
          <p:cNvSpPr/>
          <p:nvPr/>
        </p:nvSpPr>
        <p:spPr bwMode="auto">
          <a:xfrm>
            <a:off x="6623720" y="0"/>
            <a:ext cx="2520280" cy="1944216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清晰分层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(4/10)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网络模型：</a:t>
            </a:r>
            <a:r>
              <a:rPr lang="en-US" altLang="zh-CN" dirty="0" smtClean="0"/>
              <a:t>RPC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6" name="爆炸形 1 5"/>
          <p:cNvSpPr/>
          <p:nvPr/>
        </p:nvSpPr>
        <p:spPr bwMode="auto">
          <a:xfrm>
            <a:off x="6623720" y="0"/>
            <a:ext cx="2520280" cy="1944216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易扩展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71810"/>
            <a:ext cx="324494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3071810"/>
            <a:ext cx="5393153" cy="330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642910" y="2282572"/>
            <a:ext cx="2928958" cy="432048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RpcMessageHeader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86235" y="2282572"/>
            <a:ext cx="2009561" cy="432048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74084" y="2282572"/>
            <a:ext cx="2286016" cy="432048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RpcMeta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 bwMode="auto">
          <a:xfrm>
            <a:off x="1428728" y="2786058"/>
            <a:ext cx="500066" cy="28575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4286248" y="2786058"/>
            <a:ext cx="500066" cy="28575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642910" y="642758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注：具体</a:t>
            </a:r>
            <a:r>
              <a:rPr lang="en-US" altLang="zh-CN" dirty="0" smtClean="0"/>
              <a:t>RPC</a:t>
            </a:r>
            <a:r>
              <a:rPr lang="zh-CN" altLang="en-US" dirty="0" smtClean="0"/>
              <a:t>协议规范参见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(5/10)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网络模型：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3568" y="55172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RpcChannel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27784" y="55172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RpcClient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80112" y="55172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RpcServer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76872"/>
            <a:ext cx="8748463" cy="297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爆炸形 1 7"/>
          <p:cNvSpPr/>
          <p:nvPr/>
        </p:nvSpPr>
        <p:spPr bwMode="auto">
          <a:xfrm>
            <a:off x="6623720" y="0"/>
            <a:ext cx="2520280" cy="1944216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节省网络连接资源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Agenda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起源</a:t>
            </a:r>
            <a:endParaRPr lang="en-US" altLang="zh-CN" sz="2800" dirty="0" smtClean="0"/>
          </a:p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zh-CN" altLang="en-US" dirty="0" smtClean="0"/>
              <a:t>特性</a:t>
            </a:r>
            <a:endParaRPr lang="en-US" altLang="zh-CN" dirty="0" smtClean="0"/>
          </a:p>
          <a:p>
            <a:r>
              <a:rPr lang="zh-CN" altLang="en-US" dirty="0" smtClean="0"/>
              <a:t>接口 </a:t>
            </a:r>
            <a:r>
              <a:rPr lang="en-US" altLang="zh-CN" dirty="0" smtClean="0"/>
              <a:t>(7 slides)</a:t>
            </a:r>
          </a:p>
          <a:p>
            <a:r>
              <a:rPr lang="zh-CN" altLang="en-US" sz="2800" dirty="0" smtClean="0"/>
              <a:t>使用</a:t>
            </a:r>
            <a:endParaRPr lang="en-US" altLang="zh-CN" sz="2800" dirty="0" smtClean="0"/>
          </a:p>
          <a:p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实现 </a:t>
            </a:r>
            <a:r>
              <a:rPr lang="en-US" altLang="zh-CN" dirty="0" smtClean="0"/>
              <a:t>(10 slides)</a:t>
            </a:r>
          </a:p>
          <a:p>
            <a:r>
              <a:rPr lang="zh-CN" altLang="en-US" dirty="0" smtClean="0"/>
              <a:t>性能</a:t>
            </a:r>
            <a:endParaRPr lang="en-US" altLang="zh-CN" sz="2800" dirty="0" smtClean="0"/>
          </a:p>
          <a:p>
            <a:r>
              <a:rPr lang="zh-CN" altLang="en-US" dirty="0" smtClean="0"/>
              <a:t>开源</a:t>
            </a:r>
            <a:endParaRPr lang="en-US" altLang="zh-CN" dirty="0" smtClean="0"/>
          </a:p>
          <a:p>
            <a:pPr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(6/10)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线程模型：</a:t>
            </a:r>
            <a:r>
              <a:rPr lang="en-US" altLang="zh-CN" dirty="0" smtClean="0"/>
              <a:t>asio</a:t>
            </a:r>
            <a:r>
              <a:rPr lang="zh-CN" altLang="en-US" dirty="0" smtClean="0"/>
              <a:t>异步模型，底层用</a:t>
            </a:r>
            <a:r>
              <a:rPr lang="en-US" altLang="zh-CN" dirty="0" smtClean="0"/>
              <a:t>epoll</a:t>
            </a:r>
            <a:endParaRPr lang="zh-CN" altLang="en-US" dirty="0"/>
          </a:p>
        </p:txBody>
      </p:sp>
      <p:pic>
        <p:nvPicPr>
          <p:cNvPr id="972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6678513" cy="229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129408"/>
            <a:ext cx="6696744" cy="27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爆炸形 1 5"/>
          <p:cNvSpPr/>
          <p:nvPr/>
        </p:nvSpPr>
        <p:spPr bwMode="auto">
          <a:xfrm>
            <a:off x="6623720" y="0"/>
            <a:ext cx="2520280" cy="1944216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减少线程切换代价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(7/10)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缓冲区管理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将内存分为固定大小的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，使用引用计数进行管理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读缓冲区：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写缓冲区：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封装为</a:t>
            </a:r>
            <a:r>
              <a:rPr lang="en-US" altLang="zh-CN" dirty="0" smtClean="0"/>
              <a:t>protobuf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ZeroCopyStream</a:t>
            </a:r>
            <a:endParaRPr lang="zh-CN" altLang="en-US" dirty="0"/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66231"/>
            <a:ext cx="75057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437113"/>
            <a:ext cx="7477125" cy="151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爆炸形 1 5"/>
          <p:cNvSpPr/>
          <p:nvPr/>
        </p:nvSpPr>
        <p:spPr bwMode="auto">
          <a:xfrm>
            <a:off x="6623720" y="0"/>
            <a:ext cx="2520280" cy="1944216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减少内存拷贝代价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(8/10)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透明压缩</a:t>
            </a:r>
            <a:endParaRPr lang="en-US" altLang="zh-CN" dirty="0" smtClean="0"/>
          </a:p>
        </p:txBody>
      </p:sp>
      <p:graphicFrame>
        <p:nvGraphicFramePr>
          <p:cNvPr id="10" name="图示 9"/>
          <p:cNvGraphicFramePr/>
          <p:nvPr/>
        </p:nvGraphicFramePr>
        <p:xfrm>
          <a:off x="285720" y="928670"/>
          <a:ext cx="8501122" cy="5786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爆炸形 1 10"/>
          <p:cNvSpPr/>
          <p:nvPr/>
        </p:nvSpPr>
        <p:spPr bwMode="auto">
          <a:xfrm>
            <a:off x="6623720" y="0"/>
            <a:ext cx="2520280" cy="1944216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易扩展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(9/10)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超时管理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多键索引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尽量避免竞锁</a:t>
            </a:r>
            <a:endParaRPr lang="en-US" altLang="zh-CN" dirty="0" smtClean="0"/>
          </a:p>
        </p:txBody>
      </p:sp>
      <p:pic>
        <p:nvPicPr>
          <p:cNvPr id="55" name="图片 5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00372"/>
            <a:ext cx="5500726" cy="3857628"/>
          </a:xfrm>
          <a:prstGeom prst="rect">
            <a:avLst/>
          </a:prstGeom>
          <a:noFill/>
        </p:spPr>
      </p:pic>
      <p:sp>
        <p:nvSpPr>
          <p:cNvPr id="56" name="爆炸形 1 55"/>
          <p:cNvSpPr/>
          <p:nvPr/>
        </p:nvSpPr>
        <p:spPr bwMode="auto">
          <a:xfrm>
            <a:off x="7000892" y="0"/>
            <a:ext cx="2143108" cy="1428736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高效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219192"/>
            <a:ext cx="5350992" cy="170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(10/10)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流量控制：</a:t>
            </a:r>
            <a:endParaRPr lang="zh-CN" alt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9384" y="2152602"/>
            <a:ext cx="5544616" cy="372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484859"/>
            <a:ext cx="34290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爆炸形 1 5"/>
          <p:cNvSpPr/>
          <p:nvPr/>
        </p:nvSpPr>
        <p:spPr bwMode="auto">
          <a:xfrm>
            <a:off x="6623720" y="0"/>
            <a:ext cx="2520280" cy="1944216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精准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高效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1642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高</a:t>
            </a:r>
            <a:r>
              <a:rPr lang="en-US" altLang="zh-CN" dirty="0" smtClean="0"/>
              <a:t>QPS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40W/s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低</a:t>
            </a:r>
            <a:r>
              <a:rPr lang="zh-CN" altLang="en-US" dirty="0" smtClean="0"/>
              <a:t>延迟：接近于</a:t>
            </a:r>
            <a:r>
              <a:rPr lang="en-US" altLang="zh-CN" dirty="0" smtClean="0"/>
              <a:t>ping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高</a:t>
            </a:r>
            <a:r>
              <a:rPr lang="zh-CN" altLang="en-US" dirty="0" smtClean="0"/>
              <a:t>并发连接数：</a:t>
            </a:r>
            <a:r>
              <a:rPr lang="en-US" altLang="zh-CN" dirty="0" smtClean="0"/>
              <a:t>4W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572" y="6095037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注：具体性能数据参见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/>
          <a:lstStyle/>
          <a:p>
            <a:r>
              <a:rPr lang="zh-CN" altLang="en-US" dirty="0" smtClean="0"/>
              <a:t>为什么开源？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好东西要分享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依赖少，代码质量过硬，开源有底气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提高网页搜索部技术影响力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开源地址</a:t>
            </a:r>
            <a:endParaRPr lang="en-US" altLang="zh-CN" dirty="0" smtClean="0"/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github.com/baidu/sofa-pbrpc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欢迎成为</a:t>
            </a:r>
            <a:r>
              <a:rPr lang="en-US" altLang="zh-CN" dirty="0" smtClean="0"/>
              <a:t>contributor</a:t>
            </a:r>
            <a:r>
              <a:rPr lang="zh-CN" altLang="en-US" dirty="0" smtClean="0"/>
              <a:t>！</a:t>
            </a:r>
            <a:endParaRPr 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643446"/>
            <a:ext cx="5143536" cy="58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475656" y="4437112"/>
            <a:ext cx="6400800" cy="1752600"/>
          </a:xfrm>
        </p:spPr>
        <p:txBody>
          <a:bodyPr/>
          <a:lstStyle/>
          <a:p>
            <a:pPr algn="ctr">
              <a:buNone/>
            </a:pPr>
            <a:r>
              <a:rPr lang="zh-CN" altLang="en-US" sz="2000" dirty="0" smtClean="0"/>
              <a:t>覃左言</a:t>
            </a:r>
            <a:endParaRPr lang="en-US" altLang="zh-CN" sz="2000" dirty="0" smtClean="0"/>
          </a:p>
          <a:p>
            <a:pPr algn="ctr">
              <a:buNone/>
            </a:pPr>
            <a:r>
              <a:rPr lang="en-US" altLang="zh-CN" sz="2000" dirty="0" smtClean="0">
                <a:hlinkClick r:id="rId2"/>
              </a:rPr>
              <a:t>qinzuoyan01@baidu.com</a:t>
            </a:r>
            <a:endParaRPr lang="en-US" altLang="zh-CN" sz="2000" dirty="0" smtClean="0"/>
          </a:p>
          <a:p>
            <a:pPr algn="ctr">
              <a:buNone/>
            </a:pPr>
            <a:r>
              <a:rPr lang="en-US" altLang="zh-CN" sz="2000" dirty="0" smtClean="0">
                <a:hlinkClick r:id="rId3"/>
              </a:rPr>
              <a:t>qinzuoyan@gmail.com</a:t>
            </a:r>
            <a:endParaRPr lang="en-US" altLang="zh-CN" sz="2000" dirty="0" smtClean="0"/>
          </a:p>
          <a:p>
            <a:pPr algn="ctr">
              <a:buNone/>
            </a:pP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600" dirty="0" smtClean="0"/>
          </a:p>
          <a:p>
            <a:pPr algn="ctr"/>
            <a:r>
              <a:rPr lang="en-US" altLang="zh-CN" sz="3600" dirty="0" smtClean="0"/>
              <a:t>Thanks!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起源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9457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年下半年，</a:t>
            </a:r>
            <a:r>
              <a:rPr lang="en-US" altLang="zh-CN" dirty="0" smtClean="0"/>
              <a:t>sofa</a:t>
            </a:r>
            <a:r>
              <a:rPr lang="zh-CN" altLang="en-US" dirty="0" smtClean="0"/>
              <a:t>项目启动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为了实现跨进程调用，需要一个稳定轻量的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调研、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、埋头</a:t>
            </a:r>
            <a:r>
              <a:rPr lang="en-US" altLang="zh-CN" dirty="0" smtClean="0"/>
              <a:t>coding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两个月后，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模块初步可用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不断添加新特性，稳定性测试，性能测试。。。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年初，从</a:t>
            </a:r>
            <a:r>
              <a:rPr lang="en-US" altLang="zh-CN" dirty="0" smtClean="0"/>
              <a:t>sofa</a:t>
            </a:r>
            <a:r>
              <a:rPr lang="zh-CN" altLang="en-US" dirty="0" smtClean="0"/>
              <a:t>中剥离出</a:t>
            </a:r>
            <a:r>
              <a:rPr lang="en-US" altLang="zh-CN" dirty="0" smtClean="0"/>
              <a:t>RPC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框架下封装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sofa-</a:t>
            </a:r>
            <a:r>
              <a:rPr lang="en-US" altLang="zh-CN" dirty="0" err="1" smtClean="0"/>
              <a:t>pbrpc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nearline</a:t>
            </a:r>
            <a:r>
              <a:rPr lang="zh-CN" altLang="en-US" dirty="0" smtClean="0"/>
              <a:t>开始使用，</a:t>
            </a:r>
            <a:r>
              <a:rPr lang="en-US" altLang="zh-CN" dirty="0" smtClean="0"/>
              <a:t>baas</a:t>
            </a:r>
            <a:r>
              <a:rPr lang="zh-CN" altLang="en-US" dirty="0" smtClean="0"/>
              <a:t>开始使用，</a:t>
            </a:r>
            <a:r>
              <a:rPr lang="en-US" altLang="zh-CN" dirty="0" err="1" smtClean="0"/>
              <a:t>minos</a:t>
            </a:r>
            <a:r>
              <a:rPr lang="zh-CN" altLang="en-US" dirty="0" smtClean="0"/>
              <a:t>开始使用，</a:t>
            </a:r>
            <a:r>
              <a:rPr lang="en-US" altLang="zh-CN" dirty="0" err="1" smtClean="0"/>
              <a:t>tera</a:t>
            </a:r>
            <a:r>
              <a:rPr lang="zh-CN" altLang="en-US" dirty="0" smtClean="0"/>
              <a:t>开始使用。。。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sofa-</a:t>
            </a:r>
            <a:r>
              <a:rPr lang="en-US" altLang="zh-CN" dirty="0" err="1" smtClean="0"/>
              <a:t>pbrpc</a:t>
            </a:r>
            <a:r>
              <a:rPr lang="zh-CN" altLang="en-US" dirty="0" smtClean="0"/>
              <a:t>开源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525962"/>
          </a:xfrm>
        </p:spPr>
        <p:txBody>
          <a:bodyPr/>
          <a:lstStyle/>
          <a:p>
            <a:r>
              <a:rPr lang="zh-CN" altLang="en-US" dirty="0" smtClean="0"/>
              <a:t>轻量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稳定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高性能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易用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611560" y="1484784"/>
            <a:ext cx="2088232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接口简单</a:t>
            </a:r>
            <a:endParaRPr lang="en-US" altLang="zh-CN" dirty="0" smtClean="0"/>
          </a:p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容易使用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3275856" y="1484784"/>
            <a:ext cx="2088232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 smtClean="0"/>
              <a:t>实现高效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性能优秀</a:t>
            </a:r>
            <a:endParaRPr lang="en-US" altLang="zh-CN" dirty="0" smtClean="0"/>
          </a:p>
        </p:txBody>
      </p:sp>
      <p:sp>
        <p:nvSpPr>
          <p:cNvPr id="6" name="椭圆 5"/>
          <p:cNvSpPr/>
          <p:nvPr/>
        </p:nvSpPr>
        <p:spPr bwMode="auto">
          <a:xfrm>
            <a:off x="6012160" y="1484784"/>
            <a:ext cx="2088232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 smtClean="0"/>
              <a:t>测试全面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运行稳定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611560" y="2420888"/>
            <a:ext cx="2520280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支持同步和异步调用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419872" y="2420888"/>
            <a:ext cx="208823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多级超时控制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428728" y="4214818"/>
            <a:ext cx="2071702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自动建立连接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000496" y="4857760"/>
            <a:ext cx="3874182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相同的远程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共享一个连接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214810" y="4214818"/>
            <a:ext cx="2810592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空闲连接自动关闭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缺角矩形 12"/>
          <p:cNvSpPr/>
          <p:nvPr/>
        </p:nvSpPr>
        <p:spPr bwMode="auto">
          <a:xfrm>
            <a:off x="395536" y="5877272"/>
            <a:ext cx="1800200" cy="504056"/>
          </a:xfrm>
          <a:prstGeom prst="plaqu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支持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测试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012160" y="2420888"/>
            <a:ext cx="194421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网络带宽限制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缺角矩形 14"/>
          <p:cNvSpPr/>
          <p:nvPr/>
        </p:nvSpPr>
        <p:spPr bwMode="auto">
          <a:xfrm>
            <a:off x="6516216" y="5877272"/>
            <a:ext cx="1872208" cy="504056"/>
          </a:xfrm>
          <a:prstGeom prst="plaqu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依赖库很少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95536" y="3645024"/>
            <a:ext cx="7992888" cy="1872208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7356" y="364502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强大的连接管理：用户无需感知连接的存在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419872" y="2996952"/>
            <a:ext cx="2088232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透明压缩传输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012160" y="2996952"/>
            <a:ext cx="194421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服务调用统计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缺角矩形 19"/>
          <p:cNvSpPr/>
          <p:nvPr/>
        </p:nvSpPr>
        <p:spPr bwMode="auto">
          <a:xfrm>
            <a:off x="4355976" y="5877272"/>
            <a:ext cx="2016224" cy="504056"/>
          </a:xfrm>
          <a:prstGeom prst="plaqu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支持</a:t>
            </a:r>
            <a:r>
              <a:rPr lang="en-US" altLang="zh-CN" dirty="0" smtClean="0"/>
              <a:t>BLADE</a:t>
            </a:r>
            <a:r>
              <a:rPr lang="zh-CN" altLang="en-US" dirty="0" smtClean="0"/>
              <a:t>构建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11560" y="2996952"/>
            <a:ext cx="2520280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辅助开发工具类</a:t>
            </a:r>
          </a:p>
        </p:txBody>
      </p:sp>
      <p:sp>
        <p:nvSpPr>
          <p:cNvPr id="23" name="缺角矩形 22"/>
          <p:cNvSpPr/>
          <p:nvPr/>
        </p:nvSpPr>
        <p:spPr bwMode="auto">
          <a:xfrm>
            <a:off x="2339752" y="5877272"/>
            <a:ext cx="1880592" cy="504056"/>
          </a:xfrm>
          <a:prstGeom prst="plaqu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支持</a:t>
            </a:r>
            <a:r>
              <a:rPr lang="en-US" altLang="zh-CN" dirty="0" smtClean="0"/>
              <a:t>GLOG</a:t>
            </a:r>
            <a:r>
              <a:rPr lang="zh-CN" altLang="en-US" dirty="0" smtClean="0"/>
              <a:t>日志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928662" y="4857760"/>
            <a:ext cx="271464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连接断开后自动重连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(1/7)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52528"/>
          </a:xfrm>
        </p:spPr>
        <p:txBody>
          <a:bodyPr/>
          <a:lstStyle/>
          <a:p>
            <a:r>
              <a:rPr lang="zh-CN" altLang="en-US" b="1" dirty="0" smtClean="0"/>
              <a:t>特点：</a:t>
            </a:r>
            <a:r>
              <a:rPr lang="zh-CN" altLang="en-US" dirty="0" smtClean="0"/>
              <a:t>四个接口类，三个</a:t>
            </a:r>
            <a:r>
              <a:rPr lang="en-US" altLang="zh-CN" dirty="0" smtClean="0"/>
              <a:t>Options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6156176" y="2708920"/>
            <a:ext cx="1872208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RpcServer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671326" y="5157192"/>
            <a:ext cx="1656184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Service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charset="0"/>
                <a:ea typeface="黑体" pitchFamily="2" charset="-122"/>
              </a:rPr>
              <a:t>Stub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084168" y="4077073"/>
            <a:ext cx="2160240" cy="79208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Service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charset="0"/>
                <a:ea typeface="黑体" pitchFamily="2" charset="-122"/>
              </a:rPr>
              <a:t>Implement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339752" y="3861048"/>
            <a:ext cx="216024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RpcChannel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483768" y="2708920"/>
            <a:ext cx="1872208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RpcClient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11560" y="4509120"/>
            <a:ext cx="2295872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2060"/>
                </a:solidFill>
                <a:latin typeface="Arial" charset="0"/>
                <a:ea typeface="黑体" pitchFamily="2" charset="-122"/>
              </a:rPr>
              <a:t>RpcController</a:t>
            </a:r>
            <a:endParaRPr lang="zh-CN" altLang="en-US" sz="2400" b="1" dirty="0" smtClean="0">
              <a:solidFill>
                <a:srgbClr val="00206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 rot="16200000">
            <a:off x="3059832" y="4581128"/>
            <a:ext cx="864096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 rot="16200000">
            <a:off x="3275856" y="3212976"/>
            <a:ext cx="432048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左右箭头 14"/>
          <p:cNvSpPr/>
          <p:nvPr/>
        </p:nvSpPr>
        <p:spPr bwMode="auto">
          <a:xfrm>
            <a:off x="2915816" y="4581128"/>
            <a:ext cx="504056" cy="21602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16200000">
            <a:off x="6696236" y="3465005"/>
            <a:ext cx="936104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" name="左右箭头 16"/>
          <p:cNvSpPr/>
          <p:nvPr/>
        </p:nvSpPr>
        <p:spPr bwMode="auto">
          <a:xfrm>
            <a:off x="4427984" y="2564904"/>
            <a:ext cx="1656184" cy="64807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627784" y="2420888"/>
            <a:ext cx="1584176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RpcClientOptions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00192" y="2420888"/>
            <a:ext cx="1656184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RpcServerOptions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55776" y="3573016"/>
            <a:ext cx="180020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RpcChannelOptions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3888" y="45811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350100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Register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95536" y="2132856"/>
            <a:ext cx="4536504" cy="432048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580112" y="2132856"/>
            <a:ext cx="3096344" cy="3528392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(2/7)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Protobuf </a:t>
            </a:r>
            <a:r>
              <a:rPr lang="zh-CN" altLang="en-US" dirty="0" smtClean="0"/>
              <a:t>自动生成的客户端</a:t>
            </a:r>
            <a:r>
              <a:rPr lang="en-US" altLang="zh-CN" dirty="0" smtClean="0"/>
              <a:t>Stub</a:t>
            </a:r>
            <a:r>
              <a:rPr lang="zh-CN" altLang="en-US" dirty="0" smtClean="0"/>
              <a:t>接口：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76104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(3/7)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RpcController</a:t>
            </a:r>
          </a:p>
          <a:p>
            <a:pPr lvl="1"/>
            <a:r>
              <a:rPr lang="zh-CN" altLang="en-US" dirty="0" smtClean="0"/>
              <a:t>发送请求前：控制超时和压缩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75057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r>
              <a:rPr lang="en-US" altLang="zh-CN" dirty="0" smtClean="0"/>
              <a:t>(4/7)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RpcController</a:t>
            </a:r>
          </a:p>
          <a:p>
            <a:pPr lvl="1"/>
            <a:r>
              <a:rPr lang="zh-CN" altLang="en-US" dirty="0" smtClean="0"/>
              <a:t>请求完成后：检查是否成功，获取错误信息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92896"/>
            <a:ext cx="77438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进入百度：工作篇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进入百度：工作篇</Template>
  <TotalTime>3966</TotalTime>
  <Words>774</Words>
  <Application>Microsoft Office PowerPoint</Application>
  <PresentationFormat>全屏显示(4:3)</PresentationFormat>
  <Paragraphs>236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华文黑体</vt:lpstr>
      <vt:lpstr>宋体</vt:lpstr>
      <vt:lpstr>Arial</vt:lpstr>
      <vt:lpstr>Calibri</vt:lpstr>
      <vt:lpstr>Wingdings</vt:lpstr>
      <vt:lpstr>进入百度：工作篇</vt:lpstr>
      <vt:lpstr>自定义设计方案</vt:lpstr>
      <vt:lpstr>PowerPoint 演示文稿</vt:lpstr>
      <vt:lpstr>Agenda</vt:lpstr>
      <vt:lpstr>起源</vt:lpstr>
      <vt:lpstr>目标</vt:lpstr>
      <vt:lpstr>特性</vt:lpstr>
      <vt:lpstr>接口(1/7)</vt:lpstr>
      <vt:lpstr>接口(2/7)</vt:lpstr>
      <vt:lpstr>接口(3/7)</vt:lpstr>
      <vt:lpstr>接口(4/7)</vt:lpstr>
      <vt:lpstr>接口(5/7)</vt:lpstr>
      <vt:lpstr>接口(6/7)</vt:lpstr>
      <vt:lpstr>接口(7/7)</vt:lpstr>
      <vt:lpstr>使用</vt:lpstr>
      <vt:lpstr>工具</vt:lpstr>
      <vt:lpstr>实现(1/10)</vt:lpstr>
      <vt:lpstr>实现(2/10)</vt:lpstr>
      <vt:lpstr>实现(3/10)</vt:lpstr>
      <vt:lpstr>实现(4/10)</vt:lpstr>
      <vt:lpstr>实现(5/10)</vt:lpstr>
      <vt:lpstr>实现(6/10)</vt:lpstr>
      <vt:lpstr>实现(7/10)</vt:lpstr>
      <vt:lpstr>实现(8/10)</vt:lpstr>
      <vt:lpstr>实现(9/10)</vt:lpstr>
      <vt:lpstr>实现(10/10)</vt:lpstr>
      <vt:lpstr>性能</vt:lpstr>
      <vt:lpstr>开源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进入百度：工作篇</dc:title>
  <dc:creator>qinan</dc:creator>
  <cp:lastModifiedBy>qinzuoyan</cp:lastModifiedBy>
  <cp:revision>488</cp:revision>
  <dcterms:created xsi:type="dcterms:W3CDTF">2012-10-18T02:53:39Z</dcterms:created>
  <dcterms:modified xsi:type="dcterms:W3CDTF">2016-10-19T02:57:54Z</dcterms:modified>
</cp:coreProperties>
</file>