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8" r:id="rId4"/>
    <p:sldId id="295" r:id="rId5"/>
    <p:sldId id="279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F71CD-5949-4885-9EF0-E727EA26130E}">
          <p14:sldIdLst>
            <p14:sldId id="256"/>
            <p14:sldId id="277"/>
            <p14:sldId id="258"/>
            <p14:sldId id="295"/>
            <p14:sldId id="279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B130-6BF6-4DE5-9347-074A3815CA6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1D5-F9DF-4295-8A0A-2E90A7F2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Predicting NBA Games Using Random Forest Classifier</a:t>
            </a:r>
            <a:br>
              <a:rPr lang="en-US" dirty="0"/>
            </a:br>
            <a:r>
              <a:rPr lang="en-US" sz="4000" b="1" dirty="0"/>
              <a:t>Progress Report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24BA7-89F7-40A3-AF6F-6431B9DA6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Pickelman</a:t>
            </a:r>
          </a:p>
          <a:p>
            <a:r>
              <a:rPr lang="en-US" dirty="0"/>
              <a:t>Mentor: Dr. Armstrong</a:t>
            </a:r>
          </a:p>
        </p:txBody>
      </p:sp>
    </p:spTree>
    <p:extLst>
      <p:ext uri="{BB962C8B-B14F-4D97-AF65-F5344CB8AC3E}">
        <p14:creationId xmlns:p14="http://schemas.microsoft.com/office/powerpoint/2010/main" val="42719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supervised machine learning algorithm trained on historical team data predict game outcomes better than 60% of the time?</a:t>
            </a:r>
          </a:p>
          <a:p>
            <a:endParaRPr lang="en-US" dirty="0"/>
          </a:p>
          <a:p>
            <a:r>
              <a:rPr lang="en-US" dirty="0"/>
              <a:t>Limitation: 120 person-hours over 10 weeks</a:t>
            </a:r>
          </a:p>
        </p:txBody>
      </p:sp>
    </p:spTree>
    <p:extLst>
      <p:ext uri="{BB962C8B-B14F-4D97-AF65-F5344CB8AC3E}">
        <p14:creationId xmlns:p14="http://schemas.microsoft.com/office/powerpoint/2010/main" val="23293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Actively Working 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Currently developing features on current data-set</a:t>
            </a:r>
          </a:p>
          <a:p>
            <a:pPr lvl="1"/>
            <a:r>
              <a:rPr lang="en-US" dirty="0"/>
              <a:t>Mutating data frame using current statistics to create advanced metrics</a:t>
            </a:r>
          </a:p>
          <a:p>
            <a:endParaRPr lang="en-US" dirty="0"/>
          </a:p>
          <a:p>
            <a:r>
              <a:rPr lang="en-US" dirty="0"/>
              <a:t>Adding penalty flag to COVID-season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C7A09FC-8724-345E-DE9B-1147F570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1" y="2381385"/>
            <a:ext cx="7992599" cy="4188446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0F002B-3560-7A6B-0AB1-ED1CC9EB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2" y="288169"/>
            <a:ext cx="7772400" cy="18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5244"/>
            <a:ext cx="7886700" cy="4381719"/>
          </a:xfrm>
        </p:spPr>
        <p:txBody>
          <a:bodyPr/>
          <a:lstStyle/>
          <a:p>
            <a:r>
              <a:rPr lang="en-US" dirty="0"/>
              <a:t>Begin rough drafts of training/testing random forest classifier</a:t>
            </a:r>
          </a:p>
          <a:p>
            <a:endParaRPr lang="en-US" dirty="0"/>
          </a:p>
          <a:p>
            <a:r>
              <a:rPr lang="en-US" dirty="0"/>
              <a:t>Optimizing feature selection</a:t>
            </a:r>
          </a:p>
          <a:p>
            <a:endParaRPr lang="en-US" dirty="0"/>
          </a:p>
          <a:p>
            <a:r>
              <a:rPr lang="en-US" dirty="0"/>
              <a:t>Run metric tests to observe significance of features</a:t>
            </a:r>
          </a:p>
          <a:p>
            <a:endParaRPr lang="en-US" dirty="0"/>
          </a:p>
          <a:p>
            <a:r>
              <a:rPr lang="en-US" dirty="0"/>
              <a:t>Tweak model parameters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883" y="38815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5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345A-A6A9-4513-B311-9556BC9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E4B5-D6D1-44E0-8909-1C94339C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behind schedule due to 72 games missing from my data set – currently working to recover these</a:t>
            </a:r>
          </a:p>
        </p:txBody>
      </p:sp>
    </p:spTree>
    <p:extLst>
      <p:ext uri="{BB962C8B-B14F-4D97-AF65-F5344CB8AC3E}">
        <p14:creationId xmlns:p14="http://schemas.microsoft.com/office/powerpoint/2010/main" val="37872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DCF2A-D380-4818-8125-D8DB536A4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C5BF96-74F5-4EE8-9CAE-79F3F80C0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342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12690</TotalTime>
  <Words>123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Predicting NBA Games Using Random Forest Classifier Progress Report 2</vt:lpstr>
      <vt:lpstr>Primary Objective</vt:lpstr>
      <vt:lpstr>Actively Working On</vt:lpstr>
      <vt:lpstr>PowerPoint Presentation</vt:lpstr>
      <vt:lpstr>Future Work</vt:lpstr>
      <vt:lpstr>Schedule Update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of Event Distant Clustering</dc:title>
  <dc:creator>Justin Woods</dc:creator>
  <cp:lastModifiedBy>Pickelman, Kevin</cp:lastModifiedBy>
  <cp:revision>91</cp:revision>
  <dcterms:created xsi:type="dcterms:W3CDTF">2017-11-14T15:08:07Z</dcterms:created>
  <dcterms:modified xsi:type="dcterms:W3CDTF">2025-09-16T17:11:43Z</dcterms:modified>
</cp:coreProperties>
</file>