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7" r:id="rId3"/>
    <p:sldId id="258" r:id="rId4"/>
    <p:sldId id="279" r:id="rId5"/>
    <p:sldId id="293" r:id="rId6"/>
    <p:sldId id="294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B8F71CD-5949-4885-9EF0-E727EA26130E}">
          <p14:sldIdLst>
            <p14:sldId id="256"/>
            <p14:sldId id="277"/>
            <p14:sldId id="258"/>
            <p14:sldId id="279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8B130-6BF6-4DE5-9347-074A3815CA62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1DF37-04DF-44BF-B15C-6755AD89B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8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8B130-6BF6-4DE5-9347-074A3815CA62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1DF37-04DF-44BF-B15C-6755AD89B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48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8B130-6BF6-4DE5-9347-074A3815CA62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1DF37-04DF-44BF-B15C-6755AD89B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8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8B130-6BF6-4DE5-9347-074A3815CA62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1DF37-04DF-44BF-B15C-6755AD89B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09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8B130-6BF6-4DE5-9347-074A3815CA62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1DF37-04DF-44BF-B15C-6755AD89B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97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8B130-6BF6-4DE5-9347-074A3815CA62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1DF37-04DF-44BF-B15C-6755AD89B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72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8B130-6BF6-4DE5-9347-074A3815CA62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1DF37-04DF-44BF-B15C-6755AD89B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31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8B130-6BF6-4DE5-9347-074A3815CA62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1DF37-04DF-44BF-B15C-6755AD89B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6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8B130-6BF6-4DE5-9347-074A3815CA62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1DF37-04DF-44BF-B15C-6755AD89B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4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8B130-6BF6-4DE5-9347-074A3815CA62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1DF37-04DF-44BF-B15C-6755AD89B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0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8B130-6BF6-4DE5-9347-074A3815CA62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1DF37-04DF-44BF-B15C-6755AD89B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83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8B130-6BF6-4DE5-9347-074A3815CA62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1DF37-04DF-44BF-B15C-6755AD89B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018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281D5-F9DF-4295-8A0A-2E90A7F23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728419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sz="5300" dirty="0"/>
              <a:t>Predicting NBA Games Using Random Forest Classifier</a:t>
            </a:r>
            <a:br>
              <a:rPr lang="en-US" dirty="0"/>
            </a:br>
            <a:r>
              <a:rPr lang="en-US" sz="3600" dirty="0"/>
              <a:t>Progress Report 3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C24BA7-89F7-40A3-AF6F-6431B9DA6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463275"/>
            <a:ext cx="6858000" cy="1655762"/>
          </a:xfrm>
        </p:spPr>
        <p:txBody>
          <a:bodyPr/>
          <a:lstStyle/>
          <a:p>
            <a:r>
              <a:rPr lang="en-US" dirty="0"/>
              <a:t>Kevin Pickelman</a:t>
            </a:r>
          </a:p>
          <a:p>
            <a:r>
              <a:rPr lang="en-US" dirty="0"/>
              <a:t>Mentor: Dr. Armstrong</a:t>
            </a:r>
          </a:p>
        </p:txBody>
      </p:sp>
    </p:spTree>
    <p:extLst>
      <p:ext uri="{BB962C8B-B14F-4D97-AF65-F5344CB8AC3E}">
        <p14:creationId xmlns:p14="http://schemas.microsoft.com/office/powerpoint/2010/main" val="4271941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 supervised machine learning algorithm trained on historical team data predict game outcomes better than 60% of the time?</a:t>
            </a:r>
          </a:p>
          <a:p>
            <a:endParaRPr lang="en-US" dirty="0"/>
          </a:p>
          <a:p>
            <a:r>
              <a:rPr lang="en-US" dirty="0"/>
              <a:t>Limitation: 120 person-hours over 10 weeks</a:t>
            </a:r>
          </a:p>
        </p:txBody>
      </p:sp>
    </p:spTree>
    <p:extLst>
      <p:ext uri="{BB962C8B-B14F-4D97-AF65-F5344CB8AC3E}">
        <p14:creationId xmlns:p14="http://schemas.microsoft.com/office/powerpoint/2010/main" val="2329344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Actively Working 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169068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Adding advanced metrics to data set (some nasty formulas)</a:t>
            </a:r>
          </a:p>
          <a:p>
            <a:r>
              <a:rPr lang="en-US" dirty="0"/>
              <a:t>Began rough modeling, switched to R for this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C1547ED-2F48-297B-42C0-3DEB20813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792" y="3123826"/>
            <a:ext cx="4451351" cy="366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909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95244"/>
            <a:ext cx="7886700" cy="4381719"/>
          </a:xfrm>
        </p:spPr>
        <p:txBody>
          <a:bodyPr/>
          <a:lstStyle/>
          <a:p>
            <a:r>
              <a:rPr lang="en-US" dirty="0"/>
              <a:t>Finish adding advanced metrics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Begin final stage of modeling and interpreting results using various accuracy measurements</a:t>
            </a:r>
          </a:p>
          <a:p>
            <a:endParaRPr lang="en-US" dirty="0"/>
          </a:p>
          <a:p>
            <a:r>
              <a:rPr lang="en-US" dirty="0"/>
              <a:t>Add some visualization in form of a GUI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55883" y="3881512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952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9345A-A6A9-4513-B311-9556BC95E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9E4B5-D6D1-44E0-8909-1C94339C8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Slightly behind schedule</a:t>
            </a:r>
          </a:p>
        </p:txBody>
      </p:sp>
    </p:spTree>
    <p:extLst>
      <p:ext uri="{BB962C8B-B14F-4D97-AF65-F5344CB8AC3E}">
        <p14:creationId xmlns:p14="http://schemas.microsoft.com/office/powerpoint/2010/main" val="3787209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2DCF2A-D380-4818-8125-D8DB536A43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End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CC5BF96-74F5-4EE8-9CAE-79F3F80C0F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Any Questions</a:t>
            </a:r>
          </a:p>
        </p:txBody>
      </p:sp>
    </p:spTree>
    <p:extLst>
      <p:ext uri="{BB962C8B-B14F-4D97-AF65-F5344CB8AC3E}">
        <p14:creationId xmlns:p14="http://schemas.microsoft.com/office/powerpoint/2010/main" val="1733421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12721</TotalTime>
  <Words>106</Words>
  <Application>Microsoft Macintosh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Predicting NBA Games Using Random Forest Classifier Progress Report 3</vt:lpstr>
      <vt:lpstr>Primary Objective</vt:lpstr>
      <vt:lpstr>Actively Working On</vt:lpstr>
      <vt:lpstr>Future Work</vt:lpstr>
      <vt:lpstr>Schedule Update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Stability of Event Distant Clustering</dc:title>
  <dc:creator>Justin Woods</dc:creator>
  <cp:lastModifiedBy>Pickelman, Kevin</cp:lastModifiedBy>
  <cp:revision>92</cp:revision>
  <dcterms:created xsi:type="dcterms:W3CDTF">2017-11-14T15:08:07Z</dcterms:created>
  <dcterms:modified xsi:type="dcterms:W3CDTF">2025-10-14T17:03:17Z</dcterms:modified>
</cp:coreProperties>
</file>