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58" r:id="rId4"/>
    <p:sldId id="279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F71CD-5949-4885-9EF0-E727EA26130E}">
          <p14:sldIdLst>
            <p14:sldId id="256"/>
            <p14:sldId id="277"/>
            <p14:sldId id="258"/>
            <p14:sldId id="279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B130-6BF6-4DE5-9347-074A3815CA62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1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1D5-F9DF-4295-8A0A-2E90A7F23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Predicting NBA Games Using Random Forest Classifier</a:t>
            </a:r>
            <a:br>
              <a:rPr lang="en-US" sz="4800" dirty="0"/>
            </a:br>
            <a:r>
              <a:rPr lang="en-US" sz="4000" dirty="0"/>
              <a:t>Progress Report 4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24BA7-89F7-40A3-AF6F-6431B9DA6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84426"/>
            <a:ext cx="6858000" cy="1655762"/>
          </a:xfrm>
        </p:spPr>
        <p:txBody>
          <a:bodyPr/>
          <a:lstStyle/>
          <a:p>
            <a:r>
              <a:rPr lang="en-US" dirty="0"/>
              <a:t>Kevin Pickelman</a:t>
            </a:r>
          </a:p>
          <a:p>
            <a:r>
              <a:rPr lang="en-US" dirty="0"/>
              <a:t>Mentor: Dr. Armstrong</a:t>
            </a:r>
          </a:p>
        </p:txBody>
      </p:sp>
    </p:spTree>
    <p:extLst>
      <p:ext uri="{BB962C8B-B14F-4D97-AF65-F5344CB8AC3E}">
        <p14:creationId xmlns:p14="http://schemas.microsoft.com/office/powerpoint/2010/main" val="42719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supervised machine learning algorithm trained on historical team data predict game outcomes better than 60% of the time?</a:t>
            </a:r>
          </a:p>
          <a:p>
            <a:endParaRPr lang="en-US" dirty="0"/>
          </a:p>
          <a:p>
            <a:r>
              <a:rPr lang="en-US" dirty="0"/>
              <a:t>Limitation: 120 person-hours over 10 weeks</a:t>
            </a:r>
          </a:p>
        </p:txBody>
      </p:sp>
    </p:spTree>
    <p:extLst>
      <p:ext uri="{BB962C8B-B14F-4D97-AF65-F5344CB8AC3E}">
        <p14:creationId xmlns:p14="http://schemas.microsoft.com/office/powerpoint/2010/main" val="23293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Actively Working 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4520" y="169068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advanced metrics and other additions to data set</a:t>
            </a:r>
          </a:p>
          <a:p>
            <a:r>
              <a:rPr lang="en-US" dirty="0"/>
              <a:t>Started random forest classifier algorithm</a:t>
            </a:r>
          </a:p>
          <a:p>
            <a:r>
              <a:rPr lang="en-US" dirty="0"/>
              <a:t>Model scored 84.8% accuracy</a:t>
            </a:r>
          </a:p>
        </p:txBody>
      </p:sp>
      <p:pic>
        <p:nvPicPr>
          <p:cNvPr id="4" name="Picture 3" descr="A close-up of a test result&#10;&#10;AI-generated content may be incorrect.">
            <a:extLst>
              <a:ext uri="{FF2B5EF4-FFF2-40B4-BE49-F238E27FC236}">
                <a16:creationId xmlns:a16="http://schemas.microsoft.com/office/drawing/2014/main" id="{89ABD7CD-BF69-1C84-D1BD-EF9081100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80" y="4128246"/>
            <a:ext cx="6721639" cy="18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5244"/>
            <a:ext cx="7886700" cy="43817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Ensure there is no data leakage</a:t>
            </a:r>
          </a:p>
          <a:p>
            <a:endParaRPr lang="en-US" dirty="0"/>
          </a:p>
          <a:p>
            <a:r>
              <a:rPr lang="en-US" dirty="0"/>
              <a:t>Validate results</a:t>
            </a:r>
          </a:p>
          <a:p>
            <a:endParaRPr lang="en-US" dirty="0"/>
          </a:p>
          <a:p>
            <a:r>
              <a:rPr lang="en-US" dirty="0"/>
              <a:t>Use scikit-learn random forest classifier to compare with R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Possibly make a UI for easy usage to predict games</a:t>
            </a:r>
          </a:p>
          <a:p>
            <a:endParaRPr lang="en-US" dirty="0"/>
          </a:p>
          <a:p>
            <a:r>
              <a:rPr lang="en-US" dirty="0"/>
              <a:t>Write final paper + make final poster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883" y="38815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345A-A6A9-4513-B311-9556BC9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E4B5-D6D1-44E0-8909-1C94339C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schedule.</a:t>
            </a:r>
          </a:p>
        </p:txBody>
      </p:sp>
    </p:spTree>
    <p:extLst>
      <p:ext uri="{BB962C8B-B14F-4D97-AF65-F5344CB8AC3E}">
        <p14:creationId xmlns:p14="http://schemas.microsoft.com/office/powerpoint/2010/main" val="37872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DCF2A-D380-4818-8125-D8DB536A4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C5BF96-74F5-4EE8-9CAE-79F3F80C0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73342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12660</TotalTime>
  <Words>116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NBA Games Using Random Forest Classifier Progress Report 4</vt:lpstr>
      <vt:lpstr>Primary Objective</vt:lpstr>
      <vt:lpstr>Actively Working On</vt:lpstr>
      <vt:lpstr>Future Work</vt:lpstr>
      <vt:lpstr>Schedule Update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of Event Distant Clustering</dc:title>
  <dc:creator>Justin Woods</dc:creator>
  <cp:lastModifiedBy>Pickelman, Kevin</cp:lastModifiedBy>
  <cp:revision>93</cp:revision>
  <dcterms:created xsi:type="dcterms:W3CDTF">2017-11-14T15:08:07Z</dcterms:created>
  <dcterms:modified xsi:type="dcterms:W3CDTF">2025-10-30T14:18:26Z</dcterms:modified>
</cp:coreProperties>
</file>