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47f53333ac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47f53333ac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47f53333a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47f53333a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7f53333a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7f53333a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7f53333ac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7f53333ac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disciplinas.usp.br/pluginfile.php/5735403/mod_resource/content/2/Lazarillo%20de%20Torme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 Lazarillo De Tormes - Sexto Tratado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Luan José - 8 Ano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Caracteres adicionales: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Pintor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Capelão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Lázaro ( Protagonista )</a:t>
            </a:r>
            <a:endParaRPr sz="1800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6796" l="0" r="0" t="30100"/>
          <a:stretch/>
        </p:blipFill>
        <p:spPr>
          <a:xfrm>
            <a:off x="5705375" y="2218375"/>
            <a:ext cx="2434325" cy="238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Los eventos: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El montaje de Lázaro con el pintor,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El día en la iglesia y el servicio,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Los pasos para un buen futuro,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Ropa usada y salida del comercio,</a:t>
            </a:r>
            <a:endParaRPr sz="1800"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25235" l="10928" r="7757" t="3837"/>
          <a:stretch/>
        </p:blipFill>
        <p:spPr>
          <a:xfrm>
            <a:off x="5693500" y="2261475"/>
            <a:ext cx="2068750" cy="24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Extra: 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519825" y="4260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Lázaro gana treinta maravedis,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Lázaro compró un viejo jubón de faustão y una falda deshilachada con mangas trenzadas y abertura y una capa,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Ello trabajaba de Distribuidora de agua por toda la ciudad,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Biografia: 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212121"/>
                </a:solidFill>
                <a:highlight>
                  <a:srgbClr val="F2F2F2"/>
                </a:highlight>
              </a:rPr>
              <a:t>ANONIMO. El Lazarillo De Tormes ( Versão bilíngue ). São Paulo: Scritta Editorial, 1992. </a:t>
            </a:r>
            <a:r>
              <a:rPr i="1" lang="pt-BR">
                <a:solidFill>
                  <a:srgbClr val="212121"/>
                </a:solidFill>
                <a:highlight>
                  <a:srgbClr val="F2F2F2"/>
                </a:highlight>
              </a:rPr>
              <a:t>E-book</a:t>
            </a:r>
            <a:r>
              <a:rPr lang="pt-BR">
                <a:solidFill>
                  <a:srgbClr val="212121"/>
                </a:solidFill>
                <a:highlight>
                  <a:srgbClr val="F2F2F2"/>
                </a:highlight>
              </a:rPr>
              <a:t> (108 p.). Disponível em: </a:t>
            </a:r>
            <a:r>
              <a:rPr lang="pt-BR" u="sng">
                <a:solidFill>
                  <a:srgbClr val="1A57AA"/>
                </a:solidFill>
                <a:highlight>
                  <a:srgbClr val="F2F2F2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https://edisciplinas.usp.br/pluginfile.php/5735403/mod_resource/content/2/Lazarillo%20de%20Tormes.pdf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