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5"/>
    <p:restoredTop sz="94620"/>
  </p:normalViewPr>
  <p:slideViewPr>
    <p:cSldViewPr snapToGrid="0" snapToObjects="1">
      <p:cViewPr>
        <p:scale>
          <a:sx n="329" d="100"/>
          <a:sy n="329" d="100"/>
        </p:scale>
        <p:origin x="-5144" y="-4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5C1-45FB-4646-B231-F12FB34C974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13D-7A76-B049-9A1C-9F919E96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5C1-45FB-4646-B231-F12FB34C974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13D-7A76-B049-9A1C-9F919E96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4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5C1-45FB-4646-B231-F12FB34C974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13D-7A76-B049-9A1C-9F919E96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5C1-45FB-4646-B231-F12FB34C974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13D-7A76-B049-9A1C-9F919E96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4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5C1-45FB-4646-B231-F12FB34C974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13D-7A76-B049-9A1C-9F919E96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5C1-45FB-4646-B231-F12FB34C974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13D-7A76-B049-9A1C-9F919E96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4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5C1-45FB-4646-B231-F12FB34C974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13D-7A76-B049-9A1C-9F919E96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5C1-45FB-4646-B231-F12FB34C974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13D-7A76-B049-9A1C-9F919E96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5C1-45FB-4646-B231-F12FB34C974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13D-7A76-B049-9A1C-9F919E96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2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5C1-45FB-4646-B231-F12FB34C974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13D-7A76-B049-9A1C-9F919E96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5C1-45FB-4646-B231-F12FB34C974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13D-7A76-B049-9A1C-9F919E96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C5C1-45FB-4646-B231-F12FB34C9741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D13D-7A76-B049-9A1C-9F919E96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8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8213B07-1DC5-F546-BD4C-4719CCD210A6}"/>
              </a:ext>
            </a:extLst>
          </p:cNvPr>
          <p:cNvGrpSpPr/>
          <p:nvPr/>
        </p:nvGrpSpPr>
        <p:grpSpPr>
          <a:xfrm>
            <a:off x="3974227" y="3500099"/>
            <a:ext cx="1379191" cy="1244763"/>
            <a:chOff x="3013332" y="2705811"/>
            <a:chExt cx="1379191" cy="1244763"/>
          </a:xfrm>
        </p:grpSpPr>
        <p:sp>
          <p:nvSpPr>
            <p:cNvPr id="4" name="Oval 3"/>
            <p:cNvSpPr/>
            <p:nvPr/>
          </p:nvSpPr>
          <p:spPr>
            <a:xfrm>
              <a:off x="3382026" y="2924282"/>
              <a:ext cx="314074" cy="300401"/>
            </a:xfrm>
            <a:prstGeom prst="ellipse">
              <a:avLst/>
            </a:prstGeom>
            <a:solidFill>
              <a:srgbClr val="FF0000"/>
            </a:solidFill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013332" y="3363427"/>
              <a:ext cx="314074" cy="300401"/>
            </a:xfrm>
            <a:prstGeom prst="ellipse">
              <a:avLst/>
            </a:prstGeom>
            <a:solidFill>
              <a:srgbClr val="00FFFF"/>
            </a:solidFill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78449" y="2705811"/>
              <a:ext cx="314074" cy="300401"/>
            </a:xfrm>
            <a:prstGeom prst="ellipse">
              <a:avLst/>
            </a:prstGeom>
            <a:solidFill>
              <a:srgbClr val="FFFF00"/>
            </a:solidFill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805340" y="3650173"/>
              <a:ext cx="314074" cy="300401"/>
            </a:xfrm>
            <a:prstGeom prst="ellipse">
              <a:avLst/>
            </a:prstGeom>
            <a:solidFill>
              <a:srgbClr val="00FF00"/>
            </a:solidFill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10" name="Straight Connector 9"/>
            <p:cNvCxnSpPr>
              <a:stCxn id="4" idx="3"/>
              <a:endCxn id="5" idx="7"/>
            </p:cNvCxnSpPr>
            <p:nvPr/>
          </p:nvCxnSpPr>
          <p:spPr>
            <a:xfrm flipH="1">
              <a:off x="3281411" y="3180690"/>
              <a:ext cx="146610" cy="226730"/>
            </a:xfrm>
            <a:prstGeom prst="line">
              <a:avLst/>
            </a:prstGeom>
            <a:ln w="571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5"/>
              <a:endCxn id="7" idx="1"/>
            </p:cNvCxnSpPr>
            <p:nvPr/>
          </p:nvCxnSpPr>
          <p:spPr>
            <a:xfrm>
              <a:off x="3650105" y="3180690"/>
              <a:ext cx="201230" cy="513476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4"/>
              <a:endCxn id="7" idx="7"/>
            </p:cNvCxnSpPr>
            <p:nvPr/>
          </p:nvCxnSpPr>
          <p:spPr>
            <a:xfrm flipH="1">
              <a:off x="4073419" y="3006212"/>
              <a:ext cx="162067" cy="687954"/>
            </a:xfrm>
            <a:prstGeom prst="line">
              <a:avLst/>
            </a:prstGeom>
            <a:ln w="571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7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3008" y="1720478"/>
            <a:ext cx="314074" cy="300401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4314" y="2159623"/>
            <a:ext cx="314074" cy="300401"/>
          </a:xfrm>
          <a:prstGeom prst="ellipse">
            <a:avLst/>
          </a:prstGeom>
          <a:solidFill>
            <a:srgbClr val="00FFFF"/>
          </a:solidFill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9431" y="1502007"/>
            <a:ext cx="314074" cy="300401"/>
          </a:xfrm>
          <a:prstGeom prst="ellipse">
            <a:avLst/>
          </a:prstGeom>
          <a:solidFill>
            <a:srgbClr val="FFFF00"/>
          </a:solidFill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36322" y="2446369"/>
            <a:ext cx="314074" cy="300401"/>
          </a:xfrm>
          <a:prstGeom prst="ellipse">
            <a:avLst/>
          </a:prstGeom>
          <a:solidFill>
            <a:srgbClr val="00FF00"/>
          </a:solidFill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91792" y="1597583"/>
            <a:ext cx="2792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San Serif"/>
                <a:cs typeface="San Serif"/>
              </a:rPr>
              <a:t>DtCraft</a:t>
            </a:r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2712393" y="1976886"/>
            <a:ext cx="146610" cy="226730"/>
          </a:xfrm>
          <a:prstGeom prst="line">
            <a:avLst/>
          </a:prstGeom>
          <a:ln w="571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7" idx="1"/>
          </p:cNvCxnSpPr>
          <p:nvPr/>
        </p:nvCxnSpPr>
        <p:spPr>
          <a:xfrm>
            <a:off x="3081087" y="1976886"/>
            <a:ext cx="201230" cy="513476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7" idx="7"/>
          </p:cNvCxnSpPr>
          <p:nvPr/>
        </p:nvCxnSpPr>
        <p:spPr>
          <a:xfrm flipH="1">
            <a:off x="3504401" y="1802408"/>
            <a:ext cx="162067" cy="687954"/>
          </a:xfrm>
          <a:prstGeom prst="line">
            <a:avLst/>
          </a:prstGeom>
          <a:ln w="571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6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3008" y="1720478"/>
            <a:ext cx="314074" cy="300401"/>
          </a:xfrm>
          <a:prstGeom prst="ellipse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4314" y="2159623"/>
            <a:ext cx="314074" cy="300401"/>
          </a:xfrm>
          <a:prstGeom prst="ellipse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9431" y="1502007"/>
            <a:ext cx="314074" cy="300401"/>
          </a:xfrm>
          <a:prstGeom prst="ellipse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36322" y="2446369"/>
            <a:ext cx="314074" cy="300401"/>
          </a:xfrm>
          <a:prstGeom prst="ellipse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91792" y="1597583"/>
            <a:ext cx="2792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San Serif"/>
                <a:cs typeface="San Serif"/>
              </a:rPr>
              <a:t>DtCraft</a:t>
            </a:r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2712393" y="1976886"/>
            <a:ext cx="146610" cy="226730"/>
          </a:xfrm>
          <a:prstGeom prst="line">
            <a:avLst/>
          </a:prstGeom>
          <a:ln w="571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7" idx="1"/>
          </p:cNvCxnSpPr>
          <p:nvPr/>
        </p:nvCxnSpPr>
        <p:spPr>
          <a:xfrm>
            <a:off x="3081087" y="1976886"/>
            <a:ext cx="201230" cy="513476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7" idx="7"/>
          </p:cNvCxnSpPr>
          <p:nvPr/>
        </p:nvCxnSpPr>
        <p:spPr>
          <a:xfrm flipH="1">
            <a:off x="3504401" y="1802408"/>
            <a:ext cx="162067" cy="687954"/>
          </a:xfrm>
          <a:prstGeom prst="line">
            <a:avLst/>
          </a:prstGeom>
          <a:ln w="571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97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3008" y="1720478"/>
            <a:ext cx="314074" cy="300401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4314" y="2159623"/>
            <a:ext cx="314074" cy="300401"/>
          </a:xfrm>
          <a:prstGeom prst="ellipse">
            <a:avLst/>
          </a:prstGeom>
          <a:solidFill>
            <a:srgbClr val="00FFFF"/>
          </a:solidFill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9431" y="1502007"/>
            <a:ext cx="314074" cy="300401"/>
          </a:xfrm>
          <a:prstGeom prst="ellipse">
            <a:avLst/>
          </a:prstGeom>
          <a:solidFill>
            <a:srgbClr val="FFFF00"/>
          </a:solidFill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36322" y="2446369"/>
            <a:ext cx="314074" cy="300401"/>
          </a:xfrm>
          <a:prstGeom prst="ellipse">
            <a:avLst/>
          </a:prstGeom>
          <a:solidFill>
            <a:srgbClr val="00FF00"/>
          </a:solidFill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91792" y="1389741"/>
            <a:ext cx="2856665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San Serif"/>
                <a:cs typeface="San Serif"/>
              </a:rPr>
              <a:t>DtCraft</a:t>
            </a:r>
          </a:p>
          <a:p>
            <a:r>
              <a:rPr lang="en-US" sz="2300" b="1" dirty="0">
                <a:latin typeface="San Serif"/>
                <a:cs typeface="San Serif"/>
              </a:rPr>
              <a:t>Cluster computing</a:t>
            </a:r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2712393" y="1976886"/>
            <a:ext cx="146610" cy="226730"/>
          </a:xfrm>
          <a:prstGeom prst="line">
            <a:avLst/>
          </a:prstGeom>
          <a:ln w="571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7" idx="1"/>
          </p:cNvCxnSpPr>
          <p:nvPr/>
        </p:nvCxnSpPr>
        <p:spPr>
          <a:xfrm>
            <a:off x="3081087" y="1976886"/>
            <a:ext cx="201230" cy="513476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7" idx="7"/>
          </p:cNvCxnSpPr>
          <p:nvPr/>
        </p:nvCxnSpPr>
        <p:spPr>
          <a:xfrm flipH="1">
            <a:off x="3504401" y="1802408"/>
            <a:ext cx="162067" cy="687954"/>
          </a:xfrm>
          <a:prstGeom prst="line">
            <a:avLst/>
          </a:prstGeom>
          <a:ln w="571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99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13008" y="1720478"/>
            <a:ext cx="314074" cy="300401"/>
          </a:xfrm>
          <a:prstGeom prst="ellipse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4314" y="2159623"/>
            <a:ext cx="314074" cy="300401"/>
          </a:xfrm>
          <a:prstGeom prst="ellipse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9431" y="1502007"/>
            <a:ext cx="314074" cy="300401"/>
          </a:xfrm>
          <a:prstGeom prst="ellipse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36322" y="2446369"/>
            <a:ext cx="314074" cy="300401"/>
          </a:xfrm>
          <a:prstGeom prst="ellipse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2712393" y="1976886"/>
            <a:ext cx="146610" cy="226730"/>
          </a:xfrm>
          <a:prstGeom prst="line">
            <a:avLst/>
          </a:prstGeom>
          <a:ln w="571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7" idx="1"/>
          </p:cNvCxnSpPr>
          <p:nvPr/>
        </p:nvCxnSpPr>
        <p:spPr>
          <a:xfrm>
            <a:off x="3081087" y="1976886"/>
            <a:ext cx="201230" cy="513476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7" idx="7"/>
          </p:cNvCxnSpPr>
          <p:nvPr/>
        </p:nvCxnSpPr>
        <p:spPr>
          <a:xfrm flipH="1">
            <a:off x="3504401" y="1802408"/>
            <a:ext cx="162067" cy="687954"/>
          </a:xfrm>
          <a:prstGeom prst="line">
            <a:avLst/>
          </a:prstGeom>
          <a:ln w="571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91792" y="1389741"/>
            <a:ext cx="2856665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San Serif"/>
                <a:cs typeface="San Serif"/>
              </a:rPr>
              <a:t>DtCraft</a:t>
            </a:r>
          </a:p>
          <a:p>
            <a:r>
              <a:rPr lang="en-US" sz="2300" b="1" dirty="0">
                <a:latin typeface="San Serif"/>
                <a:cs typeface="San Serif"/>
              </a:rPr>
              <a:t>Parallel computing</a:t>
            </a:r>
          </a:p>
        </p:txBody>
      </p:sp>
    </p:spTree>
    <p:extLst>
      <p:ext uri="{BB962C8B-B14F-4D97-AF65-F5344CB8AC3E}">
        <p14:creationId xmlns:p14="http://schemas.microsoft.com/office/powerpoint/2010/main" val="202363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8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San Serif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 URBANA-CHAMPAIGN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TSUNG-WEI HUANG</dc:creator>
  <cp:lastModifiedBy>Huang, Tsung-Wei</cp:lastModifiedBy>
  <cp:revision>30</cp:revision>
  <dcterms:created xsi:type="dcterms:W3CDTF">2017-10-04T22:41:01Z</dcterms:created>
  <dcterms:modified xsi:type="dcterms:W3CDTF">2018-10-26T04:58:44Z</dcterms:modified>
</cp:coreProperties>
</file>