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27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D05E-27E0-4B49-92B2-5D71CE6C2C6C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A0B0-E39F-4F45-8CFC-2835E379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5254-548F-264E-ACCA-C3302308A209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3445535"/>
            <a:ext cx="8229600" cy="3900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an serif"/>
                <a:cs typeface="San serif"/>
              </a:rPr>
              <a:t>DtCraft Programming Environment</a:t>
            </a:r>
            <a:endParaRPr lang="en-US" sz="2000" dirty="0">
              <a:solidFill>
                <a:schemeClr val="bg1"/>
              </a:solidFill>
              <a:latin typeface="San serif"/>
              <a:cs typeface="San serif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9" y="2204749"/>
            <a:ext cx="1706863" cy="108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Network programming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4666" y="2204749"/>
            <a:ext cx="1415817" cy="108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I/O stream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3126" y="2204749"/>
            <a:ext cx="1621341" cy="108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Event-driven reactor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1756" y="2204749"/>
            <a:ext cx="1376693" cy="108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Resource control</a:t>
            </a:r>
            <a:endParaRPr lang="en-US" sz="2000" dirty="0">
              <a:latin typeface="San serif"/>
              <a:cs typeface="San serif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588" r="31523" b="56813"/>
          <a:stretch/>
        </p:blipFill>
        <p:spPr>
          <a:xfrm>
            <a:off x="432135" y="3980449"/>
            <a:ext cx="1119630" cy="8176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8588" r="31523" b="56813"/>
          <a:stretch/>
        </p:blipFill>
        <p:spPr>
          <a:xfrm>
            <a:off x="1976495" y="3980449"/>
            <a:ext cx="1119630" cy="8176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8588" r="31523" b="56813"/>
          <a:stretch/>
        </p:blipFill>
        <p:spPr>
          <a:xfrm>
            <a:off x="3459152" y="3980449"/>
            <a:ext cx="1119630" cy="8176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28588" r="31523" b="56813"/>
          <a:stretch/>
        </p:blipFill>
        <p:spPr>
          <a:xfrm>
            <a:off x="6109578" y="3980449"/>
            <a:ext cx="1119630" cy="8176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28588" r="31523" b="56813"/>
          <a:stretch/>
        </p:blipFill>
        <p:spPr>
          <a:xfrm>
            <a:off x="7567170" y="3980449"/>
            <a:ext cx="1119630" cy="8176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3405" y="4127068"/>
            <a:ext cx="48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b="1" dirty="0" smtClean="0"/>
              <a:t>…</a:t>
            </a:r>
            <a:endParaRPr lang="en-US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7085425" y="2204749"/>
            <a:ext cx="1601376" cy="108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an serif"/>
                <a:cs typeface="San serif"/>
              </a:rPr>
              <a:t>Serialization</a:t>
            </a:r>
            <a:endParaRPr lang="en-US" sz="2000" dirty="0">
              <a:latin typeface="San serif"/>
              <a:cs typeface="San serif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1" y="1668467"/>
            <a:ext cx="8229600" cy="39007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San serif"/>
                <a:cs typeface="San serif"/>
              </a:rPr>
              <a:t>Stream Graph API</a:t>
            </a:r>
            <a:endParaRPr lang="en-US" sz="2000" dirty="0">
              <a:solidFill>
                <a:schemeClr val="bg1"/>
              </a:solidFill>
              <a:latin typeface="San serif"/>
              <a:cs typeface="San serif"/>
            </a:endParaRPr>
          </a:p>
        </p:txBody>
      </p:sp>
    </p:spTree>
    <p:extLst>
      <p:ext uri="{BB962C8B-B14F-4D97-AF65-F5344CB8AC3E}">
        <p14:creationId xmlns:p14="http://schemas.microsoft.com/office/powerpoint/2010/main" val="307213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21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ILLINOIS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TSUNG-WEI HUANG</cp:lastModifiedBy>
  <cp:revision>216</cp:revision>
  <dcterms:created xsi:type="dcterms:W3CDTF">2015-06-27T13:02:43Z</dcterms:created>
  <dcterms:modified xsi:type="dcterms:W3CDTF">2018-03-01T00:32:05Z</dcterms:modified>
</cp:coreProperties>
</file>