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4096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D05E-27E0-4B49-92B2-5D71CE6C2C6C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A0B0-E39F-4F45-8CFC-2835E379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5254-548F-264E-ACCA-C3302308A209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673400" y="1905140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81507" y="1905140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B</a:t>
            </a:r>
            <a:endParaRPr lang="en-US" sz="24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1" name="Curved Connector 20"/>
          <p:cNvCxnSpPr>
            <a:stCxn id="18" idx="7"/>
            <a:endCxn id="19" idx="1"/>
          </p:cNvCxnSpPr>
          <p:nvPr/>
        </p:nvCxnSpPr>
        <p:spPr>
          <a:xfrm rot="5400000" flipH="1" flipV="1">
            <a:off x="4056053" y="979687"/>
            <a:ext cx="12700" cy="1984817"/>
          </a:xfrm>
          <a:prstGeom prst="curvedConnector3">
            <a:avLst>
              <a:gd name="adj1" fmla="val 2327205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9" idx="3"/>
            <a:endCxn id="18" idx="5"/>
          </p:cNvCxnSpPr>
          <p:nvPr/>
        </p:nvCxnSpPr>
        <p:spPr>
          <a:xfrm rot="5400000">
            <a:off x="4056054" y="1302977"/>
            <a:ext cx="12700" cy="1984817"/>
          </a:xfrm>
          <a:prstGeom prst="curvedConnector3">
            <a:avLst>
              <a:gd name="adj1" fmla="val 2327205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3400" y="1268777"/>
            <a:ext cx="276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Data 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3400" y="2612525"/>
            <a:ext cx="276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Data 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446213" y="1600233"/>
            <a:ext cx="1018198" cy="2243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46211" y="1239953"/>
            <a:ext cx="134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an serif"/>
                <a:cs typeface="San serif"/>
              </a:rPr>
              <a:t>ostream</a:t>
            </a:r>
            <a:r>
              <a:rPr lang="en-US" sz="2000" dirty="0" smtClean="0">
                <a:latin typeface="San serif"/>
                <a:cs typeface="San serif"/>
              </a:rPr>
              <a:t> 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71892" y="1575226"/>
            <a:ext cx="274320" cy="27432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A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5726018" y="1600233"/>
            <a:ext cx="1018198" cy="2243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26018" y="1239953"/>
            <a:ext cx="101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an serif"/>
                <a:cs typeface="San serif"/>
              </a:rPr>
              <a:t>istream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44216" y="1575226"/>
            <a:ext cx="274320" cy="274320"/>
          </a:xfrm>
          <a:prstGeom prst="ellipse">
            <a:avLst/>
          </a:prstGeom>
          <a:solidFill>
            <a:srgbClr val="0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Times"/>
                <a:cs typeface="Times"/>
              </a:rPr>
              <a:t>B</a:t>
            </a:r>
            <a:endParaRPr lang="en-US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45" name="Right Arrow 44"/>
          <p:cNvSpPr/>
          <p:nvPr/>
        </p:nvSpPr>
        <p:spPr>
          <a:xfrm flipH="1">
            <a:off x="1446213" y="2495673"/>
            <a:ext cx="1018198" cy="2243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87011" y="2123025"/>
            <a:ext cx="101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latin typeface="San serif"/>
                <a:cs typeface="San serif"/>
              </a:rPr>
              <a:t>i</a:t>
            </a:r>
            <a:r>
              <a:rPr lang="en-US" sz="2000" dirty="0" err="1" smtClean="0">
                <a:latin typeface="San serif"/>
                <a:cs typeface="San serif"/>
              </a:rPr>
              <a:t>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171892" y="2470666"/>
            <a:ext cx="274320" cy="2743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A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0600" y="1787224"/>
            <a:ext cx="181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Stream graph</a:t>
            </a:r>
          </a:p>
          <a:p>
            <a:pPr algn="ctr"/>
            <a:r>
              <a:rPr lang="en-US" sz="2000" dirty="0" smtClean="0">
                <a:latin typeface="San serif"/>
                <a:cs typeface="San serif"/>
              </a:rPr>
              <a:t>(one loop)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49" name="Right Arrow 48"/>
          <p:cNvSpPr/>
          <p:nvPr/>
        </p:nvSpPr>
        <p:spPr>
          <a:xfrm flipH="1">
            <a:off x="5726018" y="2488803"/>
            <a:ext cx="1018198" cy="22430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9821" y="2123025"/>
            <a:ext cx="118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latin typeface="San serif"/>
                <a:cs typeface="San serif"/>
              </a:rPr>
              <a:t>ostream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744216" y="2463796"/>
            <a:ext cx="274320" cy="2743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B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6213" y="1701338"/>
            <a:ext cx="10181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smtClean="0">
                <a:latin typeface="San serif"/>
                <a:cs typeface="San serif"/>
              </a:rPr>
              <a:t>A</a:t>
            </a:r>
            <a:r>
              <a:rPr lang="en-US" sz="2000" dirty="0" smtClean="0">
                <a:latin typeface="San serif"/>
                <a:ea typeface="Wingdings"/>
                <a:cs typeface="San serif"/>
                <a:sym typeface="Wingdings"/>
              </a:rPr>
              <a:t></a:t>
            </a:r>
            <a:r>
              <a:rPr lang="en-US" sz="2000" dirty="0" smtClean="0">
                <a:latin typeface="San serif"/>
                <a:cs typeface="San serif"/>
              </a:rPr>
              <a:t>B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46214" y="2623531"/>
            <a:ext cx="10181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 smtClean="0">
                <a:latin typeface="San serif"/>
                <a:cs typeface="San serif"/>
              </a:rPr>
              <a:t>A</a:t>
            </a:r>
            <a:r>
              <a:rPr lang="en-US" sz="2000" dirty="0" smtClean="0">
                <a:latin typeface="San serif"/>
                <a:ea typeface="Wingdings"/>
                <a:cs typeface="San serif"/>
                <a:sym typeface="Wingdings"/>
              </a:rPr>
              <a:t></a:t>
            </a:r>
            <a:r>
              <a:rPr lang="en-US" sz="2000" dirty="0">
                <a:latin typeface="San serif"/>
                <a:cs typeface="San serif"/>
                <a:sym typeface="Wingdings"/>
              </a:rPr>
              <a:t>B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26019" y="1707359"/>
            <a:ext cx="10181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San serif"/>
                <a:cs typeface="San serif"/>
              </a:rPr>
              <a:t>A</a:t>
            </a:r>
            <a:r>
              <a:rPr lang="en-US" dirty="0" smtClean="0">
                <a:latin typeface="San serif"/>
                <a:ea typeface="Wingdings"/>
                <a:cs typeface="San serif"/>
                <a:sym typeface="Wingdings"/>
              </a:rPr>
              <a:t></a:t>
            </a:r>
            <a:r>
              <a:rPr lang="en-US" dirty="0" smtClean="0">
                <a:latin typeface="San serif"/>
                <a:cs typeface="San serif"/>
              </a:rPr>
              <a:t>B</a:t>
            </a:r>
            <a:endParaRPr lang="en-US" dirty="0">
              <a:latin typeface="San serif"/>
              <a:cs typeface="San serif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8588" y="2623531"/>
            <a:ext cx="10181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00" dirty="0" smtClean="0">
                <a:latin typeface="San serif"/>
                <a:cs typeface="San serif"/>
              </a:rPr>
              <a:t>A</a:t>
            </a:r>
            <a:r>
              <a:rPr lang="en-US" sz="2000" dirty="0" smtClean="0">
                <a:latin typeface="San serif"/>
                <a:ea typeface="Wingdings"/>
                <a:cs typeface="San serif"/>
                <a:sym typeface="Wingdings"/>
              </a:rPr>
              <a:t></a:t>
            </a:r>
            <a:r>
              <a:rPr lang="en-US" sz="2000" dirty="0" smtClean="0">
                <a:latin typeface="San serif"/>
                <a:cs typeface="San serif"/>
              </a:rPr>
              <a:t>B</a:t>
            </a:r>
            <a:endParaRPr lang="en-US" sz="2000" dirty="0">
              <a:latin typeface="San serif"/>
              <a:cs typeface="San serif"/>
            </a:endParaRPr>
          </a:p>
        </p:txBody>
      </p:sp>
    </p:spTree>
    <p:extLst>
      <p:ext uri="{BB962C8B-B14F-4D97-AF65-F5344CB8AC3E}">
        <p14:creationId xmlns:p14="http://schemas.microsoft.com/office/powerpoint/2010/main" val="87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TSUNG-WEI HUANG</cp:lastModifiedBy>
  <cp:revision>188</cp:revision>
  <dcterms:created xsi:type="dcterms:W3CDTF">2015-06-27T13:02:43Z</dcterms:created>
  <dcterms:modified xsi:type="dcterms:W3CDTF">2017-12-14T17:29:11Z</dcterms:modified>
</cp:coreProperties>
</file>