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D05E-27E0-4B49-92B2-5D71CE6C2C6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A0B0-E39F-4F45-8CFC-2835E379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5254-548F-264E-ACCA-C3302308A209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445535"/>
            <a:ext cx="8229600" cy="3900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an serif"/>
                <a:cs typeface="San serif"/>
              </a:rPr>
              <a:t>DtCraft Kernel (master, agents, executors)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199" y="2508784"/>
            <a:ext cx="1706863" cy="78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Network programming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4666" y="2508784"/>
            <a:ext cx="1415817" cy="78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I/O stream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3126" y="2508784"/>
            <a:ext cx="1621341" cy="78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Event-driven reactor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91756" y="2508784"/>
            <a:ext cx="1376693" cy="78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Resource control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5425" y="2508784"/>
            <a:ext cx="1601376" cy="78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Serialization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1" y="1982067"/>
            <a:ext cx="8229600" cy="39007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an serif"/>
                <a:cs typeface="San serif"/>
              </a:rPr>
              <a:t>C++ Stream Graph API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199" y="1390389"/>
            <a:ext cx="3263284" cy="49217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Machine learning library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0713" y="1390389"/>
            <a:ext cx="2611198" cy="4921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an serif"/>
                <a:cs typeface="San serif"/>
              </a:rPr>
              <a:t>Cell library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63010" y="1390389"/>
            <a:ext cx="2023792" cy="4921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an serif"/>
                <a:cs typeface="San serif"/>
              </a:rPr>
              <a:t>3</a:t>
            </a:r>
            <a:r>
              <a:rPr lang="en-US" sz="2000" baseline="30000" dirty="0">
                <a:solidFill>
                  <a:schemeClr val="bg1"/>
                </a:solidFill>
                <a:latin typeface="San serif"/>
                <a:cs typeface="San serif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an serif"/>
                <a:cs typeface="San serif"/>
              </a:rPr>
              <a:t>-party IP</a:t>
            </a:r>
          </a:p>
        </p:txBody>
      </p:sp>
      <p:pic>
        <p:nvPicPr>
          <p:cNvPr id="3" name="Graphic 2" descr="Computer">
            <a:extLst>
              <a:ext uri="{FF2B5EF4-FFF2-40B4-BE49-F238E27FC236}">
                <a16:creationId xmlns:a16="http://schemas.microsoft.com/office/drawing/2014/main" id="{B2600F55-DD91-BD4B-A4D7-280F5F5D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99" y="3895517"/>
            <a:ext cx="1096924" cy="1096924"/>
          </a:xfrm>
          <a:prstGeom prst="rect">
            <a:avLst/>
          </a:prstGeom>
        </p:spPr>
      </p:pic>
      <p:pic>
        <p:nvPicPr>
          <p:cNvPr id="24" name="Graphic 23" descr="Computer">
            <a:extLst>
              <a:ext uri="{FF2B5EF4-FFF2-40B4-BE49-F238E27FC236}">
                <a16:creationId xmlns:a16="http://schemas.microsoft.com/office/drawing/2014/main" id="{08C12312-EBB2-0B46-AF92-B2A70588F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495" y="3895517"/>
            <a:ext cx="1096924" cy="1096924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688B1876-CCFB-4B4B-AB66-3F70E3A9F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9152" y="3895517"/>
            <a:ext cx="1096924" cy="10969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0FE296-3A2F-0E44-B73B-B654B6E99981}"/>
              </a:ext>
            </a:extLst>
          </p:cNvPr>
          <p:cNvSpPr txBox="1"/>
          <p:nvPr/>
        </p:nvSpPr>
        <p:spPr>
          <a:xfrm>
            <a:off x="5063405" y="4072011"/>
            <a:ext cx="48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b="1" dirty="0"/>
              <a:t>…</a:t>
            </a:r>
            <a:endParaRPr lang="en-US" sz="2800" b="1" dirty="0"/>
          </a:p>
        </p:txBody>
      </p:sp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48508696-AE90-B845-9730-36B0C9FEB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9578" y="3895517"/>
            <a:ext cx="1096924" cy="1096924"/>
          </a:xfrm>
          <a:prstGeom prst="rect">
            <a:avLst/>
          </a:prstGeom>
        </p:spPr>
      </p:pic>
      <p:pic>
        <p:nvPicPr>
          <p:cNvPr id="28" name="Graphic 27" descr="Computer">
            <a:extLst>
              <a:ext uri="{FF2B5EF4-FFF2-40B4-BE49-F238E27FC236}">
                <a16:creationId xmlns:a16="http://schemas.microsoft.com/office/drawing/2014/main" id="{E19AB0FE-BCCA-2F47-8CBA-1AD00CD8E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876" y="3895517"/>
            <a:ext cx="1096924" cy="10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34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San serif</vt:lpstr>
      <vt:lpstr>Arial</vt:lpstr>
      <vt:lpstr>Calibri</vt:lpstr>
      <vt:lpstr>Mangal</vt:lpstr>
      <vt:lpstr>Office Theme</vt:lpstr>
      <vt:lpstr>PowerPoint Presentation</vt:lpstr>
    </vt:vector>
  </TitlesOfParts>
  <Company>UNIVERSITY OF ILLINOIS URBANA-CHAMPAIGN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Huang, Tsung-Wei</cp:lastModifiedBy>
  <cp:revision>233</cp:revision>
  <dcterms:created xsi:type="dcterms:W3CDTF">2015-06-27T13:02:43Z</dcterms:created>
  <dcterms:modified xsi:type="dcterms:W3CDTF">2018-06-27T04:35:56Z</dcterms:modified>
</cp:coreProperties>
</file>