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25"/>
  </p:handoutMasterIdLst>
  <p:sldIdLst>
    <p:sldId id="256" r:id="rId3"/>
    <p:sldId id="308" r:id="rId5"/>
    <p:sldId id="264" r:id="rId6"/>
    <p:sldId id="263" r:id="rId7"/>
    <p:sldId id="282" r:id="rId8"/>
    <p:sldId id="281" r:id="rId9"/>
    <p:sldId id="283" r:id="rId10"/>
    <p:sldId id="284" r:id="rId11"/>
    <p:sldId id="257" r:id="rId12"/>
    <p:sldId id="258" r:id="rId13"/>
    <p:sldId id="259" r:id="rId14"/>
    <p:sldId id="260" r:id="rId15"/>
    <p:sldId id="261" r:id="rId16"/>
    <p:sldId id="262" r:id="rId17"/>
    <p:sldId id="265" r:id="rId18"/>
    <p:sldId id="266" r:id="rId19"/>
    <p:sldId id="267" r:id="rId20"/>
    <p:sldId id="269" r:id="rId21"/>
    <p:sldId id="268" r:id="rId22"/>
    <p:sldId id="279" r:id="rId23"/>
    <p:sldId id="326" r:id="rId2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5" d="100"/>
          <a:sy n="55" d="100"/>
        </p:scale>
        <p:origin x="60" y="107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8" Type="http://schemas.openxmlformats.org/officeDocument/2006/relationships/tableStyles" Target="tableStyles.xml"/><Relationship Id="rId27" Type="http://schemas.openxmlformats.org/officeDocument/2006/relationships/viewProps" Target="viewProps.xml"/><Relationship Id="rId26" Type="http://schemas.openxmlformats.org/officeDocument/2006/relationships/presProps" Target="presProps.xml"/><Relationship Id="rId25" Type="http://schemas.openxmlformats.org/officeDocument/2006/relationships/handoutMaster" Target="handoutMasters/handoutMaster1.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96C064A-D61B-4B21-B757-51A9B82445B8}" type="datetimeFigureOut">
              <a:rPr lang="en-US" smtClean="0"/>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0305E07-67EA-4042-A3F6-853A8AD8D209}" type="slidenum">
              <a:rPr lang="en-US" smtClean="0"/>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1CD230-222A-40FF-8BCF-081E040AAD92}"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CF1402D-5B37-439D-9930-BC5E5BB579A0}"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CF1402D-5B37-439D-9930-BC5E5BB579A0}"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CF1402D-5B37-439D-9930-BC5E5BB579A0}"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CF1402D-5B37-439D-9930-BC5E5BB579A0}"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CF1402D-5B37-439D-9930-BC5E5BB579A0}"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CF1402D-5B37-439D-9930-BC5E5BB579A0}"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CF1402D-5B37-439D-9930-BC5E5BB579A0}"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CF1402D-5B37-439D-9930-BC5E5BB579A0}"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CF1402D-5B37-439D-9930-BC5E5BB579A0}"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CF1402D-5B37-439D-9930-BC5E5BB579A0}"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CF1402D-5B37-439D-9930-BC5E5BB579A0}"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C0F24FF-5984-448E-9098-3081D4E4C118}" type="slidenum">
              <a:rPr lang="zh-CN" altLang="en-US" smtClean="0"/>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CF1402D-5B37-439D-9930-BC5E5BB579A0}"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CF1402D-5B37-439D-9930-BC5E5BB579A0}"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CF1402D-5B37-439D-9930-BC5E5BB579A0}"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CF1402D-5B37-439D-9930-BC5E5BB579A0}"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CF1402D-5B37-439D-9930-BC5E5BB579A0}"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CF1402D-5B37-439D-9930-BC5E5BB579A0}"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CF1402D-5B37-439D-9930-BC5E5BB579A0}"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CF1402D-5B37-439D-9930-BC5E5BB579A0}"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bwMode="auto">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ctrTitle" hasCustomPrompt="1"/>
          </p:nvPr>
        </p:nvSpPr>
        <p:spPr>
          <a:xfrm>
            <a:off x="548218" y="3032125"/>
            <a:ext cx="10636249" cy="914400"/>
          </a:xfrm>
        </p:spPr>
        <p:txBody>
          <a:bodyPr/>
          <a:lstStyle>
            <a:lvl1pPr>
              <a:defRPr sz="5400">
                <a:solidFill>
                  <a:schemeClr val="tx1"/>
                </a:solidFill>
              </a:defRPr>
            </a:lvl1pPr>
          </a:lstStyle>
          <a:p>
            <a:pPr lvl="0"/>
            <a:r>
              <a:rPr lang="zh-CN" altLang="en-US" noProof="0" dirty="0" smtClean="0">
                <a:sym typeface="Arial" panose="020B0604020202020204" pitchFamily="34" charset="0"/>
              </a:rPr>
              <a:t>编辑标题</a:t>
            </a:r>
            <a:endParaRPr lang="zh-CN" noProof="0" dirty="0" smtClean="0">
              <a:sym typeface="Arial" panose="020B0604020202020204" pitchFamily="34" charset="0"/>
            </a:endParaRPr>
          </a:p>
        </p:txBody>
      </p:sp>
      <p:sp>
        <p:nvSpPr>
          <p:cNvPr id="2051" name="Rectangle 3"/>
          <p:cNvSpPr>
            <a:spLocks noGrp="1" noChangeArrowheads="1"/>
          </p:cNvSpPr>
          <p:nvPr>
            <p:ph type="subTitle" idx="1"/>
          </p:nvPr>
        </p:nvSpPr>
        <p:spPr>
          <a:xfrm>
            <a:off x="548218" y="3994151"/>
            <a:ext cx="10636249" cy="517525"/>
          </a:xfrm>
        </p:spPr>
        <p:txBody>
          <a:bodyPr/>
          <a:lstStyle>
            <a:lvl1pPr marL="0" indent="0">
              <a:buFontTx/>
              <a:buNone/>
              <a:defRPr sz="2800">
                <a:solidFill>
                  <a:schemeClr val="tx1"/>
                </a:solidFill>
              </a:defRPr>
            </a:lvl1pPr>
          </a:lstStyle>
          <a:p>
            <a:pPr lvl="0"/>
            <a:r>
              <a:rPr lang="zh-CN" noProof="0" smtClean="0">
                <a:sym typeface="Arial" panose="020B0604020202020204" pitchFamily="34" charset="0"/>
              </a:rPr>
              <a:t>单击此处编辑母版副标题样式</a:t>
            </a:r>
            <a:endParaRPr lang="zh-CN" noProof="0" smtClean="0">
              <a:sym typeface="Arial" panose="020B0604020202020204" pitchFamily="34" charset="0"/>
            </a:endParaRPr>
          </a:p>
        </p:txBody>
      </p:sp>
      <p:sp>
        <p:nvSpPr>
          <p:cNvPr id="2" name="日期占位符 1"/>
          <p:cNvSpPr>
            <a:spLocks noGrp="1"/>
          </p:cNvSpPr>
          <p:nvPr>
            <p:ph type="dt" sz="half" idx="10"/>
          </p:nvPr>
        </p:nvSpPr>
        <p:spPr/>
        <p:txBody>
          <a:bodyPr/>
          <a:lstStyle/>
          <a:p>
            <a:fld id="{8821093A-0132-4EA6-B8B7-7996DCAE376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654691D5-4D8D-4982-A5C4-226E8C99C721}"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8821093A-0132-4EA6-B8B7-7996DCAE376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54691D5-4D8D-4982-A5C4-226E8C99C721}" type="slidenum">
              <a:rPr lang="zh-CN" altLang="en-US" smtClean="0"/>
            </a:fld>
            <a:endParaRPr lang="zh-CN" altLang="en-US"/>
          </a:p>
        </p:txBody>
      </p:sp>
      <p:sp>
        <p:nvSpPr>
          <p:cNvPr id="6" name="内容占位符 6"/>
          <p:cNvSpPr>
            <a:spLocks noGrp="1"/>
          </p:cNvSpPr>
          <p:nvPr>
            <p:ph sz="quarter" idx="13"/>
          </p:nvPr>
        </p:nvSpPr>
        <p:spPr>
          <a:xfrm>
            <a:off x="838200" y="1551214"/>
            <a:ext cx="8958943" cy="4436836"/>
          </a:xfrm>
        </p:spPr>
        <p:txBody>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4" name="标题 1"/>
          <p:cNvSpPr>
            <a:spLocks noGrp="1"/>
          </p:cNvSpPr>
          <p:nvPr>
            <p:ph type="title"/>
          </p:nvPr>
        </p:nvSpPr>
        <p:spPr>
          <a:xfrm>
            <a:off x="2419680" y="1196752"/>
            <a:ext cx="7809201" cy="640800"/>
          </a:xfrm>
        </p:spPr>
        <p:txBody>
          <a:bodyPr anchor="b"/>
          <a:lstStyle>
            <a:lvl1pPr>
              <a:defRPr sz="3600">
                <a:solidFill>
                  <a:schemeClr val="tx1"/>
                </a:solidFill>
                <a:latin typeface="+mn-lt"/>
              </a:defRPr>
            </a:lvl1pPr>
          </a:lstStyle>
          <a:p>
            <a:r>
              <a:rPr lang="zh-CN" altLang="en-US" smtClean="0"/>
              <a:t>单击此处编辑母版标题样式</a:t>
            </a:r>
            <a:endParaRPr lang="zh-CN" altLang="en-US"/>
          </a:p>
        </p:txBody>
      </p:sp>
      <p:sp>
        <p:nvSpPr>
          <p:cNvPr id="5" name="文本占位符 2"/>
          <p:cNvSpPr>
            <a:spLocks noGrp="1"/>
          </p:cNvSpPr>
          <p:nvPr>
            <p:ph type="body" idx="1"/>
          </p:nvPr>
        </p:nvSpPr>
        <p:spPr>
          <a:xfrm>
            <a:off x="3023659" y="2060848"/>
            <a:ext cx="6336000" cy="4172400"/>
          </a:xfrm>
        </p:spPr>
        <p:txBody>
          <a:bodyPr/>
          <a:lstStyle>
            <a:lvl1pPr marL="285750" indent="-285750">
              <a:buFont typeface="Arial" panose="020B0604020202020204" pitchFamily="34" charset="0"/>
              <a:buChar char="•"/>
              <a:defRPr sz="2400"/>
            </a:lvl1pPr>
            <a:lvl2pPr marL="800100" indent="-342900">
              <a:buFont typeface="Arial" panose="020B0604020202020204" pitchFamily="34" charset="0"/>
              <a:buChar char="•"/>
              <a:defRPr sz="2000"/>
            </a:lvl2pPr>
            <a:lvl3pPr marL="1200150" indent="-285750">
              <a:buFont typeface="Arial" panose="020B0604020202020204" pitchFamily="34" charset="0"/>
              <a:buChar char="•"/>
              <a:defRPr sz="1800"/>
            </a:lvl3pPr>
            <a:lvl4pPr marL="1657350" indent="-285750">
              <a:buFont typeface="Arial" panose="020B0604020202020204" pitchFamily="34" charset="0"/>
              <a:buChar char="•"/>
              <a:defRPr sz="1800"/>
            </a:lvl4pPr>
            <a:lvl5pPr marL="2114550" indent="-285750">
              <a:buFont typeface="Arial" panose="020B0604020202020204" pitchFamily="34" charset="0"/>
              <a:buChar char="•"/>
              <a:defRPr sz="18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zh-CN" dirty="0" smtClean="0">
                <a:sym typeface="Arial" panose="020B0604020202020204" pitchFamily="34" charset="0"/>
              </a:rPr>
              <a:t>单击此处编辑母版文本样式</a:t>
            </a:r>
            <a:endParaRPr lang="zh-CN" altLang="zh-CN" dirty="0" smtClean="0">
              <a:sym typeface="Arial" panose="020B0604020202020204" pitchFamily="34" charset="0"/>
            </a:endParaRPr>
          </a:p>
          <a:p>
            <a:pPr lvl="1"/>
            <a:r>
              <a:rPr lang="zh-CN" altLang="zh-CN" dirty="0" smtClean="0">
                <a:sym typeface="Arial" panose="020B0604020202020204" pitchFamily="34" charset="0"/>
              </a:rPr>
              <a:t>第二级</a:t>
            </a:r>
            <a:endParaRPr lang="zh-CN" altLang="zh-CN" dirty="0" smtClean="0">
              <a:sym typeface="Arial" panose="020B0604020202020204" pitchFamily="34" charset="0"/>
            </a:endParaRPr>
          </a:p>
          <a:p>
            <a:pPr lvl="2"/>
            <a:r>
              <a:rPr lang="zh-CN" altLang="zh-CN" dirty="0" smtClean="0">
                <a:sym typeface="Arial" panose="020B0604020202020204" pitchFamily="34" charset="0"/>
              </a:rPr>
              <a:t>第三级</a:t>
            </a:r>
            <a:endParaRPr lang="zh-CN" altLang="zh-CN" dirty="0" smtClean="0">
              <a:sym typeface="Arial" panose="020B0604020202020204" pitchFamily="34" charset="0"/>
            </a:endParaRPr>
          </a:p>
          <a:p>
            <a:pPr lvl="3"/>
            <a:r>
              <a:rPr lang="zh-CN" altLang="zh-CN" dirty="0" smtClean="0">
                <a:sym typeface="Arial" panose="020B0604020202020204" pitchFamily="34" charset="0"/>
              </a:rPr>
              <a:t>第四级</a:t>
            </a:r>
            <a:endParaRPr lang="zh-CN" altLang="zh-CN" dirty="0" smtClean="0">
              <a:sym typeface="Arial" panose="020B0604020202020204" pitchFamily="34" charset="0"/>
            </a:endParaRPr>
          </a:p>
          <a:p>
            <a:pPr lvl="4"/>
            <a:r>
              <a:rPr lang="zh-CN" altLang="zh-CN" dirty="0" smtClean="0">
                <a:sym typeface="Arial" panose="020B0604020202020204" pitchFamily="34" charset="0"/>
              </a:rPr>
              <a:t>第五级</a:t>
            </a:r>
            <a:endParaRPr lang="zh-CN" altLang="zh-CN" dirty="0" smtClean="0">
              <a:sym typeface="Arial" panose="020B0604020202020204" pitchFamily="34" charset="0"/>
            </a:endParaRPr>
          </a:p>
        </p:txBody>
      </p:sp>
      <p:sp>
        <p:nvSpPr>
          <p:cNvPr id="2" name="日期占位符 1"/>
          <p:cNvSpPr>
            <a:spLocks noGrp="1"/>
          </p:cNvSpPr>
          <p:nvPr>
            <p:ph type="dt" sz="half" idx="10"/>
          </p:nvPr>
        </p:nvSpPr>
        <p:spPr/>
        <p:txBody>
          <a:bodyPr/>
          <a:lstStyle/>
          <a:p>
            <a:fld id="{8821093A-0132-4EA6-B8B7-7996DCAE376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54691D5-4D8D-4982-A5C4-226E8C99C721}"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2255573" y="2492896"/>
            <a:ext cx="7996800" cy="1720920"/>
          </a:xfrm>
        </p:spPr>
        <p:txBody>
          <a:bodyPr anchor="b"/>
          <a:lstStyle>
            <a:lvl1pPr algn="ctr">
              <a:defRPr sz="3600">
                <a:solidFill>
                  <a:schemeClr val="tx1"/>
                </a:solidFill>
                <a:latin typeface="+mn-lt"/>
              </a:defRPr>
            </a:lvl1pPr>
          </a:lstStyle>
          <a:p>
            <a:r>
              <a:rPr lang="zh-CN" altLang="en-US" dirty="0" smtClean="0"/>
              <a:t>单击此处编辑母版标题样式</a:t>
            </a:r>
            <a:endParaRPr lang="zh-CN" altLang="en-US" dirty="0"/>
          </a:p>
        </p:txBody>
      </p:sp>
      <p:sp>
        <p:nvSpPr>
          <p:cNvPr id="6" name="Rectangle 3"/>
          <p:cNvSpPr>
            <a:spLocks noGrp="1" noChangeArrowheads="1"/>
          </p:cNvSpPr>
          <p:nvPr>
            <p:ph type="subTitle" idx="1"/>
          </p:nvPr>
        </p:nvSpPr>
        <p:spPr>
          <a:xfrm>
            <a:off x="2255573" y="4213817"/>
            <a:ext cx="7996800" cy="1159400"/>
          </a:xfrm>
        </p:spPr>
        <p:txBody>
          <a:bodyPr/>
          <a:lstStyle>
            <a:lvl1pPr marL="0" indent="0" algn="ctr">
              <a:buFontTx/>
              <a:buNone/>
              <a:defRPr sz="2800"/>
            </a:lvl1pPr>
          </a:lstStyle>
          <a:p>
            <a:pPr lvl="0"/>
            <a:r>
              <a:rPr lang="zh-CN" noProof="0" dirty="0" smtClean="0">
                <a:sym typeface="Arial" panose="020B0604020202020204" pitchFamily="34" charset="0"/>
              </a:rPr>
              <a:t>单击此处编辑母版副标题样式</a:t>
            </a:r>
            <a:endParaRPr lang="zh-CN" noProof="0" dirty="0" smtClean="0">
              <a:sym typeface="Arial" panose="020B0604020202020204" pitchFamily="34" charset="0"/>
            </a:endParaRPr>
          </a:p>
        </p:txBody>
      </p:sp>
      <p:sp>
        <p:nvSpPr>
          <p:cNvPr id="3" name="日期占位符 2"/>
          <p:cNvSpPr>
            <a:spLocks noGrp="1"/>
          </p:cNvSpPr>
          <p:nvPr>
            <p:ph type="dt" sz="half" idx="10"/>
          </p:nvPr>
        </p:nvSpPr>
        <p:spPr/>
        <p:txBody>
          <a:bodyPr/>
          <a:lstStyle/>
          <a:p>
            <a:fld id="{8821093A-0132-4EA6-B8B7-7996DCAE376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54691D5-4D8D-4982-A5C4-226E8C99C721}"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2419680" y="1204024"/>
            <a:ext cx="7996800" cy="640800"/>
          </a:xfrm>
        </p:spPr>
        <p:txBody>
          <a:bodyPr/>
          <a:lstStyle>
            <a:lvl1pPr>
              <a:defRPr>
                <a:solidFill>
                  <a:schemeClr val="tx1"/>
                </a:solidFill>
              </a:defRPr>
            </a:lvl1pPr>
          </a:lstStyle>
          <a:p>
            <a:r>
              <a:rPr lang="zh-CN" altLang="en-US" dirty="0" smtClean="0"/>
              <a:t>单击此处编辑母版标题样式</a:t>
            </a:r>
            <a:endParaRPr lang="zh-CN" altLang="en-US" dirty="0"/>
          </a:p>
        </p:txBody>
      </p:sp>
      <p:sp>
        <p:nvSpPr>
          <p:cNvPr id="3" name="内容占位符 2"/>
          <p:cNvSpPr>
            <a:spLocks noGrp="1"/>
          </p:cNvSpPr>
          <p:nvPr>
            <p:ph sz="half" idx="1"/>
          </p:nvPr>
        </p:nvSpPr>
        <p:spPr>
          <a:xfrm>
            <a:off x="1727989" y="2136920"/>
            <a:ext cx="4272000" cy="4172400"/>
          </a:xfrm>
        </p:spPr>
        <p:txBody>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内容占位符 3"/>
          <p:cNvSpPr>
            <a:spLocks noGrp="1"/>
          </p:cNvSpPr>
          <p:nvPr>
            <p:ph sz="half" idx="2"/>
          </p:nvPr>
        </p:nvSpPr>
        <p:spPr>
          <a:xfrm>
            <a:off x="6432512" y="2136920"/>
            <a:ext cx="4272000" cy="4172400"/>
          </a:xfrm>
        </p:spPr>
        <p:txBody>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5" name="日期占位符 4"/>
          <p:cNvSpPr>
            <a:spLocks noGrp="1"/>
          </p:cNvSpPr>
          <p:nvPr>
            <p:ph type="dt" sz="half" idx="10"/>
          </p:nvPr>
        </p:nvSpPr>
        <p:spPr/>
        <p:txBody>
          <a:bodyPr/>
          <a:lstStyle/>
          <a:p>
            <a:fld id="{8821093A-0132-4EA6-B8B7-7996DCAE376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54691D5-4D8D-4982-A5C4-226E8C99C721}"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40317" y="365126"/>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40318"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40318" y="2505075"/>
            <a:ext cx="5158316"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71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821093A-0132-4EA6-B8B7-7996DCAE376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654691D5-4D8D-4982-A5C4-226E8C99C721}"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9" name="Rectangle 2"/>
          <p:cNvSpPr>
            <a:spLocks noGrp="1" noChangeArrowheads="1"/>
          </p:cNvSpPr>
          <p:nvPr>
            <p:ph type="ctrTitle" hasCustomPrompt="1"/>
          </p:nvPr>
        </p:nvSpPr>
        <p:spPr>
          <a:xfrm>
            <a:off x="585806" y="3387725"/>
            <a:ext cx="11020391" cy="558800"/>
          </a:xfrm>
        </p:spPr>
        <p:txBody>
          <a:bodyPr/>
          <a:lstStyle>
            <a:lvl1pPr algn="ctr">
              <a:defRPr sz="2800">
                <a:solidFill>
                  <a:schemeClr val="tx1"/>
                </a:solidFill>
              </a:defRPr>
            </a:lvl1pPr>
          </a:lstStyle>
          <a:p>
            <a:pPr lvl="0"/>
            <a:r>
              <a:rPr lang="zh-CN" altLang="en-US" noProof="0" dirty="0" smtClean="0">
                <a:sym typeface="Arial" panose="020B0604020202020204" pitchFamily="34" charset="0"/>
              </a:rPr>
              <a:t>单击此处编辑标题</a:t>
            </a:r>
            <a:endParaRPr lang="zh-CN" noProof="0" dirty="0" smtClean="0">
              <a:sym typeface="Arial" panose="020B0604020202020204" pitchFamily="34" charset="0"/>
            </a:endParaRPr>
          </a:p>
        </p:txBody>
      </p:sp>
      <p:sp>
        <p:nvSpPr>
          <p:cNvPr id="10" name="Rectangle 3"/>
          <p:cNvSpPr>
            <a:spLocks noGrp="1" noChangeArrowheads="1"/>
          </p:cNvSpPr>
          <p:nvPr>
            <p:ph type="subTitle" idx="1"/>
          </p:nvPr>
        </p:nvSpPr>
        <p:spPr>
          <a:xfrm>
            <a:off x="1055490" y="3994151"/>
            <a:ext cx="10081021" cy="442962"/>
          </a:xfrm>
        </p:spPr>
        <p:txBody>
          <a:bodyPr/>
          <a:lstStyle>
            <a:lvl1pPr marL="0" indent="0" algn="ctr">
              <a:buFontTx/>
              <a:buNone/>
              <a:defRPr sz="1800"/>
            </a:lvl1pPr>
          </a:lstStyle>
          <a:p>
            <a:pPr lvl="0"/>
            <a:r>
              <a:rPr lang="zh-CN" noProof="0" smtClean="0">
                <a:sym typeface="Arial" panose="020B0604020202020204" pitchFamily="34" charset="0"/>
              </a:rPr>
              <a:t>单击此处编辑母版副标题样式</a:t>
            </a:r>
            <a:endParaRPr lang="zh-CN" noProof="0" smtClean="0">
              <a:sym typeface="Arial" panose="020B0604020202020204" pitchFamily="34" charset="0"/>
            </a:endParaRPr>
          </a:p>
        </p:txBody>
      </p:sp>
      <p:sp>
        <p:nvSpPr>
          <p:cNvPr id="2" name="日期占位符 1"/>
          <p:cNvSpPr>
            <a:spLocks noGrp="1"/>
          </p:cNvSpPr>
          <p:nvPr>
            <p:ph type="dt" sz="half" idx="10"/>
          </p:nvPr>
        </p:nvSpPr>
        <p:spPr/>
        <p:txBody>
          <a:bodyPr/>
          <a:lstStyle/>
          <a:p>
            <a:fld id="{8821093A-0132-4EA6-B8B7-7996DCAE376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54691D5-4D8D-4982-A5C4-226E8C99C721}" type="slidenum">
              <a:rPr lang="zh-CN" altLang="en-US" smtClean="0"/>
            </a:fld>
            <a:endParaRPr lang="zh-CN" altLang="en-US"/>
          </a:p>
        </p:txBody>
      </p:sp>
      <p:grpSp>
        <p:nvGrpSpPr>
          <p:cNvPr id="11" name="Group 5"/>
          <p:cNvGrpSpPr/>
          <p:nvPr userDrawn="1">
            <p:custDataLst>
              <p:tags r:id="rId2"/>
            </p:custDataLst>
          </p:nvPr>
        </p:nvGrpSpPr>
        <p:grpSpPr bwMode="auto">
          <a:xfrm>
            <a:off x="5292343" y="2074913"/>
            <a:ext cx="1607315" cy="1265186"/>
            <a:chOff x="0" y="0"/>
            <a:chExt cx="1750" cy="1377"/>
          </a:xfrm>
        </p:grpSpPr>
        <p:sp>
          <p:nvSpPr>
            <p:cNvPr id="12" name="AutoShape 3" descr="#wm#_3_24_*Z"/>
            <p:cNvSpPr>
              <a:spLocks noChangeArrowheads="1"/>
            </p:cNvSpPr>
            <p:nvPr>
              <p:custDataLst>
                <p:tags r:id="rId3"/>
              </p:custDataLst>
            </p:nvPr>
          </p:nvSpPr>
          <p:spPr bwMode="auto">
            <a:xfrm>
              <a:off x="0" y="457"/>
              <a:ext cx="1110" cy="920"/>
            </a:xfrm>
            <a:prstGeom prst="hexagon">
              <a:avLst>
                <a:gd name="adj" fmla="val 30163"/>
                <a:gd name="vf" fmla="val 115470"/>
              </a:avLst>
            </a:prstGeom>
            <a:solidFill>
              <a:srgbClr val="EFDB6D">
                <a:alpha val="59999"/>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ormAutofit/>
            </a:bodyPr>
            <a:lstStyle>
              <a:lvl1pPr>
                <a:spcBef>
                  <a:spcPct val="20000"/>
                </a:spcBef>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1pPr>
              <a:lvl2pPr marL="742950" indent="-285750">
                <a:spcBef>
                  <a:spcPct val="20000"/>
                </a:spcBef>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2pPr>
              <a:lvl3pPr marL="1143000" indent="-228600">
                <a:spcBef>
                  <a:spcPct val="20000"/>
                </a:spcBef>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3pPr>
              <a:lvl4pPr marL="1600200" indent="-228600">
                <a:spcBef>
                  <a:spcPct val="20000"/>
                </a:spcBef>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4pPr>
              <a:lvl5pPr marL="2057400" indent="-228600">
                <a:spcBef>
                  <a:spcPct val="20000"/>
                </a:spcBef>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5pPr>
              <a:lvl6pPr marL="2514600" indent="-228600" eaLnBrk="0" fontAlgn="base" hangingPunct="0">
                <a:spcBef>
                  <a:spcPct val="20000"/>
                </a:spcBef>
                <a:spcAft>
                  <a:spcPct val="0"/>
                </a:spcAft>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6pPr>
              <a:lvl7pPr marL="2971800" indent="-228600" eaLnBrk="0" fontAlgn="base" hangingPunct="0">
                <a:spcBef>
                  <a:spcPct val="20000"/>
                </a:spcBef>
                <a:spcAft>
                  <a:spcPct val="0"/>
                </a:spcAft>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7pPr>
              <a:lvl8pPr marL="3429000" indent="-228600" eaLnBrk="0" fontAlgn="base" hangingPunct="0">
                <a:spcBef>
                  <a:spcPct val="20000"/>
                </a:spcBef>
                <a:spcAft>
                  <a:spcPct val="0"/>
                </a:spcAft>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8pPr>
              <a:lvl9pPr marL="3886200" indent="-228600" eaLnBrk="0" fontAlgn="base" hangingPunct="0">
                <a:spcBef>
                  <a:spcPct val="20000"/>
                </a:spcBef>
                <a:spcAft>
                  <a:spcPct val="0"/>
                </a:spcAft>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9pPr>
            </a:lstStyle>
            <a:p>
              <a:pPr eaLnBrk="1" hangingPunct="1">
                <a:spcBef>
                  <a:spcPct val="0"/>
                </a:spcBef>
                <a:buFontTx/>
                <a:buNone/>
              </a:pPr>
              <a:endParaRPr lang="zh-CN" altLang="zh-CN">
                <a:solidFill>
                  <a:schemeClr val="tx1"/>
                </a:solidFill>
              </a:endParaRPr>
            </a:p>
          </p:txBody>
        </p:sp>
        <p:sp>
          <p:nvSpPr>
            <p:cNvPr id="13" name="AutoShape 6" descr="#wm#_3_24_*Z"/>
            <p:cNvSpPr>
              <a:spLocks noChangeArrowheads="1"/>
            </p:cNvSpPr>
            <p:nvPr>
              <p:custDataLst>
                <p:tags r:id="rId4"/>
              </p:custDataLst>
            </p:nvPr>
          </p:nvSpPr>
          <p:spPr bwMode="auto">
            <a:xfrm>
              <a:off x="310" y="0"/>
              <a:ext cx="1110" cy="917"/>
            </a:xfrm>
            <a:prstGeom prst="hexagon">
              <a:avLst>
                <a:gd name="adj" fmla="val 30262"/>
                <a:gd name="vf" fmla="val 115470"/>
              </a:avLst>
            </a:prstGeom>
            <a:solidFill>
              <a:srgbClr val="EFDB6D">
                <a:alpha val="59999"/>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ormAutofit/>
            </a:bodyPr>
            <a:lstStyle>
              <a:lvl1pPr>
                <a:spcBef>
                  <a:spcPct val="20000"/>
                </a:spcBef>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1pPr>
              <a:lvl2pPr marL="742950" indent="-285750">
                <a:spcBef>
                  <a:spcPct val="20000"/>
                </a:spcBef>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2pPr>
              <a:lvl3pPr marL="1143000" indent="-228600">
                <a:spcBef>
                  <a:spcPct val="20000"/>
                </a:spcBef>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3pPr>
              <a:lvl4pPr marL="1600200" indent="-228600">
                <a:spcBef>
                  <a:spcPct val="20000"/>
                </a:spcBef>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4pPr>
              <a:lvl5pPr marL="2057400" indent="-228600">
                <a:spcBef>
                  <a:spcPct val="20000"/>
                </a:spcBef>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5pPr>
              <a:lvl6pPr marL="2514600" indent="-228600" eaLnBrk="0" fontAlgn="base" hangingPunct="0">
                <a:spcBef>
                  <a:spcPct val="20000"/>
                </a:spcBef>
                <a:spcAft>
                  <a:spcPct val="0"/>
                </a:spcAft>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6pPr>
              <a:lvl7pPr marL="2971800" indent="-228600" eaLnBrk="0" fontAlgn="base" hangingPunct="0">
                <a:spcBef>
                  <a:spcPct val="20000"/>
                </a:spcBef>
                <a:spcAft>
                  <a:spcPct val="0"/>
                </a:spcAft>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7pPr>
              <a:lvl8pPr marL="3429000" indent="-228600" eaLnBrk="0" fontAlgn="base" hangingPunct="0">
                <a:spcBef>
                  <a:spcPct val="20000"/>
                </a:spcBef>
                <a:spcAft>
                  <a:spcPct val="0"/>
                </a:spcAft>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8pPr>
              <a:lvl9pPr marL="3886200" indent="-228600" eaLnBrk="0" fontAlgn="base" hangingPunct="0">
                <a:spcBef>
                  <a:spcPct val="20000"/>
                </a:spcBef>
                <a:spcAft>
                  <a:spcPct val="0"/>
                </a:spcAft>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9pPr>
            </a:lstStyle>
            <a:p>
              <a:pPr eaLnBrk="1" hangingPunct="1">
                <a:spcBef>
                  <a:spcPct val="0"/>
                </a:spcBef>
                <a:buFontTx/>
                <a:buNone/>
              </a:pPr>
              <a:endParaRPr lang="zh-CN" altLang="zh-CN">
                <a:solidFill>
                  <a:schemeClr val="tx1"/>
                </a:solidFill>
              </a:endParaRPr>
            </a:p>
          </p:txBody>
        </p:sp>
        <p:sp>
          <p:nvSpPr>
            <p:cNvPr id="14" name="AutoShape 7" descr="#wm#_3_24_*Z"/>
            <p:cNvSpPr>
              <a:spLocks noChangeArrowheads="1"/>
            </p:cNvSpPr>
            <p:nvPr>
              <p:custDataLst>
                <p:tags r:id="rId5"/>
              </p:custDataLst>
            </p:nvPr>
          </p:nvSpPr>
          <p:spPr bwMode="auto">
            <a:xfrm>
              <a:off x="640" y="450"/>
              <a:ext cx="1110" cy="917"/>
            </a:xfrm>
            <a:prstGeom prst="hexagon">
              <a:avLst>
                <a:gd name="adj" fmla="val 30262"/>
                <a:gd name="vf" fmla="val 115470"/>
              </a:avLst>
            </a:prstGeom>
            <a:solidFill>
              <a:srgbClr val="EFDB6D">
                <a:alpha val="59999"/>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ormAutofit/>
            </a:bodyPr>
            <a:lstStyle>
              <a:lvl1pPr>
                <a:spcBef>
                  <a:spcPct val="20000"/>
                </a:spcBef>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1pPr>
              <a:lvl2pPr marL="742950" indent="-285750">
                <a:spcBef>
                  <a:spcPct val="20000"/>
                </a:spcBef>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2pPr>
              <a:lvl3pPr marL="1143000" indent="-228600">
                <a:spcBef>
                  <a:spcPct val="20000"/>
                </a:spcBef>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3pPr>
              <a:lvl4pPr marL="1600200" indent="-228600">
                <a:spcBef>
                  <a:spcPct val="20000"/>
                </a:spcBef>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4pPr>
              <a:lvl5pPr marL="2057400" indent="-228600">
                <a:spcBef>
                  <a:spcPct val="20000"/>
                </a:spcBef>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5pPr>
              <a:lvl6pPr marL="2514600" indent="-228600" eaLnBrk="0" fontAlgn="base" hangingPunct="0">
                <a:spcBef>
                  <a:spcPct val="20000"/>
                </a:spcBef>
                <a:spcAft>
                  <a:spcPct val="0"/>
                </a:spcAft>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6pPr>
              <a:lvl7pPr marL="2971800" indent="-228600" eaLnBrk="0" fontAlgn="base" hangingPunct="0">
                <a:spcBef>
                  <a:spcPct val="20000"/>
                </a:spcBef>
                <a:spcAft>
                  <a:spcPct val="0"/>
                </a:spcAft>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7pPr>
              <a:lvl8pPr marL="3429000" indent="-228600" eaLnBrk="0" fontAlgn="base" hangingPunct="0">
                <a:spcBef>
                  <a:spcPct val="20000"/>
                </a:spcBef>
                <a:spcAft>
                  <a:spcPct val="0"/>
                </a:spcAft>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8pPr>
              <a:lvl9pPr marL="3886200" indent="-228600" eaLnBrk="0" fontAlgn="base" hangingPunct="0">
                <a:spcBef>
                  <a:spcPct val="20000"/>
                </a:spcBef>
                <a:spcAft>
                  <a:spcPct val="0"/>
                </a:spcAft>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9pPr>
            </a:lstStyle>
            <a:p>
              <a:pPr eaLnBrk="1" hangingPunct="1">
                <a:spcBef>
                  <a:spcPct val="0"/>
                </a:spcBef>
                <a:buFontTx/>
                <a:buNone/>
              </a:pPr>
              <a:endParaRPr lang="zh-CN" altLang="zh-CN">
                <a:solidFill>
                  <a:schemeClr val="tx1"/>
                </a:solidFill>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821093A-0132-4EA6-B8B7-7996DCAE376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654691D5-4D8D-4982-A5C4-226E8C99C721}"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40316" y="548768"/>
            <a:ext cx="7313084" cy="792000"/>
          </a:xfrm>
        </p:spPr>
        <p:txBody>
          <a:bodyPr anchor="b"/>
          <a:lstStyle>
            <a:lvl1pPr>
              <a:defRPr sz="3600">
                <a:latin typeface="+mj-lt"/>
                <a:ea typeface="+mj-ea"/>
              </a:defRPr>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6992719" y="1784656"/>
            <a:ext cx="3016800" cy="451335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40316" y="1772816"/>
            <a:ext cx="5947942" cy="4525200"/>
          </a:xfrm>
        </p:spPr>
        <p:txBody>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8821093A-0132-4EA6-B8B7-7996DCAE376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54691D5-4D8D-4982-A5C4-226E8C99C721}"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1240971"/>
            <a:ext cx="2514600" cy="484233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1240971"/>
            <a:ext cx="7797800" cy="4842330"/>
          </a:xfrm>
        </p:spPr>
        <p:txBody>
          <a:bodyPr vert="eaVert"/>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8821093A-0132-4EA6-B8B7-7996DCAE376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54691D5-4D8D-4982-A5C4-226E8C99C721}"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tags" Target="../tags/tag6.xml"/><Relationship Id="rId12" Type="http://schemas.openxmlformats.org/officeDocument/2006/relationships/tags" Target="../tags/tag5.xml"/><Relationship Id="rId11" Type="http://schemas.openxmlformats.org/officeDocument/2006/relationships/image" Target="../media/image2.png"/><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blipFill dpi="0" rotWithShape="0">
          <a:blip r:embed="rId11">
            <a:lum/>
          </a:blip>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custDataLst>
              <p:tags r:id="rId12"/>
            </p:custDataLst>
          </p:nvPr>
        </p:nvSpPr>
        <p:spPr bwMode="auto">
          <a:xfrm>
            <a:off x="838199" y="1143766"/>
            <a:ext cx="7772401" cy="9403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normAutofit/>
          </a:bodyPr>
          <a:lstStyle/>
          <a:p>
            <a:pPr lvl="0"/>
            <a:r>
              <a:rPr lang="zh-CN" smtClean="0">
                <a:sym typeface="Arial" panose="020B0604020202020204" pitchFamily="34" charset="0"/>
              </a:rPr>
              <a:t>单击此处编辑母版标题样式</a:t>
            </a:r>
            <a:endParaRPr lang="zh-CN" smtClean="0">
              <a:sym typeface="Arial" panose="020B0604020202020204" pitchFamily="34" charset="0"/>
            </a:endParaRPr>
          </a:p>
        </p:txBody>
      </p:sp>
      <p:sp>
        <p:nvSpPr>
          <p:cNvPr id="1027" name="Rectangle 3"/>
          <p:cNvSpPr>
            <a:spLocks noGrp="1" noChangeArrowheads="1"/>
          </p:cNvSpPr>
          <p:nvPr>
            <p:ph type="body" idx="1"/>
            <p:custDataLst>
              <p:tags r:id="rId13"/>
            </p:custDataLst>
          </p:nvPr>
        </p:nvSpPr>
        <p:spPr bwMode="auto">
          <a:xfrm>
            <a:off x="838200" y="2220686"/>
            <a:ext cx="9693729" cy="38626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rmAutofit/>
          </a:bodyPr>
          <a:lstStyle/>
          <a:p>
            <a:pPr lvl="0"/>
            <a:r>
              <a:rPr lang="zh-CN" dirty="0" smtClean="0">
                <a:sym typeface="Arial" panose="020B0604020202020204" pitchFamily="34" charset="0"/>
              </a:rPr>
              <a:t>单击此处编辑母版文本样式</a:t>
            </a:r>
            <a:endParaRPr lang="zh-CN" dirty="0" smtClean="0">
              <a:sym typeface="Arial" panose="020B0604020202020204" pitchFamily="34" charset="0"/>
            </a:endParaRPr>
          </a:p>
          <a:p>
            <a:pPr lvl="1"/>
            <a:r>
              <a:rPr lang="zh-CN" dirty="0" smtClean="0">
                <a:sym typeface="Arial" panose="020B0604020202020204" pitchFamily="34" charset="0"/>
              </a:rPr>
              <a:t>第二级</a:t>
            </a:r>
            <a:endParaRPr lang="zh-CN" dirty="0" smtClean="0">
              <a:sym typeface="Arial" panose="020B0604020202020204" pitchFamily="34" charset="0"/>
            </a:endParaRPr>
          </a:p>
          <a:p>
            <a:pPr lvl="2"/>
            <a:r>
              <a:rPr lang="zh-CN" dirty="0" smtClean="0">
                <a:sym typeface="Arial" panose="020B0604020202020204" pitchFamily="34" charset="0"/>
              </a:rPr>
              <a:t>第三级</a:t>
            </a:r>
            <a:endParaRPr lang="zh-CN" dirty="0" smtClean="0">
              <a:sym typeface="Arial" panose="020B0604020202020204" pitchFamily="34" charset="0"/>
            </a:endParaRPr>
          </a:p>
          <a:p>
            <a:pPr lvl="3"/>
            <a:r>
              <a:rPr lang="zh-CN" dirty="0" smtClean="0">
                <a:sym typeface="Arial" panose="020B0604020202020204" pitchFamily="34" charset="0"/>
              </a:rPr>
              <a:t>第四级</a:t>
            </a:r>
            <a:endParaRPr lang="zh-CN" dirty="0" smtClean="0">
              <a:sym typeface="Arial" panose="020B0604020202020204" pitchFamily="34" charset="0"/>
            </a:endParaRPr>
          </a:p>
          <a:p>
            <a:pPr lvl="4"/>
            <a:r>
              <a:rPr lang="zh-CN" dirty="0" smtClean="0">
                <a:sym typeface="Arial" panose="020B0604020202020204" pitchFamily="34" charset="0"/>
              </a:rPr>
              <a:t>第五级</a:t>
            </a:r>
            <a:endParaRPr lang="zh-CN" dirty="0" smtClean="0">
              <a:sym typeface="Arial" panose="020B0604020202020204" pitchFamily="34" charset="0"/>
            </a:endParaRPr>
          </a:p>
        </p:txBody>
      </p:sp>
      <p:sp>
        <p:nvSpPr>
          <p:cNvPr id="2" name="日期占位符 1"/>
          <p:cNvSpPr>
            <a:spLocks noGrp="1"/>
          </p:cNvSpPr>
          <p:nvPr>
            <p:ph type="dt" sz="half" idx="2"/>
          </p:nvPr>
        </p:nvSpPr>
        <p:spPr>
          <a:xfrm>
            <a:off x="838200" y="6356351"/>
            <a:ext cx="2743200" cy="365125"/>
          </a:xfrm>
          <a:prstGeom prst="rect">
            <a:avLst/>
          </a:prstGeom>
        </p:spPr>
        <p:txBody>
          <a:bodyPr vert="horz" wrap="square" lIns="91440" tIns="45720" rIns="91440" bIns="45720" rtlCol="0" anchor="ctr">
            <a:normAutofit/>
          </a:bodyPr>
          <a:lstStyle>
            <a:lvl1pPr algn="l">
              <a:defRPr sz="1200">
                <a:solidFill>
                  <a:schemeClr val="tx1">
                    <a:tint val="75000"/>
                  </a:schemeClr>
                </a:solidFill>
              </a:defRPr>
            </a:lvl1pPr>
          </a:lstStyle>
          <a:p>
            <a:fld id="{8821093A-0132-4EA6-B8B7-7996DCAE376E}" type="datetimeFigureOut">
              <a:rPr lang="zh-CN" altLang="en-US" smtClean="0"/>
            </a:fld>
            <a:endParaRPr lang="zh-CN" altLang="en-US"/>
          </a:p>
        </p:txBody>
      </p:sp>
      <p:sp>
        <p:nvSpPr>
          <p:cNvPr id="3" name="页脚占位符 2"/>
          <p:cNvSpPr>
            <a:spLocks noGrp="1"/>
          </p:cNvSpPr>
          <p:nvPr>
            <p:ph type="ftr" sz="quarter" idx="3"/>
          </p:nvPr>
        </p:nvSpPr>
        <p:spPr>
          <a:xfrm>
            <a:off x="4038600" y="6356351"/>
            <a:ext cx="4114800" cy="365125"/>
          </a:xfrm>
          <a:prstGeom prst="rect">
            <a:avLst/>
          </a:prstGeom>
        </p:spPr>
        <p:txBody>
          <a:bodyPr vert="horz" wrap="square" lIns="91440" tIns="45720" rIns="91440" bIns="45720" rtlCol="0" anchor="ctr">
            <a:normAutofit/>
          </a:bodyPr>
          <a:lstStyle>
            <a:lvl1pPr algn="ctr">
              <a:defRPr sz="1200">
                <a:solidFill>
                  <a:schemeClr val="tx1">
                    <a:tint val="75000"/>
                  </a:schemeClr>
                </a:solidFill>
              </a:defRPr>
            </a:lvl1pPr>
          </a:lstStyle>
          <a:p>
            <a:endParaRPr lang="zh-CN" altLang="en-US"/>
          </a:p>
        </p:txBody>
      </p:sp>
      <p:sp>
        <p:nvSpPr>
          <p:cNvPr id="4" name="灯片编号占位符 3"/>
          <p:cNvSpPr>
            <a:spLocks noGrp="1"/>
          </p:cNvSpPr>
          <p:nvPr>
            <p:ph type="sldNum" sz="quarter" idx="4"/>
          </p:nvPr>
        </p:nvSpPr>
        <p:spPr>
          <a:xfrm>
            <a:off x="8610600" y="6356351"/>
            <a:ext cx="2743200" cy="365125"/>
          </a:xfrm>
          <a:prstGeom prst="rect">
            <a:avLst/>
          </a:prstGeom>
        </p:spPr>
        <p:txBody>
          <a:bodyPr vert="horz" wrap="square" lIns="91440" tIns="45720" rIns="91440" bIns="45720" rtlCol="0" anchor="ctr">
            <a:normAutofit/>
          </a:bodyPr>
          <a:lstStyle>
            <a:lvl1pPr algn="r">
              <a:defRPr sz="1200">
                <a:solidFill>
                  <a:schemeClr val="tx1">
                    <a:tint val="75000"/>
                  </a:schemeClr>
                </a:solidFill>
              </a:defRPr>
            </a:lvl1pPr>
          </a:lstStyle>
          <a:p>
            <a:fld id="{654691D5-4D8D-4982-A5C4-226E8C99C721}"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rtl="0" eaLnBrk="0" fontAlgn="base" hangingPunct="0">
        <a:spcBef>
          <a:spcPct val="0"/>
        </a:spcBef>
        <a:spcAft>
          <a:spcPct val="0"/>
        </a:spcAft>
        <a:defRPr sz="3600" kern="1200">
          <a:solidFill>
            <a:srgbClr val="F0DB6E"/>
          </a:solidFill>
          <a:latin typeface="Arial" panose="020B0604020202020204" pitchFamily="34" charset="0"/>
          <a:ea typeface="SimHei" panose="02010609060101010101" pitchFamily="49" charset="-122"/>
          <a:cs typeface="+mj-cs"/>
          <a:sym typeface="Arial" panose="020B0604020202020204" pitchFamily="34" charset="0"/>
        </a:defRPr>
      </a:lvl1pPr>
      <a:lvl2pPr algn="l" rtl="0" eaLnBrk="0" fontAlgn="base" hangingPunct="0">
        <a:spcBef>
          <a:spcPct val="0"/>
        </a:spcBef>
        <a:spcAft>
          <a:spcPct val="0"/>
        </a:spcAft>
        <a:defRPr sz="3600">
          <a:solidFill>
            <a:srgbClr val="F0DB6E"/>
          </a:solidFill>
          <a:latin typeface="Arial" panose="020B0604020202020204" pitchFamily="34" charset="0"/>
          <a:ea typeface="SimHei" panose="02010609060101010101" pitchFamily="49" charset="-122"/>
          <a:sym typeface="Arial" panose="020B0604020202020204" pitchFamily="34" charset="0"/>
        </a:defRPr>
      </a:lvl2pPr>
      <a:lvl3pPr algn="l" rtl="0" eaLnBrk="0" fontAlgn="base" hangingPunct="0">
        <a:spcBef>
          <a:spcPct val="0"/>
        </a:spcBef>
        <a:spcAft>
          <a:spcPct val="0"/>
        </a:spcAft>
        <a:defRPr sz="3600">
          <a:solidFill>
            <a:srgbClr val="F0DB6E"/>
          </a:solidFill>
          <a:latin typeface="Arial" panose="020B0604020202020204" pitchFamily="34" charset="0"/>
          <a:ea typeface="SimHei" panose="02010609060101010101" pitchFamily="49" charset="-122"/>
          <a:sym typeface="Arial" panose="020B0604020202020204" pitchFamily="34" charset="0"/>
        </a:defRPr>
      </a:lvl3pPr>
      <a:lvl4pPr algn="l" rtl="0" eaLnBrk="0" fontAlgn="base" hangingPunct="0">
        <a:spcBef>
          <a:spcPct val="0"/>
        </a:spcBef>
        <a:spcAft>
          <a:spcPct val="0"/>
        </a:spcAft>
        <a:defRPr sz="3600">
          <a:solidFill>
            <a:srgbClr val="F0DB6E"/>
          </a:solidFill>
          <a:latin typeface="Arial" panose="020B0604020202020204" pitchFamily="34" charset="0"/>
          <a:ea typeface="SimHei" panose="02010609060101010101" pitchFamily="49" charset="-122"/>
          <a:sym typeface="Arial" panose="020B0604020202020204" pitchFamily="34" charset="0"/>
        </a:defRPr>
      </a:lvl4pPr>
      <a:lvl5pPr algn="l" rtl="0" eaLnBrk="0" fontAlgn="base" hangingPunct="0">
        <a:spcBef>
          <a:spcPct val="0"/>
        </a:spcBef>
        <a:spcAft>
          <a:spcPct val="0"/>
        </a:spcAft>
        <a:defRPr sz="3600">
          <a:solidFill>
            <a:srgbClr val="F0DB6E"/>
          </a:solidFill>
          <a:latin typeface="Arial" panose="020B0604020202020204" pitchFamily="34" charset="0"/>
          <a:ea typeface="SimHei" panose="02010609060101010101" pitchFamily="49" charset="-122"/>
          <a:sym typeface="Arial" panose="020B0604020202020204" pitchFamily="34" charset="0"/>
        </a:defRPr>
      </a:lvl5pPr>
      <a:lvl6pPr marL="457200" algn="l" rtl="0" eaLnBrk="0" fontAlgn="base" hangingPunct="0">
        <a:spcBef>
          <a:spcPct val="0"/>
        </a:spcBef>
        <a:spcAft>
          <a:spcPct val="0"/>
        </a:spcAft>
        <a:defRPr sz="3600">
          <a:solidFill>
            <a:srgbClr val="F0DB6E"/>
          </a:solidFill>
          <a:latin typeface="Arial" panose="020B0604020202020204" pitchFamily="34" charset="0"/>
          <a:ea typeface="SimHei" panose="02010609060101010101" pitchFamily="49" charset="-122"/>
          <a:sym typeface="Arial" panose="020B0604020202020204" pitchFamily="34" charset="0"/>
        </a:defRPr>
      </a:lvl6pPr>
      <a:lvl7pPr marL="914400" algn="l" rtl="0" eaLnBrk="0" fontAlgn="base" hangingPunct="0">
        <a:spcBef>
          <a:spcPct val="0"/>
        </a:spcBef>
        <a:spcAft>
          <a:spcPct val="0"/>
        </a:spcAft>
        <a:defRPr sz="3600">
          <a:solidFill>
            <a:srgbClr val="F0DB6E"/>
          </a:solidFill>
          <a:latin typeface="Arial" panose="020B0604020202020204" pitchFamily="34" charset="0"/>
          <a:ea typeface="SimHei" panose="02010609060101010101" pitchFamily="49" charset="-122"/>
          <a:sym typeface="Arial" panose="020B0604020202020204" pitchFamily="34" charset="0"/>
        </a:defRPr>
      </a:lvl7pPr>
      <a:lvl8pPr marL="1371600" algn="l" rtl="0" eaLnBrk="0" fontAlgn="base" hangingPunct="0">
        <a:spcBef>
          <a:spcPct val="0"/>
        </a:spcBef>
        <a:spcAft>
          <a:spcPct val="0"/>
        </a:spcAft>
        <a:defRPr sz="3600">
          <a:solidFill>
            <a:srgbClr val="F0DB6E"/>
          </a:solidFill>
          <a:latin typeface="Arial" panose="020B0604020202020204" pitchFamily="34" charset="0"/>
          <a:ea typeface="SimHei" panose="02010609060101010101" pitchFamily="49" charset="-122"/>
          <a:sym typeface="Arial" panose="020B0604020202020204" pitchFamily="34" charset="0"/>
        </a:defRPr>
      </a:lvl8pPr>
      <a:lvl9pPr marL="1828800" algn="l" rtl="0" eaLnBrk="0" fontAlgn="base" hangingPunct="0">
        <a:spcBef>
          <a:spcPct val="0"/>
        </a:spcBef>
        <a:spcAft>
          <a:spcPct val="0"/>
        </a:spcAft>
        <a:defRPr sz="3600">
          <a:solidFill>
            <a:srgbClr val="F0DB6E"/>
          </a:solidFill>
          <a:latin typeface="Arial" panose="020B0604020202020204" pitchFamily="34" charset="0"/>
          <a:ea typeface="SimHei" panose="02010609060101010101" pitchFamily="49" charset="-122"/>
          <a:sym typeface="Arial" panose="020B0604020202020204" pitchFamily="34" charset="0"/>
        </a:defRPr>
      </a:lvl9pPr>
    </p:titleStyle>
    <p:bodyStyle>
      <a:lvl1pPr marL="3175" indent="-3175" algn="l" rtl="0" eaLnBrk="0" fontAlgn="base" hangingPunct="0">
        <a:spcBef>
          <a:spcPct val="20000"/>
        </a:spcBef>
        <a:spcAft>
          <a:spcPct val="0"/>
        </a:spcAft>
        <a:buChar char="•"/>
        <a:defRPr sz="2400" kern="1200">
          <a:solidFill>
            <a:schemeClr val="tx1"/>
          </a:solidFill>
          <a:latin typeface="Arial" panose="020B0604020202020204" pitchFamily="34" charset="0"/>
          <a:ea typeface="SimHei" panose="02010609060101010101" pitchFamily="49" charset="-122"/>
          <a:cs typeface="+mn-cs"/>
          <a:sym typeface="Arial" panose="020B0604020202020204" pitchFamily="34" charset="0"/>
        </a:defRPr>
      </a:lvl1pPr>
      <a:lvl2pPr marL="742950" indent="-28575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anose="020B0604020202020204" pitchFamily="34" charset="0"/>
          <a:ea typeface="SimHei" panose="02010609060101010101" pitchFamily="49" charset="-122"/>
          <a:cs typeface="+mn-cs"/>
          <a:sym typeface="Arial" panose="020B0604020202020204" pitchFamily="34" charset="0"/>
        </a:defRPr>
      </a:lvl2pPr>
      <a:lvl3pPr marL="1200150" indent="-285750" algn="l" rtl="0" eaLnBrk="0" fontAlgn="base" hangingPunct="0">
        <a:spcBef>
          <a:spcPct val="20000"/>
        </a:spcBef>
        <a:spcAft>
          <a:spcPct val="0"/>
        </a:spcAft>
        <a:buFont typeface="Arial" panose="020B0604020202020204" pitchFamily="34" charset="0"/>
        <a:buChar char="•"/>
        <a:defRPr kern="1200">
          <a:solidFill>
            <a:schemeClr val="tx1"/>
          </a:solidFill>
          <a:latin typeface="Arial" panose="020B0604020202020204" pitchFamily="34" charset="0"/>
          <a:ea typeface="SimHei" panose="02010609060101010101" pitchFamily="49" charset="-122"/>
          <a:cs typeface="+mn-cs"/>
          <a:sym typeface="Arial" panose="020B0604020202020204" pitchFamily="34" charset="0"/>
        </a:defRPr>
      </a:lvl3pPr>
      <a:lvl4pPr marL="1657350" indent="-285750" algn="l" rtl="0" eaLnBrk="0" fontAlgn="base" hangingPunct="0">
        <a:spcBef>
          <a:spcPct val="20000"/>
        </a:spcBef>
        <a:spcAft>
          <a:spcPct val="0"/>
        </a:spcAft>
        <a:buFont typeface="Arial" panose="020B0604020202020204" pitchFamily="34" charset="0"/>
        <a:buChar char="•"/>
        <a:defRPr kern="1200">
          <a:solidFill>
            <a:schemeClr val="tx1"/>
          </a:solidFill>
          <a:latin typeface="Arial" panose="020B0604020202020204" pitchFamily="34" charset="0"/>
          <a:ea typeface="SimHei" panose="02010609060101010101" pitchFamily="49" charset="-122"/>
          <a:cs typeface="+mn-cs"/>
          <a:sym typeface="Arial" panose="020B0604020202020204" pitchFamily="34" charset="0"/>
        </a:defRPr>
      </a:lvl4pPr>
      <a:lvl5pPr marL="2114550" indent="-285750" algn="l" rtl="0" eaLnBrk="0" fontAlgn="base" hangingPunct="0">
        <a:spcBef>
          <a:spcPct val="20000"/>
        </a:spcBef>
        <a:spcAft>
          <a:spcPct val="0"/>
        </a:spcAft>
        <a:buFont typeface="Arial" panose="020B0604020202020204" pitchFamily="34" charset="0"/>
        <a:buChar char="•"/>
        <a:defRPr kern="1200">
          <a:solidFill>
            <a:schemeClr val="tx1"/>
          </a:solidFill>
          <a:latin typeface="Arial" panose="020B0604020202020204" pitchFamily="34" charset="0"/>
          <a:ea typeface="SimHei" panose="02010609060101010101" pitchFamily="49" charset="-122"/>
          <a:cs typeface="+mn-cs"/>
          <a:sym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1.xml"/><Relationship Id="rId4" Type="http://schemas.openxmlformats.org/officeDocument/2006/relationships/tags" Target="../tags/tag10.xml"/><Relationship Id="rId3" Type="http://schemas.openxmlformats.org/officeDocument/2006/relationships/tags" Target="../tags/tag9.xml"/><Relationship Id="rId2" Type="http://schemas.openxmlformats.org/officeDocument/2006/relationships/tags" Target="../tags/tag8.xml"/><Relationship Id="rId1" Type="http://schemas.openxmlformats.org/officeDocument/2006/relationships/tags" Target="../tags/tag7.xml"/></Relationships>
</file>

<file path=ppt/slides/_rels/slide10.xml.rels><?xml version="1.0" encoding="UTF-8" standalone="yes"?>
<Relationships xmlns="http://schemas.openxmlformats.org/package/2006/relationships"><Relationship Id="rId5" Type="http://schemas.openxmlformats.org/officeDocument/2006/relationships/notesSlide" Target="../notesSlides/notesSlide9.xml"/><Relationship Id="rId4" Type="http://schemas.openxmlformats.org/officeDocument/2006/relationships/slideLayout" Target="../slideLayouts/slideLayout7.xml"/><Relationship Id="rId3" Type="http://schemas.openxmlformats.org/officeDocument/2006/relationships/tags" Target="../tags/tag29.xml"/><Relationship Id="rId2" Type="http://schemas.openxmlformats.org/officeDocument/2006/relationships/image" Target="../media/image13.png"/><Relationship Id="rId1" Type="http://schemas.openxmlformats.org/officeDocument/2006/relationships/tags" Target="../tags/tag28.xml"/></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7.xml"/><Relationship Id="rId2" Type="http://schemas.openxmlformats.org/officeDocument/2006/relationships/tags" Target="../tags/tag31.xml"/><Relationship Id="rId1" Type="http://schemas.openxmlformats.org/officeDocument/2006/relationships/tags" Target="../tags/tag30.xml"/></Relationships>
</file>

<file path=ppt/slides/_rels/slide12.xml.rels><?xml version="1.0" encoding="UTF-8" standalone="yes"?>
<Relationships xmlns="http://schemas.openxmlformats.org/package/2006/relationships"><Relationship Id="rId9" Type="http://schemas.openxmlformats.org/officeDocument/2006/relationships/notesSlide" Target="../notesSlides/notesSlide11.xml"/><Relationship Id="rId8" Type="http://schemas.openxmlformats.org/officeDocument/2006/relationships/slideLayout" Target="../slideLayouts/slideLayout7.xml"/><Relationship Id="rId7" Type="http://schemas.openxmlformats.org/officeDocument/2006/relationships/tags" Target="../tags/tag38.xml"/><Relationship Id="rId6" Type="http://schemas.openxmlformats.org/officeDocument/2006/relationships/tags" Target="../tags/tag37.xml"/><Relationship Id="rId5" Type="http://schemas.openxmlformats.org/officeDocument/2006/relationships/tags" Target="../tags/tag36.xml"/><Relationship Id="rId4" Type="http://schemas.openxmlformats.org/officeDocument/2006/relationships/tags" Target="../tags/tag35.xml"/><Relationship Id="rId3" Type="http://schemas.openxmlformats.org/officeDocument/2006/relationships/tags" Target="../tags/tag34.xml"/><Relationship Id="rId2" Type="http://schemas.openxmlformats.org/officeDocument/2006/relationships/tags" Target="../tags/tag33.xml"/><Relationship Id="rId1" Type="http://schemas.openxmlformats.org/officeDocument/2006/relationships/tags" Target="../tags/tag32.xml"/></Relationships>
</file>

<file path=ppt/slides/_rels/slide13.xml.rels><?xml version="1.0" encoding="UTF-8" standalone="yes"?>
<Relationships xmlns="http://schemas.openxmlformats.org/package/2006/relationships"><Relationship Id="rId8" Type="http://schemas.openxmlformats.org/officeDocument/2006/relationships/notesSlide" Target="../notesSlides/notesSlide12.xml"/><Relationship Id="rId7" Type="http://schemas.openxmlformats.org/officeDocument/2006/relationships/slideLayout" Target="../slideLayouts/slideLayout7.xml"/><Relationship Id="rId6" Type="http://schemas.openxmlformats.org/officeDocument/2006/relationships/tags" Target="../tags/tag44.xml"/><Relationship Id="rId5" Type="http://schemas.openxmlformats.org/officeDocument/2006/relationships/tags" Target="../tags/tag43.xml"/><Relationship Id="rId4" Type="http://schemas.openxmlformats.org/officeDocument/2006/relationships/tags" Target="../tags/tag42.xml"/><Relationship Id="rId3" Type="http://schemas.openxmlformats.org/officeDocument/2006/relationships/tags" Target="../tags/tag41.xml"/><Relationship Id="rId2" Type="http://schemas.openxmlformats.org/officeDocument/2006/relationships/tags" Target="../tags/tag40.xml"/><Relationship Id="rId1" Type="http://schemas.openxmlformats.org/officeDocument/2006/relationships/tags" Target="../tags/tag39.xml"/></Relationships>
</file>

<file path=ppt/slides/_rels/slide14.xml.rels><?xml version="1.0" encoding="UTF-8" standalone="yes"?>
<Relationships xmlns="http://schemas.openxmlformats.org/package/2006/relationships"><Relationship Id="rId6" Type="http://schemas.openxmlformats.org/officeDocument/2006/relationships/notesSlide" Target="../notesSlides/notesSlide13.xml"/><Relationship Id="rId5" Type="http://schemas.openxmlformats.org/officeDocument/2006/relationships/slideLayout" Target="../slideLayouts/slideLayout2.xml"/><Relationship Id="rId4" Type="http://schemas.openxmlformats.org/officeDocument/2006/relationships/tags" Target="../tags/tag48.xml"/><Relationship Id="rId3" Type="http://schemas.openxmlformats.org/officeDocument/2006/relationships/tags" Target="../tags/tag47.xml"/><Relationship Id="rId2" Type="http://schemas.openxmlformats.org/officeDocument/2006/relationships/tags" Target="../tags/tag46.xml"/><Relationship Id="rId1" Type="http://schemas.openxmlformats.org/officeDocument/2006/relationships/tags" Target="../tags/tag45.xml"/></Relationships>
</file>

<file path=ppt/slides/_rels/slide15.xml.rels><?xml version="1.0" encoding="UTF-8" standalone="yes"?>
<Relationships xmlns="http://schemas.openxmlformats.org/package/2006/relationships"><Relationship Id="rId6" Type="http://schemas.openxmlformats.org/officeDocument/2006/relationships/notesSlide" Target="../notesSlides/notesSlide14.xml"/><Relationship Id="rId5" Type="http://schemas.openxmlformats.org/officeDocument/2006/relationships/slideLayout" Target="../slideLayouts/slideLayout7.xml"/><Relationship Id="rId4" Type="http://schemas.openxmlformats.org/officeDocument/2006/relationships/tags" Target="../tags/tag50.xml"/><Relationship Id="rId3" Type="http://schemas.openxmlformats.org/officeDocument/2006/relationships/image" Target="../media/image15.jpeg"/><Relationship Id="rId2" Type="http://schemas.openxmlformats.org/officeDocument/2006/relationships/image" Target="../media/image14.png"/><Relationship Id="rId1" Type="http://schemas.openxmlformats.org/officeDocument/2006/relationships/tags" Target="../tags/tag49.xml"/></Relationships>
</file>

<file path=ppt/slides/_rels/slide16.xml.rels><?xml version="1.0" encoding="UTF-8" standalone="yes"?>
<Relationships xmlns="http://schemas.openxmlformats.org/package/2006/relationships"><Relationship Id="rId5" Type="http://schemas.openxmlformats.org/officeDocument/2006/relationships/notesSlide" Target="../notesSlides/notesSlide15.xml"/><Relationship Id="rId4" Type="http://schemas.openxmlformats.org/officeDocument/2006/relationships/slideLayout" Target="../slideLayouts/slideLayout7.xml"/><Relationship Id="rId3" Type="http://schemas.openxmlformats.org/officeDocument/2006/relationships/tags" Target="../tags/tag52.xml"/><Relationship Id="rId2" Type="http://schemas.openxmlformats.org/officeDocument/2006/relationships/image" Target="../media/image16.jpeg"/><Relationship Id="rId1" Type="http://schemas.openxmlformats.org/officeDocument/2006/relationships/tags" Target="../tags/tag51.xml"/></Relationships>
</file>

<file path=ppt/slides/_rels/slide17.xml.rels><?xml version="1.0" encoding="UTF-8" standalone="yes"?>
<Relationships xmlns="http://schemas.openxmlformats.org/package/2006/relationships"><Relationship Id="rId5" Type="http://schemas.openxmlformats.org/officeDocument/2006/relationships/notesSlide" Target="../notesSlides/notesSlide16.xml"/><Relationship Id="rId4" Type="http://schemas.openxmlformats.org/officeDocument/2006/relationships/slideLayout" Target="../slideLayouts/slideLayout7.xml"/><Relationship Id="rId3" Type="http://schemas.openxmlformats.org/officeDocument/2006/relationships/tags" Target="../tags/tag54.xml"/><Relationship Id="rId2" Type="http://schemas.openxmlformats.org/officeDocument/2006/relationships/image" Target="../media/image17.jpeg"/><Relationship Id="rId1" Type="http://schemas.openxmlformats.org/officeDocument/2006/relationships/tags" Target="../tags/tag53.xml"/></Relationships>
</file>

<file path=ppt/slides/_rels/slide18.xml.rels><?xml version="1.0" encoding="UTF-8" standalone="yes"?>
<Relationships xmlns="http://schemas.openxmlformats.org/package/2006/relationships"><Relationship Id="rId9" Type="http://schemas.openxmlformats.org/officeDocument/2006/relationships/notesSlide" Target="../notesSlides/notesSlide17.xml"/><Relationship Id="rId8" Type="http://schemas.openxmlformats.org/officeDocument/2006/relationships/slideLayout" Target="../slideLayouts/slideLayout7.xml"/><Relationship Id="rId7" Type="http://schemas.openxmlformats.org/officeDocument/2006/relationships/tags" Target="../tags/tag59.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tags" Target="../tags/tag58.xml"/><Relationship Id="rId3" Type="http://schemas.openxmlformats.org/officeDocument/2006/relationships/tags" Target="../tags/tag57.xml"/><Relationship Id="rId2" Type="http://schemas.openxmlformats.org/officeDocument/2006/relationships/tags" Target="../tags/tag56.xml"/><Relationship Id="rId1" Type="http://schemas.openxmlformats.org/officeDocument/2006/relationships/tags" Target="../tags/tag55.xml"/></Relationships>
</file>

<file path=ppt/slides/_rels/slide19.xml.rels><?xml version="1.0" encoding="UTF-8" standalone="yes"?>
<Relationships xmlns="http://schemas.openxmlformats.org/package/2006/relationships"><Relationship Id="rId5" Type="http://schemas.openxmlformats.org/officeDocument/2006/relationships/notesSlide" Target="../notesSlides/notesSlide18.xml"/><Relationship Id="rId4" Type="http://schemas.openxmlformats.org/officeDocument/2006/relationships/slideLayout" Target="../slideLayouts/slideLayout7.xml"/><Relationship Id="rId3" Type="http://schemas.openxmlformats.org/officeDocument/2006/relationships/tags" Target="../tags/tag61.xml"/><Relationship Id="rId2" Type="http://schemas.openxmlformats.org/officeDocument/2006/relationships/image" Target="../media/image20.jpeg"/><Relationship Id="rId1" Type="http://schemas.openxmlformats.org/officeDocument/2006/relationships/tags" Target="../tags/tag60.xml"/></Relationships>
</file>

<file path=ppt/slides/_rels/slide2.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png"/></Relationships>
</file>

<file path=ppt/slides/_rels/slide20.xml.rels><?xml version="1.0" encoding="UTF-8" standalone="yes"?>
<Relationships xmlns="http://schemas.openxmlformats.org/package/2006/relationships"><Relationship Id="rId6" Type="http://schemas.openxmlformats.org/officeDocument/2006/relationships/notesSlide" Target="../notesSlides/notesSlide19.xml"/><Relationship Id="rId5" Type="http://schemas.openxmlformats.org/officeDocument/2006/relationships/slideLayout" Target="../slideLayouts/slideLayout6.xml"/><Relationship Id="rId4" Type="http://schemas.openxmlformats.org/officeDocument/2006/relationships/tags" Target="../tags/tag64.xml"/><Relationship Id="rId3" Type="http://schemas.openxmlformats.org/officeDocument/2006/relationships/image" Target="../media/image21.png"/><Relationship Id="rId2" Type="http://schemas.openxmlformats.org/officeDocument/2006/relationships/tags" Target="../tags/tag63.xml"/><Relationship Id="rId1" Type="http://schemas.openxmlformats.org/officeDocument/2006/relationships/tags" Target="../tags/tag62.xml"/></Relationships>
</file>

<file path=ppt/slides/_rels/slide21.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24.png"/><Relationship Id="rId2" Type="http://schemas.openxmlformats.org/officeDocument/2006/relationships/image" Target="../media/image23.jpeg"/><Relationship Id="rId1" Type="http://schemas.openxmlformats.org/officeDocument/2006/relationships/image" Target="../media/image22.jpeg"/></Relationships>
</file>

<file path=ppt/slides/_rels/slide3.xml.rels><?xml version="1.0" encoding="UTF-8" standalone="yes"?>
<Relationships xmlns="http://schemas.openxmlformats.org/package/2006/relationships"><Relationship Id="rId6" Type="http://schemas.openxmlformats.org/officeDocument/2006/relationships/notesSlide" Target="../notesSlides/notesSlide2.xml"/><Relationship Id="rId5" Type="http://schemas.openxmlformats.org/officeDocument/2006/relationships/slideLayout" Target="../slideLayouts/slideLayout8.xml"/><Relationship Id="rId4" Type="http://schemas.openxmlformats.org/officeDocument/2006/relationships/tags" Target="../tags/tag12.xml"/><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tags" Target="../tags/tag11.xml"/></Relationships>
</file>

<file path=ppt/slides/_rels/slide4.xml.rels><?xml version="1.0" encoding="UTF-8" standalone="yes"?>
<Relationships xmlns="http://schemas.openxmlformats.org/package/2006/relationships"><Relationship Id="rId6" Type="http://schemas.openxmlformats.org/officeDocument/2006/relationships/notesSlide" Target="../notesSlides/notesSlide3.xml"/><Relationship Id="rId5" Type="http://schemas.openxmlformats.org/officeDocument/2006/relationships/slideLayout" Target="../slideLayouts/slideLayout4.xml"/><Relationship Id="rId4" Type="http://schemas.openxmlformats.org/officeDocument/2006/relationships/tags" Target="../tags/tag14.xml"/><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tags" Target="../tags/tag13.xml"/></Relationships>
</file>

<file path=ppt/slides/_rels/slide5.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7.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tags" Target="../tags/tag15.xml"/></Relationships>
</file>

<file path=ppt/slides/_rels/slide6.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slideLayout" Target="../slideLayouts/slideLayout7.xml"/><Relationship Id="rId3" Type="http://schemas.openxmlformats.org/officeDocument/2006/relationships/tags" Target="../tags/tag20.xml"/><Relationship Id="rId2" Type="http://schemas.openxmlformats.org/officeDocument/2006/relationships/tags" Target="../tags/tag19.xml"/><Relationship Id="rId1" Type="http://schemas.openxmlformats.org/officeDocument/2006/relationships/tags" Target="../tags/tag18.xml"/></Relationships>
</file>

<file path=ppt/slides/_rels/slide7.xml.rels><?xml version="1.0" encoding="UTF-8" standalone="yes"?>
<Relationships xmlns="http://schemas.openxmlformats.org/package/2006/relationships"><Relationship Id="rId6" Type="http://schemas.openxmlformats.org/officeDocument/2006/relationships/notesSlide" Target="../notesSlides/notesSlide6.xml"/><Relationship Id="rId5" Type="http://schemas.openxmlformats.org/officeDocument/2006/relationships/slideLayout" Target="../slideLayouts/slideLayout7.xml"/><Relationship Id="rId4" Type="http://schemas.openxmlformats.org/officeDocument/2006/relationships/tags" Target="../tags/tag23.xml"/><Relationship Id="rId3" Type="http://schemas.openxmlformats.org/officeDocument/2006/relationships/image" Target="../media/image10.jpeg"/><Relationship Id="rId2" Type="http://schemas.openxmlformats.org/officeDocument/2006/relationships/tags" Target="../tags/tag22.xml"/><Relationship Id="rId1" Type="http://schemas.openxmlformats.org/officeDocument/2006/relationships/tags" Target="../tags/tag21.xml"/></Relationships>
</file>

<file path=ppt/slides/_rels/slide8.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7.xml"/><Relationship Id="rId3" Type="http://schemas.openxmlformats.org/officeDocument/2006/relationships/tags" Target="../tags/tag25.xml"/><Relationship Id="rId2" Type="http://schemas.openxmlformats.org/officeDocument/2006/relationships/image" Target="../media/image11.jpeg"/><Relationship Id="rId1" Type="http://schemas.openxmlformats.org/officeDocument/2006/relationships/tags" Target="../tags/tag24.xml"/></Relationships>
</file>

<file path=ppt/slides/_rels/slide9.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slideLayout" Target="../slideLayouts/slideLayout7.xml"/><Relationship Id="rId3" Type="http://schemas.openxmlformats.org/officeDocument/2006/relationships/tags" Target="../tags/tag27.xml"/><Relationship Id="rId2" Type="http://schemas.openxmlformats.org/officeDocument/2006/relationships/image" Target="../media/image12.png"/><Relationship Id="rId1" Type="http://schemas.openxmlformats.org/officeDocument/2006/relationships/tags" Target="../tags/tag2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3"/>
          <p:cNvSpPr>
            <a:spLocks noGrp="1" noChangeArrowheads="1"/>
          </p:cNvSpPr>
          <p:nvPr>
            <p:ph type="ctrTitle"/>
            <p:custDataLst>
              <p:tags r:id="rId1"/>
            </p:custDataLst>
          </p:nvPr>
        </p:nvSpPr>
        <p:spPr>
          <a:xfrm>
            <a:off x="548218" y="727075"/>
            <a:ext cx="10636249" cy="914400"/>
          </a:xfrm>
        </p:spPr>
        <p:txBody>
          <a:bodyPr wrap="square">
            <a:noAutofit/>
          </a:bodyPr>
          <a:lstStyle/>
          <a:p>
            <a:r>
              <a:rPr lang="en-GB" altLang="zh-CN" sz="6000" b="1" dirty="0" smtClean="0">
                <a:latin typeface="+mj-lt"/>
                <a:ea typeface="+mj-ea"/>
              </a:rPr>
              <a:t>ELK Stack</a:t>
            </a:r>
            <a:endParaRPr lang="en-GB" altLang="zh-CN" sz="6000" b="1" dirty="0" smtClean="0">
              <a:latin typeface="+mj-lt"/>
              <a:ea typeface="+mj-ea"/>
            </a:endParaRPr>
          </a:p>
        </p:txBody>
      </p:sp>
      <p:sp>
        <p:nvSpPr>
          <p:cNvPr id="4100" name="Rectangle 4"/>
          <p:cNvSpPr>
            <a:spLocks noGrp="1" noChangeArrowheads="1"/>
          </p:cNvSpPr>
          <p:nvPr>
            <p:ph type="subTitle" idx="1"/>
            <p:custDataLst>
              <p:tags r:id="rId2"/>
            </p:custDataLst>
          </p:nvPr>
        </p:nvSpPr>
        <p:spPr>
          <a:xfrm>
            <a:off x="548218" y="1641476"/>
            <a:ext cx="10636249" cy="517525"/>
          </a:xfrm>
        </p:spPr>
        <p:txBody>
          <a:bodyPr wrap="square">
            <a:noAutofit/>
          </a:bodyPr>
          <a:lstStyle/>
          <a:p>
            <a:pPr>
              <a:lnSpc>
                <a:spcPct val="90000"/>
              </a:lnSpc>
            </a:pPr>
            <a:r>
              <a:rPr lang="zh-CN" altLang="en-US" sz="3600" b="1" dirty="0" smtClean="0">
                <a:latin typeface="+mn-lt"/>
                <a:ea typeface="+mn-ea"/>
              </a:rPr>
              <a:t>ElasticSearch, Logstash, Kibana</a:t>
            </a:r>
            <a:r>
              <a:rPr lang="en-GB" altLang="zh-CN" sz="3600" b="1" dirty="0" smtClean="0">
                <a:latin typeface="+mn-lt"/>
                <a:ea typeface="+mn-ea"/>
              </a:rPr>
              <a:t>, FileBeat.</a:t>
            </a:r>
            <a:endParaRPr lang="en-GB" altLang="zh-CN" sz="3600" b="1" dirty="0" smtClean="0">
              <a:latin typeface="+mn-lt"/>
              <a:ea typeface="+mn-ea"/>
            </a:endParaRPr>
          </a:p>
        </p:txBody>
      </p:sp>
      <p:sp>
        <p:nvSpPr>
          <p:cNvPr id="2" name="文本框 1"/>
          <p:cNvSpPr txBox="1"/>
          <p:nvPr>
            <p:custDataLst>
              <p:tags r:id="rId3"/>
            </p:custDataLst>
          </p:nvPr>
        </p:nvSpPr>
        <p:spPr>
          <a:xfrm>
            <a:off x="548005" y="3488055"/>
            <a:ext cx="5974715" cy="751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defPPr>
              <a:defRPr lang="zh-CN"/>
            </a:defPPr>
            <a:lvl1pPr eaLnBrk="1" hangingPunct="1">
              <a:buFontTx/>
              <a:buNone/>
              <a:defRPr sz="2800">
                <a:solidFill>
                  <a:schemeClr val="bg2"/>
                </a:solidFill>
                <a:latin typeface="+mn-lt"/>
                <a:ea typeface="+mn-ea"/>
              </a:defRPr>
            </a:lvl1pPr>
            <a:lvl2pPr marL="742950" indent="-285750" algn="ctr">
              <a:spcBef>
                <a:spcPct val="20000"/>
              </a:spcBef>
              <a:defRPr>
                <a:solidFill>
                  <a:schemeClr val="bg1"/>
                </a:solidFill>
              </a:defRPr>
            </a:lvl2pPr>
            <a:lvl3pPr marL="1143000" indent="-228600" algn="ctr">
              <a:spcBef>
                <a:spcPct val="20000"/>
              </a:spcBef>
              <a:defRPr>
                <a:solidFill>
                  <a:schemeClr val="bg1"/>
                </a:solidFill>
              </a:defRPr>
            </a:lvl3pPr>
            <a:lvl4pPr marL="1600200" indent="-228600" algn="ctr">
              <a:spcBef>
                <a:spcPct val="20000"/>
              </a:spcBef>
              <a:defRPr>
                <a:solidFill>
                  <a:schemeClr val="bg1"/>
                </a:solidFill>
              </a:defRPr>
            </a:lvl4pPr>
            <a:lvl5pPr marL="2057400" indent="-228600" algn="ctr">
              <a:spcBef>
                <a:spcPct val="20000"/>
              </a:spcBef>
              <a:defRPr>
                <a:solidFill>
                  <a:schemeClr val="bg1"/>
                </a:solidFill>
              </a:defRPr>
            </a:lvl5pPr>
            <a:lvl6pPr marL="2514600" indent="-228600" algn="ctr" eaLnBrk="0" fontAlgn="base" hangingPunct="0">
              <a:spcBef>
                <a:spcPct val="20000"/>
              </a:spcBef>
              <a:spcAft>
                <a:spcPct val="0"/>
              </a:spcAft>
              <a:defRPr>
                <a:solidFill>
                  <a:schemeClr val="bg1"/>
                </a:solidFill>
              </a:defRPr>
            </a:lvl6pPr>
            <a:lvl7pPr marL="2971800" indent="-228600" algn="ctr" eaLnBrk="0" fontAlgn="base" hangingPunct="0">
              <a:spcBef>
                <a:spcPct val="20000"/>
              </a:spcBef>
              <a:spcAft>
                <a:spcPct val="0"/>
              </a:spcAft>
              <a:defRPr>
                <a:solidFill>
                  <a:schemeClr val="bg1"/>
                </a:solidFill>
              </a:defRPr>
            </a:lvl7pPr>
            <a:lvl8pPr marL="3429000" indent="-228600" algn="ctr" eaLnBrk="0" fontAlgn="base" hangingPunct="0">
              <a:spcBef>
                <a:spcPct val="20000"/>
              </a:spcBef>
              <a:spcAft>
                <a:spcPct val="0"/>
              </a:spcAft>
              <a:defRPr>
                <a:solidFill>
                  <a:schemeClr val="bg1"/>
                </a:solidFill>
              </a:defRPr>
            </a:lvl8pPr>
            <a:lvl9pPr marL="3886200" indent="-228600" algn="ctr" eaLnBrk="0" fontAlgn="base" hangingPunct="0">
              <a:spcBef>
                <a:spcPct val="20000"/>
              </a:spcBef>
              <a:spcAft>
                <a:spcPct val="0"/>
              </a:spcAft>
              <a:defRPr>
                <a:solidFill>
                  <a:schemeClr val="bg1"/>
                </a:solidFill>
              </a:defRPr>
            </a:lvl9pPr>
          </a:lstStyle>
          <a:p>
            <a:r>
              <a:rPr lang="en-GB" altLang="zh-CN" sz="2500" dirty="0">
                <a:solidFill>
                  <a:srgbClr val="EFDB6D"/>
                </a:solidFill>
              </a:rPr>
              <a:t>Andranik Barseghyan </a:t>
            </a:r>
            <a:endParaRPr lang="en-GB" altLang="zh-CN" sz="2500" dirty="0">
              <a:solidFill>
                <a:srgbClr val="EFDB6D"/>
              </a:solidFill>
            </a:endParaRPr>
          </a:p>
        </p:txBody>
      </p:sp>
    </p:spTree>
    <p:custDataLst>
      <p:tags r:id="rId4"/>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153" name="AutoShape 9"/>
          <p:cNvCxnSpPr>
            <a:cxnSpLocks noChangeShapeType="1"/>
          </p:cNvCxnSpPr>
          <p:nvPr>
            <p:custDataLst>
              <p:tags r:id="rId1"/>
            </p:custDataLst>
          </p:nvPr>
        </p:nvCxnSpPr>
        <p:spPr bwMode="auto">
          <a:xfrm>
            <a:off x="5393690" y="1089025"/>
            <a:ext cx="0" cy="4679950"/>
          </a:xfrm>
          <a:prstGeom prst="straightConnector1">
            <a:avLst/>
          </a:prstGeom>
          <a:noFill/>
          <a:ln w="12700"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01" name="Text Box 100"/>
          <p:cNvSpPr txBox="1"/>
          <p:nvPr/>
        </p:nvSpPr>
        <p:spPr>
          <a:xfrm>
            <a:off x="123190" y="890905"/>
            <a:ext cx="4639310" cy="521970"/>
          </a:xfrm>
          <a:prstGeom prst="rect">
            <a:avLst/>
          </a:prstGeom>
          <a:noFill/>
          <a:ln w="9525">
            <a:noFill/>
          </a:ln>
        </p:spPr>
        <p:txBody>
          <a:bodyPr wrap="square">
            <a:spAutoFit/>
          </a:bodyPr>
          <a:p>
            <a:pPr indent="0"/>
            <a:r>
              <a:rPr lang="en-US" sz="2800" b="0">
                <a:solidFill>
                  <a:schemeClr val="bg2"/>
                </a:solidFill>
                <a:latin typeface="Calibri" panose="020F0502020204030204" charset="0"/>
                <a:ea typeface="SimSun" panose="02010600030101010101" pitchFamily="2" charset="-122"/>
              </a:rPr>
              <a:t>Configurable and Extensibl</a:t>
            </a:r>
            <a:endParaRPr lang="en-US" altLang="en-US" sz="2800" b="0">
              <a:solidFill>
                <a:schemeClr val="bg2"/>
              </a:solidFill>
              <a:latin typeface="Calibri" panose="020F0502020204030204" charset="0"/>
              <a:ea typeface="SimSun" panose="02010600030101010101" pitchFamily="2" charset="-122"/>
            </a:endParaRPr>
          </a:p>
        </p:txBody>
      </p:sp>
      <p:sp>
        <p:nvSpPr>
          <p:cNvPr id="8" name="Text Box 7"/>
          <p:cNvSpPr txBox="1"/>
          <p:nvPr/>
        </p:nvSpPr>
        <p:spPr>
          <a:xfrm>
            <a:off x="123190" y="1412558"/>
            <a:ext cx="5080000" cy="4799965"/>
          </a:xfrm>
          <a:prstGeom prst="rect">
            <a:avLst/>
          </a:prstGeom>
          <a:noFill/>
          <a:ln w="9525">
            <a:noFill/>
          </a:ln>
        </p:spPr>
        <p:txBody>
          <a:bodyPr>
            <a:spAutoFit/>
          </a:bodyPr>
          <a:p>
            <a:pPr marL="285750" indent="-285750">
              <a:buFont typeface="Wingdings" panose="05000000000000000000" charset="0"/>
              <a:buChar char="Ø"/>
            </a:pPr>
            <a:r>
              <a:rPr lang="en-US" b="0">
                <a:solidFill>
                  <a:srgbClr val="FFFFFF"/>
                </a:solidFill>
                <a:latin typeface="Segoe UI" panose="020B0502040204020203" charset="0"/>
              </a:rPr>
              <a:t>Many of Elasticsearch configurations can be changed while Elasticsearch is running, but some will require a restart (and in some cases reindexing). Most configurations can be changed using the REST API too.</a:t>
            </a:r>
            <a:endParaRPr lang="en-US" b="0">
              <a:solidFill>
                <a:srgbClr val="FFFFFF"/>
              </a:solidFill>
              <a:latin typeface="Segoe UI" panose="020B0502040204020203" charset="0"/>
            </a:endParaRPr>
          </a:p>
          <a:p>
            <a:pPr marL="285750" indent="-285750">
              <a:buFont typeface="Wingdings" panose="05000000000000000000" charset="0"/>
              <a:buChar char="Ø"/>
            </a:pPr>
            <a:r>
              <a:rPr lang="en-GB" altLang="en-US"/>
              <a:t>Elasticsearch has several extension points - namely site plugins (let you serve static content from ES - like monitoring javascript apps), rivers (for feeding data into Elasticsearch), and plugins that let you add modules or components within Elasticsearch itself. This allows you to switch almost every part of Elasticsearch if so you choose, fairly easily.</a:t>
            </a:r>
            <a:endParaRPr lang="en-GB" altLang="en-US"/>
          </a:p>
          <a:p>
            <a:pPr marL="285750" indent="-285750">
              <a:buFont typeface="Wingdings" panose="05000000000000000000" charset="0"/>
              <a:buChar char="Ø"/>
            </a:pPr>
            <a:r>
              <a:rPr lang="en-GB" altLang="en-US"/>
              <a:t>If you need to create additional REST endpoints to your Elasticsearch cluster, that is easily done as well.</a:t>
            </a:r>
            <a:endParaRPr lang="en-GB" altLang="en-US"/>
          </a:p>
        </p:txBody>
      </p:sp>
      <p:sp>
        <p:nvSpPr>
          <p:cNvPr id="9" name="Text Box 8"/>
          <p:cNvSpPr txBox="1"/>
          <p:nvPr/>
        </p:nvSpPr>
        <p:spPr>
          <a:xfrm>
            <a:off x="5510530" y="1184275"/>
            <a:ext cx="4055745" cy="521970"/>
          </a:xfrm>
          <a:prstGeom prst="rect">
            <a:avLst/>
          </a:prstGeom>
          <a:noFill/>
          <a:ln w="9525">
            <a:noFill/>
          </a:ln>
        </p:spPr>
        <p:txBody>
          <a:bodyPr wrap="square">
            <a:spAutoFit/>
          </a:bodyPr>
          <a:p>
            <a:pPr indent="0"/>
            <a:r>
              <a:rPr lang="en-US" sz="2800" b="1">
                <a:solidFill>
                  <a:schemeClr val="bg2"/>
                </a:solidFill>
                <a:latin typeface="Segoe UI" panose="020B0502040204020203" charset="0"/>
              </a:rPr>
              <a:t>Document Oriented</a:t>
            </a:r>
            <a:endParaRPr lang="en-US" altLang="en-US" sz="2800" b="1">
              <a:solidFill>
                <a:schemeClr val="bg2"/>
              </a:solidFill>
              <a:latin typeface="Segoe UI" panose="020B0502040204020203" charset="0"/>
            </a:endParaRPr>
          </a:p>
        </p:txBody>
      </p:sp>
      <p:sp>
        <p:nvSpPr>
          <p:cNvPr id="10" name="Text Box 9"/>
          <p:cNvSpPr txBox="1"/>
          <p:nvPr/>
        </p:nvSpPr>
        <p:spPr>
          <a:xfrm>
            <a:off x="5593715" y="1813878"/>
            <a:ext cx="5080000" cy="1476375"/>
          </a:xfrm>
          <a:prstGeom prst="rect">
            <a:avLst/>
          </a:prstGeom>
          <a:noFill/>
          <a:ln w="9525">
            <a:noFill/>
          </a:ln>
        </p:spPr>
        <p:txBody>
          <a:bodyPr>
            <a:spAutoFit/>
          </a:bodyPr>
          <a:p>
            <a:pPr marL="285750" indent="-285750">
              <a:buFont typeface="Wingdings" panose="05000000000000000000" charset="0"/>
              <a:buChar char="Ø"/>
            </a:pPr>
            <a:r>
              <a:rPr lang="en-US" b="0">
                <a:solidFill>
                  <a:srgbClr val="FFFFFF"/>
                </a:solidFill>
                <a:latin typeface="Segoe UI" panose="020B0502040204020203" charset="0"/>
              </a:rPr>
              <a:t>Store complex real world entities in Elasticsearch as structured JSON documents. All fields are indexed by default, and all the indices can be used in a single query, to return results at breath taking speed.</a:t>
            </a:r>
            <a:endParaRPr lang="en-US" altLang="en-US" b="0">
              <a:solidFill>
                <a:srgbClr val="FFFFFF"/>
              </a:solidFill>
              <a:latin typeface="Segoe UI" panose="020B0502040204020203" charset="0"/>
            </a:endParaRPr>
          </a:p>
        </p:txBody>
      </p:sp>
      <p:sp>
        <p:nvSpPr>
          <p:cNvPr id="11" name="Text Box 10"/>
          <p:cNvSpPr txBox="1"/>
          <p:nvPr/>
        </p:nvSpPr>
        <p:spPr>
          <a:xfrm>
            <a:off x="5510530" y="3290570"/>
            <a:ext cx="4710430" cy="521970"/>
          </a:xfrm>
          <a:prstGeom prst="rect">
            <a:avLst/>
          </a:prstGeom>
          <a:noFill/>
          <a:ln w="9525">
            <a:noFill/>
          </a:ln>
        </p:spPr>
        <p:txBody>
          <a:bodyPr wrap="square">
            <a:spAutoFit/>
          </a:bodyPr>
          <a:p>
            <a:pPr indent="0"/>
            <a:r>
              <a:rPr lang="en-US" sz="2800" b="1">
                <a:solidFill>
                  <a:schemeClr val="bg2"/>
                </a:solidFill>
                <a:latin typeface="Segoe UI" panose="020B0502040204020203" charset="0"/>
              </a:rPr>
              <a:t>Per-operation Persistence</a:t>
            </a:r>
            <a:endParaRPr lang="en-US" altLang="en-US" sz="2800" b="1">
              <a:solidFill>
                <a:schemeClr val="bg2"/>
              </a:solidFill>
              <a:latin typeface="Segoe UI" panose="020B0502040204020203" charset="0"/>
            </a:endParaRPr>
          </a:p>
        </p:txBody>
      </p:sp>
      <p:sp>
        <p:nvSpPr>
          <p:cNvPr id="12" name="Text Box 11"/>
          <p:cNvSpPr txBox="1"/>
          <p:nvPr/>
        </p:nvSpPr>
        <p:spPr>
          <a:xfrm>
            <a:off x="5593715" y="3936365"/>
            <a:ext cx="5080000" cy="1198880"/>
          </a:xfrm>
          <a:prstGeom prst="rect">
            <a:avLst/>
          </a:prstGeom>
          <a:noFill/>
          <a:ln w="9525">
            <a:noFill/>
          </a:ln>
        </p:spPr>
        <p:txBody>
          <a:bodyPr>
            <a:spAutoFit/>
          </a:bodyPr>
          <a:p>
            <a:pPr marL="285750" indent="-285750">
              <a:buFont typeface="Wingdings" panose="05000000000000000000" charset="0"/>
              <a:buChar char="Ø"/>
            </a:pPr>
            <a:r>
              <a:rPr lang="en-US" b="0">
                <a:solidFill>
                  <a:srgbClr val="92D050"/>
                </a:solidFill>
                <a:latin typeface="Times New Roman" panose="02020603050405020304" charset="0"/>
                <a:ea typeface="SimSun" panose="02010600030101010101" pitchFamily="2" charset="-122"/>
              </a:rPr>
              <a:t> </a:t>
            </a:r>
            <a:r>
              <a:rPr lang="en-US" b="0">
                <a:solidFill>
                  <a:srgbClr val="FFFFFF"/>
                </a:solidFill>
                <a:latin typeface="Calibri" panose="020F0502020204030204" charset="0"/>
                <a:ea typeface="SimSun" panose="02010600030101010101" pitchFamily="2" charset="-122"/>
              </a:rPr>
              <a:t>Elasticsearch puts your data safety first. Document changes are recorded in transaction logs on multiple nodes in the cluster to minimize the chance of any data loss</a:t>
            </a:r>
            <a:endParaRPr lang="en-GB" altLang="en-US"/>
          </a:p>
        </p:txBody>
      </p:sp>
      <p:pic>
        <p:nvPicPr>
          <p:cNvPr id="14" name="Picture 13" descr="relating_docs"/>
          <p:cNvPicPr>
            <a:picLocks noChangeAspect="1"/>
          </p:cNvPicPr>
          <p:nvPr/>
        </p:nvPicPr>
        <p:blipFill>
          <a:blip r:embed="rId2"/>
          <a:stretch>
            <a:fillRect/>
          </a:stretch>
        </p:blipFill>
        <p:spPr>
          <a:xfrm>
            <a:off x="8651875" y="4825365"/>
            <a:ext cx="3528695" cy="2023745"/>
          </a:xfrm>
          <a:prstGeom prst="rect">
            <a:avLst/>
          </a:prstGeom>
        </p:spPr>
      </p:pic>
      <p:sp>
        <p:nvSpPr>
          <p:cNvPr id="2" name="Text Box 1"/>
          <p:cNvSpPr txBox="1"/>
          <p:nvPr/>
        </p:nvSpPr>
        <p:spPr>
          <a:xfrm>
            <a:off x="6244590" y="5375910"/>
            <a:ext cx="2083435" cy="953135"/>
          </a:xfrm>
          <a:prstGeom prst="rect">
            <a:avLst/>
          </a:prstGeom>
          <a:noFill/>
        </p:spPr>
        <p:txBody>
          <a:bodyPr wrap="square" rtlCol="0" anchor="t">
            <a:spAutoFit/>
          </a:bodyPr>
          <a:p>
            <a:pPr marL="285750" indent="-285750">
              <a:buFont typeface="Wingdings" panose="05000000000000000000" charset="0"/>
              <a:buChar char="Ø"/>
            </a:pPr>
            <a:r>
              <a:rPr lang="en-GB" sz="2000">
                <a:solidFill>
                  <a:schemeClr val="tx1"/>
                </a:solidFill>
                <a:latin typeface="Times New Roman" panose="02020603050405020304" charset="0"/>
                <a:ea typeface="SimSun" panose="02010600030101010101" pitchFamily="2" charset="-122"/>
                <a:sym typeface="+mn-ea"/>
              </a:rPr>
              <a:t>Stemer</a:t>
            </a:r>
            <a:endParaRPr lang="en-GB">
              <a:solidFill>
                <a:schemeClr val="tx1"/>
              </a:solidFill>
              <a:latin typeface="Times New Roman" panose="02020603050405020304" charset="0"/>
              <a:ea typeface="SimSun" panose="02010600030101010101" pitchFamily="2" charset="-122"/>
              <a:sym typeface="+mn-ea"/>
            </a:endParaRPr>
          </a:p>
          <a:p>
            <a:pPr marL="285750" indent="-285750">
              <a:buFont typeface="Wingdings" panose="05000000000000000000" charset="0"/>
              <a:buChar char="Ø"/>
            </a:pPr>
            <a:r>
              <a:rPr lang="en-GB">
                <a:solidFill>
                  <a:schemeClr val="tx1"/>
                </a:solidFill>
              </a:rPr>
              <a:t>Soundex</a:t>
            </a:r>
            <a:endParaRPr lang="en-GB">
              <a:solidFill>
                <a:schemeClr val="tx1"/>
              </a:solidFill>
            </a:endParaRPr>
          </a:p>
          <a:p>
            <a:pPr marL="285750" indent="-285750">
              <a:buFont typeface="Wingdings" panose="05000000000000000000" charset="0"/>
              <a:buChar char="Ø"/>
            </a:pPr>
            <a:r>
              <a:rPr lang="en-GB">
                <a:solidFill>
                  <a:schemeClr val="tx1"/>
                </a:solidFill>
              </a:rPr>
              <a:t>Ngramn</a:t>
            </a:r>
            <a:endParaRPr lang="en-GB">
              <a:solidFill>
                <a:schemeClr val="tx1"/>
              </a:solidFill>
            </a:endParaRPr>
          </a:p>
        </p:txBody>
      </p:sp>
    </p:spTree>
    <p:custDataLst>
      <p:tags r:id="rId3"/>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171" name="直接连接符 4"/>
          <p:cNvCxnSpPr>
            <a:cxnSpLocks noChangeShapeType="1"/>
          </p:cNvCxnSpPr>
          <p:nvPr>
            <p:custDataLst>
              <p:tags r:id="rId1"/>
            </p:custDataLst>
          </p:nvPr>
        </p:nvCxnSpPr>
        <p:spPr bwMode="auto">
          <a:xfrm>
            <a:off x="5227955" y="1498600"/>
            <a:ext cx="3810" cy="2228215"/>
          </a:xfrm>
          <a:prstGeom prst="line">
            <a:avLst/>
          </a:prstGeom>
          <a:noFill/>
          <a:ln w="12700"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1" name="Text Box 10"/>
          <p:cNvSpPr txBox="1"/>
          <p:nvPr/>
        </p:nvSpPr>
        <p:spPr>
          <a:xfrm>
            <a:off x="76200" y="1418907"/>
            <a:ext cx="5080000" cy="1753235"/>
          </a:xfrm>
          <a:prstGeom prst="rect">
            <a:avLst/>
          </a:prstGeom>
          <a:noFill/>
          <a:ln w="9525">
            <a:noFill/>
          </a:ln>
        </p:spPr>
        <p:txBody>
          <a:bodyPr>
            <a:spAutoFit/>
          </a:bodyPr>
          <a:p>
            <a:pPr marL="171450" indent="-171450">
              <a:buFont typeface="Wingdings" panose="05000000000000000000" charset="0"/>
              <a:buChar char="Ø"/>
            </a:pPr>
            <a:r>
              <a:rPr lang="en-GB" altLang="en-US" b="0">
                <a:solidFill>
                  <a:srgbClr val="FFFFFF"/>
                </a:solidFill>
                <a:latin typeface="Calibri" panose="020F0502020204030204" charset="0"/>
                <a:ea typeface="SimSun" panose="02010600030101010101" pitchFamily="2" charset="-122"/>
              </a:rPr>
              <a:t> </a:t>
            </a:r>
            <a:r>
              <a:rPr lang="en-US" b="0">
                <a:solidFill>
                  <a:srgbClr val="FFFFFF"/>
                </a:solidFill>
                <a:latin typeface="Calibri" panose="020F0502020204030204" charset="0"/>
                <a:ea typeface="SimSun" panose="02010600030101010101" pitchFamily="2" charset="-122"/>
              </a:rPr>
              <a:t>Elasticsearch allows you to get started easily. Toss it a JSON document and it will try to detect the data structure, index the data and make it searchable. Later, apply your domain specific knowledge of your data to customize how your data is indexed.</a:t>
            </a:r>
            <a:endParaRPr lang="en-GB" altLang="en-US"/>
          </a:p>
        </p:txBody>
      </p:sp>
      <p:sp>
        <p:nvSpPr>
          <p:cNvPr id="12" name="Text Box 11"/>
          <p:cNvSpPr txBox="1"/>
          <p:nvPr/>
        </p:nvSpPr>
        <p:spPr>
          <a:xfrm>
            <a:off x="385445" y="896620"/>
            <a:ext cx="2565400" cy="521970"/>
          </a:xfrm>
          <a:prstGeom prst="rect">
            <a:avLst/>
          </a:prstGeom>
          <a:noFill/>
          <a:ln w="9525">
            <a:noFill/>
          </a:ln>
        </p:spPr>
        <p:txBody>
          <a:bodyPr wrap="square">
            <a:spAutoFit/>
          </a:bodyPr>
          <a:p>
            <a:pPr indent="0" algn="l"/>
            <a:r>
              <a:rPr lang="en-GB" altLang="en-US" sz="2800" b="0">
                <a:solidFill>
                  <a:schemeClr val="bg2"/>
                </a:solidFill>
                <a:latin typeface="Calibri" panose="020F0502020204030204" charset="0"/>
                <a:ea typeface="SimSun" panose="02010600030101010101" pitchFamily="2" charset="-122"/>
              </a:rPr>
              <a:t>Schema free</a:t>
            </a:r>
            <a:endParaRPr lang="en-GB" altLang="en-US" sz="2800" b="0">
              <a:solidFill>
                <a:schemeClr val="bg2"/>
              </a:solidFill>
              <a:latin typeface="Calibri" panose="020F0502020204030204" charset="0"/>
              <a:ea typeface="SimSun" panose="02010600030101010101" pitchFamily="2" charset="-122"/>
            </a:endParaRPr>
          </a:p>
        </p:txBody>
      </p:sp>
      <p:sp>
        <p:nvSpPr>
          <p:cNvPr id="13" name="Text Box 12"/>
          <p:cNvSpPr txBox="1"/>
          <p:nvPr/>
        </p:nvSpPr>
        <p:spPr>
          <a:xfrm>
            <a:off x="5409565" y="1498600"/>
            <a:ext cx="3996055" cy="521970"/>
          </a:xfrm>
          <a:prstGeom prst="rect">
            <a:avLst/>
          </a:prstGeom>
          <a:noFill/>
          <a:ln w="9525">
            <a:noFill/>
          </a:ln>
        </p:spPr>
        <p:txBody>
          <a:bodyPr wrap="square">
            <a:spAutoFit/>
          </a:bodyPr>
          <a:p>
            <a:pPr indent="0" algn="l"/>
            <a:r>
              <a:rPr lang="en-US" sz="2800" b="0">
                <a:solidFill>
                  <a:schemeClr val="bg2"/>
                </a:solidFill>
                <a:latin typeface="Calibri" panose="020F0502020204030204" charset="0"/>
                <a:ea typeface="SimSun" panose="02010600030101010101" pitchFamily="2" charset="-122"/>
              </a:rPr>
              <a:t>Conflict management</a:t>
            </a:r>
            <a:endParaRPr lang="en-US" altLang="en-US" sz="2800" b="0">
              <a:solidFill>
                <a:schemeClr val="bg2"/>
              </a:solidFill>
              <a:latin typeface="Calibri" panose="020F0502020204030204" charset="0"/>
              <a:ea typeface="SimSun" panose="02010600030101010101" pitchFamily="2" charset="-122"/>
            </a:endParaRPr>
          </a:p>
        </p:txBody>
      </p:sp>
      <p:sp>
        <p:nvSpPr>
          <p:cNvPr id="14" name="Text Box 13"/>
          <p:cNvSpPr txBox="1"/>
          <p:nvPr/>
        </p:nvSpPr>
        <p:spPr>
          <a:xfrm>
            <a:off x="5409565" y="2309813"/>
            <a:ext cx="5080000" cy="1198880"/>
          </a:xfrm>
          <a:prstGeom prst="rect">
            <a:avLst/>
          </a:prstGeom>
          <a:noFill/>
          <a:ln w="9525">
            <a:noFill/>
          </a:ln>
        </p:spPr>
        <p:txBody>
          <a:bodyPr>
            <a:spAutoFit/>
          </a:bodyPr>
          <a:p>
            <a:pPr marL="285750" indent="-285750">
              <a:buFont typeface="Wingdings" panose="05000000000000000000" charset="0"/>
              <a:buChar char="Ø"/>
            </a:pPr>
            <a:r>
              <a:rPr lang="en-US" b="0">
                <a:solidFill>
                  <a:srgbClr val="FFFFFF"/>
                </a:solidFill>
                <a:latin typeface="Segoe UI" panose="020B0502040204020203" charset="0"/>
              </a:rPr>
              <a:t>Optimistic version control can be used where needed to ensure that data is never lost due to conflicting changes from multiple processes.</a:t>
            </a:r>
            <a:endParaRPr lang="en-GB" altLang="en-US"/>
          </a:p>
        </p:txBody>
      </p:sp>
      <p:sp>
        <p:nvSpPr>
          <p:cNvPr id="15" name="Text Box 14"/>
          <p:cNvSpPr txBox="1"/>
          <p:nvPr/>
        </p:nvSpPr>
        <p:spPr>
          <a:xfrm>
            <a:off x="3098165" y="4027805"/>
            <a:ext cx="3896360" cy="521970"/>
          </a:xfrm>
          <a:prstGeom prst="rect">
            <a:avLst/>
          </a:prstGeom>
          <a:noFill/>
          <a:ln w="9525">
            <a:noFill/>
          </a:ln>
        </p:spPr>
        <p:txBody>
          <a:bodyPr wrap="square">
            <a:spAutoFit/>
          </a:bodyPr>
          <a:p>
            <a:pPr indent="0" algn="ctr"/>
            <a:r>
              <a:rPr lang="en-US" sz="2800" b="0">
                <a:solidFill>
                  <a:schemeClr val="bg2"/>
                </a:solidFill>
                <a:latin typeface="Calibri" panose="020F0502020204030204" charset="0"/>
                <a:ea typeface="SimSun" panose="02010600030101010101" pitchFamily="2" charset="-122"/>
              </a:rPr>
              <a:t>Active community</a:t>
            </a:r>
            <a:endParaRPr lang="en-US" altLang="en-US" sz="2800" b="0">
              <a:solidFill>
                <a:schemeClr val="bg2"/>
              </a:solidFill>
              <a:latin typeface="Calibri" panose="020F0502020204030204" charset="0"/>
              <a:ea typeface="SimSun" panose="02010600030101010101" pitchFamily="2" charset="-122"/>
            </a:endParaRPr>
          </a:p>
        </p:txBody>
      </p:sp>
      <p:sp>
        <p:nvSpPr>
          <p:cNvPr id="16" name="Text Box 15"/>
          <p:cNvSpPr txBox="1"/>
          <p:nvPr/>
        </p:nvSpPr>
        <p:spPr>
          <a:xfrm>
            <a:off x="385445" y="4549775"/>
            <a:ext cx="10789285" cy="1198880"/>
          </a:xfrm>
          <a:prstGeom prst="rect">
            <a:avLst/>
          </a:prstGeom>
          <a:noFill/>
          <a:ln w="9525">
            <a:noFill/>
          </a:ln>
        </p:spPr>
        <p:txBody>
          <a:bodyPr wrap="square">
            <a:spAutoFit/>
          </a:bodyPr>
          <a:p>
            <a:pPr marL="171450" indent="-171450">
              <a:buFont typeface="Wingdings" panose="05000000000000000000" charset="0"/>
              <a:buChar char="Ø"/>
            </a:pPr>
            <a:r>
              <a:rPr lang="en-GB" altLang="en-US" b="0">
                <a:solidFill>
                  <a:srgbClr val="FFFFFF"/>
                </a:solidFill>
                <a:latin typeface="Calibri" panose="020F0502020204030204" charset="0"/>
                <a:ea typeface="SimSun" panose="02010600030101010101" pitchFamily="2" charset="-122"/>
              </a:rPr>
              <a:t> </a:t>
            </a:r>
            <a:r>
              <a:rPr lang="en-US" b="0">
                <a:solidFill>
                  <a:srgbClr val="FFFFFF"/>
                </a:solidFill>
                <a:latin typeface="Calibri" panose="020F0502020204030204" charset="0"/>
                <a:ea typeface="SimSun" panose="02010600030101010101" pitchFamily="2" charset="-122"/>
              </a:rPr>
              <a:t>The community, other than creating nice tools and plugins, is very helpful and supporting. The overall vibe is really great, and this is an important metric of any OSS project</a:t>
            </a:r>
            <a:endParaRPr lang="en-US" b="0">
              <a:solidFill>
                <a:srgbClr val="FFFFFF"/>
              </a:solidFill>
              <a:latin typeface="Calibri" panose="020F0502020204030204" charset="0"/>
              <a:ea typeface="SimSun" panose="02010600030101010101" pitchFamily="2" charset="-122"/>
            </a:endParaRPr>
          </a:p>
          <a:p>
            <a:pPr marL="171450" indent="-171450">
              <a:buFont typeface="Wingdings" panose="05000000000000000000" charset="0"/>
              <a:buChar char="Ø"/>
            </a:pPr>
            <a:r>
              <a:rPr lang="en-GB" altLang="en-US"/>
              <a:t> There are also some books currently being written by community members, and many blog posts around the net sharing experiences and knowledge</a:t>
            </a:r>
            <a:endParaRPr lang="en-GB" altLang="en-US"/>
          </a:p>
        </p:txBody>
      </p:sp>
    </p:spTree>
    <p:custDataLst>
      <p:tags r:id="rId2"/>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205" name="AutoShape 4"/>
          <p:cNvCxnSpPr>
            <a:cxnSpLocks noChangeShapeType="1"/>
            <a:endCxn id="8208" idx="2"/>
          </p:cNvCxnSpPr>
          <p:nvPr>
            <p:custDataLst>
              <p:tags r:id="rId1"/>
            </p:custDataLst>
          </p:nvPr>
        </p:nvCxnSpPr>
        <p:spPr bwMode="auto">
          <a:xfrm flipH="1">
            <a:off x="633730" y="1430655"/>
            <a:ext cx="39370" cy="4626610"/>
          </a:xfrm>
          <a:prstGeom prst="straightConnector1">
            <a:avLst/>
          </a:prstGeom>
          <a:noFill/>
          <a:ln w="12700"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8206" name="AutoShape 5"/>
          <p:cNvSpPr>
            <a:spLocks noChangeArrowheads="1"/>
          </p:cNvSpPr>
          <p:nvPr>
            <p:custDataLst>
              <p:tags r:id="rId2"/>
            </p:custDataLst>
          </p:nvPr>
        </p:nvSpPr>
        <p:spPr bwMode="auto">
          <a:xfrm>
            <a:off x="481965" y="1430655"/>
            <a:ext cx="1232535" cy="524510"/>
          </a:xfrm>
          <a:prstGeom prst="hexagon">
            <a:avLst>
              <a:gd name="adj" fmla="val 30301"/>
              <a:gd name="vf" fmla="val 115470"/>
            </a:avLst>
          </a:prstGeom>
          <a:solidFill>
            <a:schemeClr val="tx1"/>
          </a:solidFill>
          <a:ln>
            <a:solidFill>
              <a:schemeClr val="tx1"/>
            </a:solidFill>
          </a:ln>
          <a:effectLst/>
        </p:spPr>
        <p:txBody>
          <a:bodyPr wrap="square" anchor="ctr">
            <a:normAutofit/>
          </a:bodyPr>
          <a:lstStyle>
            <a:lvl1pPr>
              <a:spcBef>
                <a:spcPct val="20000"/>
              </a:spcBef>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1pPr>
            <a:lvl2pPr marL="742950" indent="-285750">
              <a:spcBef>
                <a:spcPct val="20000"/>
              </a:spcBef>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2pPr>
            <a:lvl3pPr marL="1143000" indent="-228600">
              <a:spcBef>
                <a:spcPct val="20000"/>
              </a:spcBef>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3pPr>
            <a:lvl4pPr marL="1600200" indent="-228600">
              <a:spcBef>
                <a:spcPct val="20000"/>
              </a:spcBef>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4pPr>
            <a:lvl5pPr marL="2057400" indent="-228600">
              <a:spcBef>
                <a:spcPct val="20000"/>
              </a:spcBef>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5pPr>
            <a:lvl6pPr marL="2514600" indent="-228600" eaLnBrk="0" fontAlgn="base" hangingPunct="0">
              <a:spcBef>
                <a:spcPct val="20000"/>
              </a:spcBef>
              <a:spcAft>
                <a:spcPct val="0"/>
              </a:spcAft>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6pPr>
            <a:lvl7pPr marL="2971800" indent="-228600" eaLnBrk="0" fontAlgn="base" hangingPunct="0">
              <a:spcBef>
                <a:spcPct val="20000"/>
              </a:spcBef>
              <a:spcAft>
                <a:spcPct val="0"/>
              </a:spcAft>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7pPr>
            <a:lvl8pPr marL="3429000" indent="-228600" eaLnBrk="0" fontAlgn="base" hangingPunct="0">
              <a:spcBef>
                <a:spcPct val="20000"/>
              </a:spcBef>
              <a:spcAft>
                <a:spcPct val="0"/>
              </a:spcAft>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8pPr>
            <a:lvl9pPr marL="3886200" indent="-228600" eaLnBrk="0" fontAlgn="base" hangingPunct="0">
              <a:spcBef>
                <a:spcPct val="20000"/>
              </a:spcBef>
              <a:spcAft>
                <a:spcPct val="0"/>
              </a:spcAft>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9pPr>
          </a:lstStyle>
          <a:p>
            <a:pPr algn="l" eaLnBrk="1" hangingPunct="1">
              <a:spcBef>
                <a:spcPct val="0"/>
              </a:spcBef>
              <a:buFontTx/>
              <a:buNone/>
            </a:pPr>
            <a:r>
              <a:rPr lang="en-GB" altLang="zh-CN" sz="1600" b="1">
                <a:solidFill>
                  <a:schemeClr val="hlink"/>
                </a:solidFill>
                <a:latin typeface="+mn-lt"/>
                <a:ea typeface="+mn-ea"/>
              </a:rPr>
              <a:t>Cluster </a:t>
            </a:r>
            <a:endParaRPr lang="en-GB" altLang="zh-CN" sz="1600" b="1">
              <a:solidFill>
                <a:schemeClr val="hlink"/>
              </a:solidFill>
              <a:latin typeface="+mn-lt"/>
              <a:ea typeface="+mn-ea"/>
            </a:endParaRPr>
          </a:p>
        </p:txBody>
      </p:sp>
      <p:sp>
        <p:nvSpPr>
          <p:cNvPr id="8207" name="AutoShape 6"/>
          <p:cNvSpPr>
            <a:spLocks noChangeArrowheads="1"/>
          </p:cNvSpPr>
          <p:nvPr>
            <p:custDataLst>
              <p:tags r:id="rId3"/>
            </p:custDataLst>
          </p:nvPr>
        </p:nvSpPr>
        <p:spPr bwMode="auto">
          <a:xfrm>
            <a:off x="481965" y="4307205"/>
            <a:ext cx="1233170" cy="501650"/>
          </a:xfrm>
          <a:prstGeom prst="hexagon">
            <a:avLst>
              <a:gd name="adj" fmla="val 30301"/>
              <a:gd name="vf" fmla="val 115470"/>
            </a:avLst>
          </a:prstGeom>
          <a:solidFill>
            <a:schemeClr val="tx1"/>
          </a:solidFill>
          <a:ln>
            <a:solidFill>
              <a:schemeClr val="tx1"/>
            </a:solidFill>
          </a:ln>
          <a:effectLst/>
        </p:spPr>
        <p:txBody>
          <a:bodyPr wrap="square" anchor="ctr">
            <a:normAutofit/>
          </a:bodyPr>
          <a:lstStyle>
            <a:lvl1pPr>
              <a:spcBef>
                <a:spcPct val="20000"/>
              </a:spcBef>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1pPr>
            <a:lvl2pPr marL="742950" indent="-285750">
              <a:spcBef>
                <a:spcPct val="20000"/>
              </a:spcBef>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2pPr>
            <a:lvl3pPr marL="1143000" indent="-228600">
              <a:spcBef>
                <a:spcPct val="20000"/>
              </a:spcBef>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3pPr>
            <a:lvl4pPr marL="1600200" indent="-228600">
              <a:spcBef>
                <a:spcPct val="20000"/>
              </a:spcBef>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4pPr>
            <a:lvl5pPr marL="2057400" indent="-228600">
              <a:spcBef>
                <a:spcPct val="20000"/>
              </a:spcBef>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5pPr>
            <a:lvl6pPr marL="2514600" indent="-228600" eaLnBrk="0" fontAlgn="base" hangingPunct="0">
              <a:spcBef>
                <a:spcPct val="20000"/>
              </a:spcBef>
              <a:spcAft>
                <a:spcPct val="0"/>
              </a:spcAft>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6pPr>
            <a:lvl7pPr marL="2971800" indent="-228600" eaLnBrk="0" fontAlgn="base" hangingPunct="0">
              <a:spcBef>
                <a:spcPct val="20000"/>
              </a:spcBef>
              <a:spcAft>
                <a:spcPct val="0"/>
              </a:spcAft>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7pPr>
            <a:lvl8pPr marL="3429000" indent="-228600" eaLnBrk="0" fontAlgn="base" hangingPunct="0">
              <a:spcBef>
                <a:spcPct val="20000"/>
              </a:spcBef>
              <a:spcAft>
                <a:spcPct val="0"/>
              </a:spcAft>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8pPr>
            <a:lvl9pPr marL="3886200" indent="-228600" eaLnBrk="0" fontAlgn="base" hangingPunct="0">
              <a:spcBef>
                <a:spcPct val="20000"/>
              </a:spcBef>
              <a:spcAft>
                <a:spcPct val="0"/>
              </a:spcAft>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9pPr>
          </a:lstStyle>
          <a:p>
            <a:pPr algn="l" eaLnBrk="1" hangingPunct="1">
              <a:spcBef>
                <a:spcPct val="0"/>
              </a:spcBef>
              <a:buFontTx/>
              <a:buNone/>
            </a:pPr>
            <a:r>
              <a:rPr lang="en-GB" altLang="zh-CN" sz="1600" b="1">
                <a:solidFill>
                  <a:schemeClr val="hlink"/>
                </a:solidFill>
                <a:latin typeface="+mn-lt"/>
                <a:ea typeface="+mn-ea"/>
              </a:rPr>
              <a:t>Index</a:t>
            </a:r>
            <a:endParaRPr lang="en-GB" altLang="zh-CN" sz="1600" b="1">
              <a:solidFill>
                <a:schemeClr val="hlink"/>
              </a:solidFill>
              <a:latin typeface="+mn-lt"/>
              <a:ea typeface="+mn-ea"/>
            </a:endParaRPr>
          </a:p>
        </p:txBody>
      </p:sp>
      <p:sp>
        <p:nvSpPr>
          <p:cNvPr id="8208" name="AutoShape 7"/>
          <p:cNvSpPr>
            <a:spLocks noChangeArrowheads="1"/>
          </p:cNvSpPr>
          <p:nvPr>
            <p:custDataLst>
              <p:tags r:id="rId4"/>
            </p:custDataLst>
          </p:nvPr>
        </p:nvSpPr>
        <p:spPr bwMode="auto">
          <a:xfrm>
            <a:off x="481965" y="5555615"/>
            <a:ext cx="1233170" cy="501650"/>
          </a:xfrm>
          <a:prstGeom prst="hexagon">
            <a:avLst>
              <a:gd name="adj" fmla="val 30301"/>
              <a:gd name="vf" fmla="val 115470"/>
            </a:avLst>
          </a:prstGeom>
          <a:solidFill>
            <a:schemeClr val="tx1"/>
          </a:solidFill>
          <a:ln>
            <a:solidFill>
              <a:schemeClr val="tx1"/>
            </a:solidFill>
          </a:ln>
          <a:effectLst/>
        </p:spPr>
        <p:txBody>
          <a:bodyPr wrap="square" anchor="ctr">
            <a:normAutofit/>
          </a:bodyPr>
          <a:lstStyle>
            <a:lvl1pPr>
              <a:spcBef>
                <a:spcPct val="20000"/>
              </a:spcBef>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1pPr>
            <a:lvl2pPr marL="742950" indent="-285750">
              <a:spcBef>
                <a:spcPct val="20000"/>
              </a:spcBef>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2pPr>
            <a:lvl3pPr marL="1143000" indent="-228600">
              <a:spcBef>
                <a:spcPct val="20000"/>
              </a:spcBef>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3pPr>
            <a:lvl4pPr marL="1600200" indent="-228600">
              <a:spcBef>
                <a:spcPct val="20000"/>
              </a:spcBef>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4pPr>
            <a:lvl5pPr marL="2057400" indent="-228600">
              <a:spcBef>
                <a:spcPct val="20000"/>
              </a:spcBef>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5pPr>
            <a:lvl6pPr marL="2514600" indent="-228600" eaLnBrk="0" fontAlgn="base" hangingPunct="0">
              <a:spcBef>
                <a:spcPct val="20000"/>
              </a:spcBef>
              <a:spcAft>
                <a:spcPct val="0"/>
              </a:spcAft>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6pPr>
            <a:lvl7pPr marL="2971800" indent="-228600" eaLnBrk="0" fontAlgn="base" hangingPunct="0">
              <a:spcBef>
                <a:spcPct val="20000"/>
              </a:spcBef>
              <a:spcAft>
                <a:spcPct val="0"/>
              </a:spcAft>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7pPr>
            <a:lvl8pPr marL="3429000" indent="-228600" eaLnBrk="0" fontAlgn="base" hangingPunct="0">
              <a:spcBef>
                <a:spcPct val="20000"/>
              </a:spcBef>
              <a:spcAft>
                <a:spcPct val="0"/>
              </a:spcAft>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8pPr>
            <a:lvl9pPr marL="3886200" indent="-228600" eaLnBrk="0" fontAlgn="base" hangingPunct="0">
              <a:spcBef>
                <a:spcPct val="20000"/>
              </a:spcBef>
              <a:spcAft>
                <a:spcPct val="0"/>
              </a:spcAft>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9pPr>
          </a:lstStyle>
          <a:p>
            <a:pPr algn="ctr" eaLnBrk="1" hangingPunct="1">
              <a:spcBef>
                <a:spcPct val="0"/>
              </a:spcBef>
              <a:buFontTx/>
              <a:buNone/>
            </a:pPr>
            <a:r>
              <a:rPr lang="en-GB" altLang="zh-CN" sz="1600" b="1">
                <a:solidFill>
                  <a:schemeClr val="hlink"/>
                </a:solidFill>
                <a:latin typeface="+mn-lt"/>
                <a:ea typeface="+mn-ea"/>
              </a:rPr>
              <a:t>Type</a:t>
            </a:r>
            <a:endParaRPr lang="en-GB" altLang="zh-CN" sz="1600" b="1">
              <a:solidFill>
                <a:schemeClr val="hlink"/>
              </a:solidFill>
              <a:latin typeface="+mn-lt"/>
              <a:ea typeface="+mn-ea"/>
            </a:endParaRPr>
          </a:p>
        </p:txBody>
      </p:sp>
      <p:sp>
        <p:nvSpPr>
          <p:cNvPr id="8210" name="AutoShape 10"/>
          <p:cNvSpPr>
            <a:spLocks noChangeArrowheads="1"/>
          </p:cNvSpPr>
          <p:nvPr>
            <p:custDataLst>
              <p:tags r:id="rId5"/>
            </p:custDataLst>
          </p:nvPr>
        </p:nvSpPr>
        <p:spPr bwMode="auto">
          <a:xfrm>
            <a:off x="481965" y="2950210"/>
            <a:ext cx="1233170" cy="503555"/>
          </a:xfrm>
          <a:prstGeom prst="hexagon">
            <a:avLst>
              <a:gd name="adj" fmla="val 30126"/>
              <a:gd name="vf" fmla="val 115470"/>
            </a:avLst>
          </a:prstGeom>
          <a:solidFill>
            <a:schemeClr val="tx1"/>
          </a:solidFill>
          <a:ln>
            <a:solidFill>
              <a:schemeClr val="tx1"/>
            </a:solidFill>
          </a:ln>
          <a:effectLst/>
        </p:spPr>
        <p:txBody>
          <a:bodyPr wrap="square" anchor="ctr">
            <a:normAutofit/>
          </a:bodyPr>
          <a:lstStyle>
            <a:lvl1pPr>
              <a:spcBef>
                <a:spcPct val="20000"/>
              </a:spcBef>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1pPr>
            <a:lvl2pPr marL="742950" indent="-285750">
              <a:spcBef>
                <a:spcPct val="20000"/>
              </a:spcBef>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2pPr>
            <a:lvl3pPr marL="1143000" indent="-228600">
              <a:spcBef>
                <a:spcPct val="20000"/>
              </a:spcBef>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3pPr>
            <a:lvl4pPr marL="1600200" indent="-228600">
              <a:spcBef>
                <a:spcPct val="20000"/>
              </a:spcBef>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4pPr>
            <a:lvl5pPr marL="2057400" indent="-228600">
              <a:spcBef>
                <a:spcPct val="20000"/>
              </a:spcBef>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5pPr>
            <a:lvl6pPr marL="2514600" indent="-228600" eaLnBrk="0" fontAlgn="base" hangingPunct="0">
              <a:spcBef>
                <a:spcPct val="20000"/>
              </a:spcBef>
              <a:spcAft>
                <a:spcPct val="0"/>
              </a:spcAft>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6pPr>
            <a:lvl7pPr marL="2971800" indent="-228600" eaLnBrk="0" fontAlgn="base" hangingPunct="0">
              <a:spcBef>
                <a:spcPct val="20000"/>
              </a:spcBef>
              <a:spcAft>
                <a:spcPct val="0"/>
              </a:spcAft>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7pPr>
            <a:lvl8pPr marL="3429000" indent="-228600" eaLnBrk="0" fontAlgn="base" hangingPunct="0">
              <a:spcBef>
                <a:spcPct val="20000"/>
              </a:spcBef>
              <a:spcAft>
                <a:spcPct val="0"/>
              </a:spcAft>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8pPr>
            <a:lvl9pPr marL="3886200" indent="-228600" eaLnBrk="0" fontAlgn="base" hangingPunct="0">
              <a:spcBef>
                <a:spcPct val="20000"/>
              </a:spcBef>
              <a:spcAft>
                <a:spcPct val="0"/>
              </a:spcAft>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9pPr>
          </a:lstStyle>
          <a:p>
            <a:pPr algn="l" eaLnBrk="1" hangingPunct="1">
              <a:spcBef>
                <a:spcPct val="0"/>
              </a:spcBef>
              <a:buFontTx/>
              <a:buNone/>
            </a:pPr>
            <a:r>
              <a:rPr lang="en-GB" altLang="zh-CN" sz="1600" b="1">
                <a:solidFill>
                  <a:schemeClr val="hlink"/>
                </a:solidFill>
                <a:latin typeface="+mn-lt"/>
                <a:ea typeface="+mn-ea"/>
              </a:rPr>
              <a:t>Node</a:t>
            </a:r>
            <a:endParaRPr lang="en-GB" altLang="zh-CN" sz="1600" b="1">
              <a:solidFill>
                <a:schemeClr val="hlink"/>
              </a:solidFill>
              <a:latin typeface="+mn-lt"/>
              <a:ea typeface="+mn-ea"/>
            </a:endParaRPr>
          </a:p>
        </p:txBody>
      </p:sp>
      <p:sp>
        <p:nvSpPr>
          <p:cNvPr id="19" name="圆角矩形 1"/>
          <p:cNvSpPr>
            <a:spLocks noChangeArrowheads="1"/>
          </p:cNvSpPr>
          <p:nvPr>
            <p:custDataLst>
              <p:tags r:id="rId6"/>
            </p:custDataLst>
          </p:nvPr>
        </p:nvSpPr>
        <p:spPr bwMode="auto">
          <a:xfrm>
            <a:off x="158453" y="523558"/>
            <a:ext cx="6078645" cy="768350"/>
          </a:xfrm>
          <a:prstGeom prst="roundRect">
            <a:avLst>
              <a:gd name="adj" fmla="val 50000"/>
            </a:avLst>
          </a:prstGeom>
          <a:solidFill>
            <a:srgbClr val="F0DB6E"/>
          </a:solidFill>
          <a:ln>
            <a:noFill/>
          </a:ln>
          <a:extLst>
            <a:ext uri="{91240B29-F687-4F45-9708-019B960494DF}">
              <a14:hiddenLine xmlns:a14="http://schemas.microsoft.com/office/drawing/2010/main" w="9525">
                <a:solidFill>
                  <a:srgbClr val="000000"/>
                </a:solidFill>
                <a:round/>
              </a14:hiddenLine>
            </a:ext>
          </a:extLst>
        </p:spPr>
        <p:txBody>
          <a:bodyPr wrap="square" lIns="0" tIns="0" rIns="0" bIns="0" anchor="ctr" anchorCtr="0">
            <a:normAutofit fontScale="92500" lnSpcReduction="10000"/>
          </a:bodyPr>
          <a:lstStyle>
            <a:lvl1pPr>
              <a:spcBef>
                <a:spcPct val="20000"/>
              </a:spcBef>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1pPr>
            <a:lvl2pPr marL="742950" indent="-285750">
              <a:spcBef>
                <a:spcPct val="20000"/>
              </a:spcBef>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2pPr>
            <a:lvl3pPr marL="1143000" indent="-228600">
              <a:spcBef>
                <a:spcPct val="20000"/>
              </a:spcBef>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3pPr>
            <a:lvl4pPr marL="1600200" indent="-228600">
              <a:spcBef>
                <a:spcPct val="20000"/>
              </a:spcBef>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4pPr>
            <a:lvl5pPr marL="2057400" indent="-228600">
              <a:spcBef>
                <a:spcPct val="20000"/>
              </a:spcBef>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5pPr>
            <a:lvl6pPr marL="2514600" indent="-228600" eaLnBrk="0" fontAlgn="base" hangingPunct="0">
              <a:spcBef>
                <a:spcPct val="20000"/>
              </a:spcBef>
              <a:spcAft>
                <a:spcPct val="0"/>
              </a:spcAft>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6pPr>
            <a:lvl7pPr marL="2971800" indent="-228600" eaLnBrk="0" fontAlgn="base" hangingPunct="0">
              <a:spcBef>
                <a:spcPct val="20000"/>
              </a:spcBef>
              <a:spcAft>
                <a:spcPct val="0"/>
              </a:spcAft>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7pPr>
            <a:lvl8pPr marL="3429000" indent="-228600" eaLnBrk="0" fontAlgn="base" hangingPunct="0">
              <a:spcBef>
                <a:spcPct val="20000"/>
              </a:spcBef>
              <a:spcAft>
                <a:spcPct val="0"/>
              </a:spcAft>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8pPr>
            <a:lvl9pPr marL="3886200" indent="-228600" eaLnBrk="0" fontAlgn="base" hangingPunct="0">
              <a:spcBef>
                <a:spcPct val="20000"/>
              </a:spcBef>
              <a:spcAft>
                <a:spcPct val="0"/>
              </a:spcAft>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9pPr>
          </a:lstStyle>
          <a:p>
            <a:pPr algn="ctr" eaLnBrk="1" hangingPunct="1">
              <a:lnSpc>
                <a:spcPct val="110000"/>
              </a:lnSpc>
              <a:spcBef>
                <a:spcPct val="0"/>
              </a:spcBef>
              <a:buFontTx/>
              <a:buNone/>
            </a:pPr>
            <a:r>
              <a:rPr lang="zh-CN" altLang="en-US" sz="3600" b="1">
                <a:latin typeface="+mj-lt"/>
                <a:ea typeface="+mj-ea"/>
                <a:cs typeface="+mj-cs"/>
              </a:rPr>
              <a:t>Basic Concepts</a:t>
            </a:r>
            <a:endParaRPr lang="zh-CN" altLang="en-US" sz="3600" b="1">
              <a:latin typeface="+mj-lt"/>
              <a:ea typeface="+mj-ea"/>
              <a:cs typeface="+mj-cs"/>
            </a:endParaRPr>
          </a:p>
        </p:txBody>
      </p:sp>
      <p:sp>
        <p:nvSpPr>
          <p:cNvPr id="12" name="Text Box 11"/>
          <p:cNvSpPr txBox="1"/>
          <p:nvPr/>
        </p:nvSpPr>
        <p:spPr>
          <a:xfrm>
            <a:off x="1715135" y="1430655"/>
            <a:ext cx="8822690" cy="922020"/>
          </a:xfrm>
          <a:prstGeom prst="rect">
            <a:avLst/>
          </a:prstGeom>
          <a:noFill/>
          <a:ln w="9525">
            <a:noFill/>
          </a:ln>
        </p:spPr>
        <p:txBody>
          <a:bodyPr wrap="square">
            <a:spAutoFit/>
          </a:bodyPr>
          <a:p>
            <a:pPr indent="0"/>
            <a:r>
              <a:rPr lang="en-US" b="0">
                <a:solidFill>
                  <a:srgbClr val="FFFFFF"/>
                </a:solidFill>
                <a:latin typeface="Segoe UI Light" panose="020B0502040204020203" charset="0"/>
              </a:rPr>
              <a:t>A cluster consists of one or more nodes which share the same cluster name. Each cluster has a single master node which is chosen automatically by the cluster and which can be replaced if the current master node fails.</a:t>
            </a:r>
            <a:endParaRPr lang="en-GB" altLang="en-US"/>
          </a:p>
        </p:txBody>
      </p:sp>
      <p:sp>
        <p:nvSpPr>
          <p:cNvPr id="13" name="Text Box 12"/>
          <p:cNvSpPr txBox="1"/>
          <p:nvPr/>
        </p:nvSpPr>
        <p:spPr>
          <a:xfrm>
            <a:off x="1715135" y="2950210"/>
            <a:ext cx="10299700" cy="1198880"/>
          </a:xfrm>
          <a:prstGeom prst="rect">
            <a:avLst/>
          </a:prstGeom>
          <a:noFill/>
          <a:ln w="9525">
            <a:noFill/>
          </a:ln>
        </p:spPr>
        <p:txBody>
          <a:bodyPr wrap="square">
            <a:spAutoFit/>
          </a:bodyPr>
          <a:p>
            <a:pPr indent="0"/>
            <a:r>
              <a:rPr lang="en-US" b="0">
                <a:solidFill>
                  <a:srgbClr val="FFFFFF"/>
                </a:solidFill>
                <a:latin typeface="Segoe UI Light" panose="020B0502040204020203" charset="0"/>
              </a:rPr>
              <a:t>A node is a running instance of elasticsearch which belongs to a cluster. Multiple nodes can be started on a single server for testing purposes, but usually you should have one node per server.At startup, a node will use unicast (or multicast, if specified) to discover an existing cluster with the same cluster name and will try to join that cluster.</a:t>
            </a:r>
            <a:endParaRPr lang="en-GB" altLang="en-US"/>
          </a:p>
        </p:txBody>
      </p:sp>
      <p:sp>
        <p:nvSpPr>
          <p:cNvPr id="14" name="Text Box 13"/>
          <p:cNvSpPr txBox="1"/>
          <p:nvPr/>
        </p:nvSpPr>
        <p:spPr>
          <a:xfrm>
            <a:off x="1715135" y="4307205"/>
            <a:ext cx="10299700" cy="922020"/>
          </a:xfrm>
          <a:prstGeom prst="rect">
            <a:avLst/>
          </a:prstGeom>
          <a:noFill/>
          <a:ln w="9525">
            <a:noFill/>
          </a:ln>
        </p:spPr>
        <p:txBody>
          <a:bodyPr wrap="square">
            <a:spAutoFit/>
          </a:bodyPr>
          <a:p>
            <a:pPr indent="0"/>
            <a:r>
              <a:rPr lang="en-US" b="0">
                <a:solidFill>
                  <a:srgbClr val="FFFFFF"/>
                </a:solidFill>
                <a:latin typeface="Segoe UI Light" panose="020B0502040204020203" charset="0"/>
              </a:rPr>
              <a:t>An index is like a ‘database’ in a relational database. It has a mapping which defines multiple types.An index is a logical namespace which maps to one or more primary shards and can have zero or more replica shards.</a:t>
            </a:r>
            <a:endParaRPr lang="en-GB" altLang="en-US"/>
          </a:p>
        </p:txBody>
      </p:sp>
      <p:sp>
        <p:nvSpPr>
          <p:cNvPr id="15" name="Text Box 14"/>
          <p:cNvSpPr txBox="1"/>
          <p:nvPr/>
        </p:nvSpPr>
        <p:spPr>
          <a:xfrm>
            <a:off x="1804035" y="5565775"/>
            <a:ext cx="10211435" cy="645160"/>
          </a:xfrm>
          <a:prstGeom prst="rect">
            <a:avLst/>
          </a:prstGeom>
          <a:noFill/>
          <a:ln w="9525">
            <a:noFill/>
          </a:ln>
        </p:spPr>
        <p:txBody>
          <a:bodyPr wrap="square">
            <a:spAutoFit/>
          </a:bodyPr>
          <a:p>
            <a:pPr indent="0"/>
            <a:r>
              <a:rPr lang="en-US" b="0">
                <a:solidFill>
                  <a:srgbClr val="FFFFFF"/>
                </a:solidFill>
                <a:latin typeface="Segoe UI Light" panose="020B0502040204020203" charset="0"/>
              </a:rPr>
              <a:t>A type is like a ‘table’ in a relational database. Each type has a list of fields that can be specified for documents of that type. The mapping defines how each field in the document is analyzed</a:t>
            </a:r>
            <a:endParaRPr lang="en-GB" altLang="en-US"/>
          </a:p>
        </p:txBody>
      </p:sp>
    </p:spTree>
    <p:custDataLst>
      <p:tags r:id="rId7"/>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231" name="AutoShape 4"/>
          <p:cNvCxnSpPr>
            <a:cxnSpLocks noChangeShapeType="1"/>
          </p:cNvCxnSpPr>
          <p:nvPr>
            <p:custDataLst>
              <p:tags r:id="rId1"/>
            </p:custDataLst>
          </p:nvPr>
        </p:nvCxnSpPr>
        <p:spPr bwMode="auto">
          <a:xfrm flipH="1">
            <a:off x="205423" y="1146791"/>
            <a:ext cx="68262" cy="5334000"/>
          </a:xfrm>
          <a:prstGeom prst="straightConnector1">
            <a:avLst/>
          </a:prstGeom>
          <a:noFill/>
          <a:ln w="12700"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9232" name="AutoShape 5"/>
          <p:cNvSpPr>
            <a:spLocks noChangeArrowheads="1"/>
          </p:cNvSpPr>
          <p:nvPr>
            <p:custDataLst>
              <p:tags r:id="rId2"/>
            </p:custDataLst>
          </p:nvPr>
        </p:nvSpPr>
        <p:spPr bwMode="auto">
          <a:xfrm>
            <a:off x="132715" y="692150"/>
            <a:ext cx="1499870" cy="454025"/>
          </a:xfrm>
          <a:prstGeom prst="hexagon">
            <a:avLst>
              <a:gd name="adj" fmla="val 30301"/>
              <a:gd name="vf" fmla="val 115470"/>
            </a:avLst>
          </a:prstGeom>
          <a:solidFill>
            <a:schemeClr val="tx1"/>
          </a:solidFill>
          <a:ln>
            <a:solidFill>
              <a:schemeClr val="tx1"/>
            </a:solidFill>
          </a:ln>
          <a:effectLst/>
        </p:spPr>
        <p:txBody>
          <a:bodyPr wrap="square" anchor="ctr">
            <a:normAutofit fontScale="90000"/>
          </a:bodyPr>
          <a:lstStyle>
            <a:lvl1pPr>
              <a:spcBef>
                <a:spcPct val="20000"/>
              </a:spcBef>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1pPr>
            <a:lvl2pPr marL="742950" indent="-285750">
              <a:spcBef>
                <a:spcPct val="20000"/>
              </a:spcBef>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2pPr>
            <a:lvl3pPr marL="1143000" indent="-228600">
              <a:spcBef>
                <a:spcPct val="20000"/>
              </a:spcBef>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3pPr>
            <a:lvl4pPr marL="1600200" indent="-228600">
              <a:spcBef>
                <a:spcPct val="20000"/>
              </a:spcBef>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4pPr>
            <a:lvl5pPr marL="2057400" indent="-228600">
              <a:spcBef>
                <a:spcPct val="20000"/>
              </a:spcBef>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5pPr>
            <a:lvl6pPr marL="2514600" indent="-228600" eaLnBrk="0" fontAlgn="base" hangingPunct="0">
              <a:spcBef>
                <a:spcPct val="20000"/>
              </a:spcBef>
              <a:spcAft>
                <a:spcPct val="0"/>
              </a:spcAft>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6pPr>
            <a:lvl7pPr marL="2971800" indent="-228600" eaLnBrk="0" fontAlgn="base" hangingPunct="0">
              <a:spcBef>
                <a:spcPct val="20000"/>
              </a:spcBef>
              <a:spcAft>
                <a:spcPct val="0"/>
              </a:spcAft>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7pPr>
            <a:lvl8pPr marL="3429000" indent="-228600" eaLnBrk="0" fontAlgn="base" hangingPunct="0">
              <a:spcBef>
                <a:spcPct val="20000"/>
              </a:spcBef>
              <a:spcAft>
                <a:spcPct val="0"/>
              </a:spcAft>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8pPr>
            <a:lvl9pPr marL="3886200" indent="-228600" eaLnBrk="0" fontAlgn="base" hangingPunct="0">
              <a:spcBef>
                <a:spcPct val="20000"/>
              </a:spcBef>
              <a:spcAft>
                <a:spcPct val="0"/>
              </a:spcAft>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9pPr>
          </a:lstStyle>
          <a:p>
            <a:pPr algn="l" eaLnBrk="1" hangingPunct="1">
              <a:spcBef>
                <a:spcPct val="0"/>
              </a:spcBef>
              <a:buFontTx/>
              <a:buNone/>
            </a:pPr>
            <a:r>
              <a:rPr lang="zh-CN" altLang="zh-CN" sz="1600" b="1">
                <a:solidFill>
                  <a:schemeClr val="hlink"/>
                </a:solidFill>
                <a:latin typeface="+mn-lt"/>
                <a:ea typeface="+mn-ea"/>
              </a:rPr>
              <a:t>Document </a:t>
            </a:r>
            <a:endParaRPr lang="zh-CN" altLang="zh-CN" sz="1600" b="1">
              <a:solidFill>
                <a:schemeClr val="hlink"/>
              </a:solidFill>
              <a:latin typeface="+mn-lt"/>
              <a:ea typeface="+mn-ea"/>
            </a:endParaRPr>
          </a:p>
        </p:txBody>
      </p:sp>
      <p:sp>
        <p:nvSpPr>
          <p:cNvPr id="9233" name="AutoShape 6"/>
          <p:cNvSpPr>
            <a:spLocks noChangeArrowheads="1"/>
          </p:cNvSpPr>
          <p:nvPr>
            <p:custDataLst>
              <p:tags r:id="rId3"/>
            </p:custDataLst>
          </p:nvPr>
        </p:nvSpPr>
        <p:spPr bwMode="auto">
          <a:xfrm>
            <a:off x="36830" y="4498340"/>
            <a:ext cx="1595120" cy="537845"/>
          </a:xfrm>
          <a:prstGeom prst="hexagon">
            <a:avLst>
              <a:gd name="adj" fmla="val 30301"/>
              <a:gd name="vf" fmla="val 115470"/>
            </a:avLst>
          </a:prstGeom>
          <a:solidFill>
            <a:schemeClr val="tx1"/>
          </a:solidFill>
          <a:ln>
            <a:solidFill>
              <a:schemeClr val="tx1"/>
            </a:solidFill>
          </a:ln>
          <a:effectLst/>
        </p:spPr>
        <p:txBody>
          <a:bodyPr wrap="square" anchor="ctr">
            <a:normAutofit lnSpcReduction="10000"/>
          </a:bodyPr>
          <a:lstStyle>
            <a:lvl1pPr>
              <a:spcBef>
                <a:spcPct val="20000"/>
              </a:spcBef>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1pPr>
            <a:lvl2pPr marL="742950" indent="-285750">
              <a:spcBef>
                <a:spcPct val="20000"/>
              </a:spcBef>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2pPr>
            <a:lvl3pPr marL="1143000" indent="-228600">
              <a:spcBef>
                <a:spcPct val="20000"/>
              </a:spcBef>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3pPr>
            <a:lvl4pPr marL="1600200" indent="-228600">
              <a:spcBef>
                <a:spcPct val="20000"/>
              </a:spcBef>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4pPr>
            <a:lvl5pPr marL="2057400" indent="-228600">
              <a:spcBef>
                <a:spcPct val="20000"/>
              </a:spcBef>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5pPr>
            <a:lvl6pPr marL="2514600" indent="-228600" eaLnBrk="0" fontAlgn="base" hangingPunct="0">
              <a:spcBef>
                <a:spcPct val="20000"/>
              </a:spcBef>
              <a:spcAft>
                <a:spcPct val="0"/>
              </a:spcAft>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6pPr>
            <a:lvl7pPr marL="2971800" indent="-228600" eaLnBrk="0" fontAlgn="base" hangingPunct="0">
              <a:spcBef>
                <a:spcPct val="20000"/>
              </a:spcBef>
              <a:spcAft>
                <a:spcPct val="0"/>
              </a:spcAft>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7pPr>
            <a:lvl8pPr marL="3429000" indent="-228600" eaLnBrk="0" fontAlgn="base" hangingPunct="0">
              <a:spcBef>
                <a:spcPct val="20000"/>
              </a:spcBef>
              <a:spcAft>
                <a:spcPct val="0"/>
              </a:spcAft>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8pPr>
            <a:lvl9pPr marL="3886200" indent="-228600" eaLnBrk="0" fontAlgn="base" hangingPunct="0">
              <a:spcBef>
                <a:spcPct val="20000"/>
              </a:spcBef>
              <a:spcAft>
                <a:spcPct val="0"/>
              </a:spcAft>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9pPr>
          </a:lstStyle>
          <a:p>
            <a:pPr algn="l" eaLnBrk="1" hangingPunct="1">
              <a:spcBef>
                <a:spcPct val="0"/>
              </a:spcBef>
              <a:buFontTx/>
              <a:buNone/>
            </a:pPr>
            <a:r>
              <a:rPr lang="zh-CN" altLang="zh-CN" sz="1600" b="1">
                <a:solidFill>
                  <a:schemeClr val="hlink"/>
                </a:solidFill>
                <a:latin typeface="+mn-lt"/>
                <a:ea typeface="+mn-ea"/>
              </a:rPr>
              <a:t>Mapping </a:t>
            </a:r>
            <a:endParaRPr lang="zh-CN" altLang="zh-CN" sz="1600" b="1">
              <a:solidFill>
                <a:schemeClr val="hlink"/>
              </a:solidFill>
              <a:latin typeface="+mn-lt"/>
              <a:ea typeface="+mn-ea"/>
            </a:endParaRPr>
          </a:p>
        </p:txBody>
      </p:sp>
      <p:sp>
        <p:nvSpPr>
          <p:cNvPr id="9234" name="AutoShape 7"/>
          <p:cNvSpPr>
            <a:spLocks noChangeArrowheads="1"/>
          </p:cNvSpPr>
          <p:nvPr>
            <p:custDataLst>
              <p:tags r:id="rId4"/>
            </p:custDataLst>
          </p:nvPr>
        </p:nvSpPr>
        <p:spPr bwMode="auto">
          <a:xfrm>
            <a:off x="36830" y="5328285"/>
            <a:ext cx="1596390" cy="548640"/>
          </a:xfrm>
          <a:prstGeom prst="hexagon">
            <a:avLst>
              <a:gd name="adj" fmla="val 30301"/>
              <a:gd name="vf" fmla="val 115470"/>
            </a:avLst>
          </a:prstGeom>
          <a:solidFill>
            <a:schemeClr val="tx1"/>
          </a:solidFill>
          <a:ln>
            <a:solidFill>
              <a:schemeClr val="tx1"/>
            </a:solidFill>
          </a:ln>
          <a:effectLst/>
        </p:spPr>
        <p:txBody>
          <a:bodyPr wrap="square" anchor="ctr">
            <a:normAutofit/>
          </a:bodyPr>
          <a:lstStyle>
            <a:lvl1pPr>
              <a:spcBef>
                <a:spcPct val="20000"/>
              </a:spcBef>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1pPr>
            <a:lvl2pPr marL="742950" indent="-285750">
              <a:spcBef>
                <a:spcPct val="20000"/>
              </a:spcBef>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2pPr>
            <a:lvl3pPr marL="1143000" indent="-228600">
              <a:spcBef>
                <a:spcPct val="20000"/>
              </a:spcBef>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3pPr>
            <a:lvl4pPr marL="1600200" indent="-228600">
              <a:spcBef>
                <a:spcPct val="20000"/>
              </a:spcBef>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4pPr>
            <a:lvl5pPr marL="2057400" indent="-228600">
              <a:spcBef>
                <a:spcPct val="20000"/>
              </a:spcBef>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5pPr>
            <a:lvl6pPr marL="2514600" indent="-228600" eaLnBrk="0" fontAlgn="base" hangingPunct="0">
              <a:spcBef>
                <a:spcPct val="20000"/>
              </a:spcBef>
              <a:spcAft>
                <a:spcPct val="0"/>
              </a:spcAft>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6pPr>
            <a:lvl7pPr marL="2971800" indent="-228600" eaLnBrk="0" fontAlgn="base" hangingPunct="0">
              <a:spcBef>
                <a:spcPct val="20000"/>
              </a:spcBef>
              <a:spcAft>
                <a:spcPct val="0"/>
              </a:spcAft>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7pPr>
            <a:lvl8pPr marL="3429000" indent="-228600" eaLnBrk="0" fontAlgn="base" hangingPunct="0">
              <a:spcBef>
                <a:spcPct val="20000"/>
              </a:spcBef>
              <a:spcAft>
                <a:spcPct val="0"/>
              </a:spcAft>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8pPr>
            <a:lvl9pPr marL="3886200" indent="-228600" eaLnBrk="0" fontAlgn="base" hangingPunct="0">
              <a:spcBef>
                <a:spcPct val="20000"/>
              </a:spcBef>
              <a:spcAft>
                <a:spcPct val="0"/>
              </a:spcAft>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9pPr>
          </a:lstStyle>
          <a:p>
            <a:pPr algn="l" eaLnBrk="1" hangingPunct="1">
              <a:spcBef>
                <a:spcPct val="0"/>
              </a:spcBef>
              <a:buFontTx/>
              <a:buNone/>
            </a:pPr>
            <a:r>
              <a:rPr lang="zh-CN" altLang="zh-CN" sz="1600" b="1">
                <a:solidFill>
                  <a:schemeClr val="hlink"/>
                </a:solidFill>
                <a:latin typeface="+mn-lt"/>
                <a:ea typeface="+mn-ea"/>
              </a:rPr>
              <a:t>Shard </a:t>
            </a:r>
            <a:endParaRPr lang="zh-CN" altLang="zh-CN" sz="1600" b="1">
              <a:solidFill>
                <a:schemeClr val="hlink"/>
              </a:solidFill>
              <a:latin typeface="+mn-lt"/>
              <a:ea typeface="+mn-ea"/>
            </a:endParaRPr>
          </a:p>
        </p:txBody>
      </p:sp>
      <p:sp>
        <p:nvSpPr>
          <p:cNvPr id="9237" name="AutoShape 10"/>
          <p:cNvSpPr>
            <a:spLocks noChangeArrowheads="1"/>
          </p:cNvSpPr>
          <p:nvPr>
            <p:custDataLst>
              <p:tags r:id="rId5"/>
            </p:custDataLst>
          </p:nvPr>
        </p:nvSpPr>
        <p:spPr bwMode="auto">
          <a:xfrm>
            <a:off x="85090" y="2753360"/>
            <a:ext cx="1499870" cy="503555"/>
          </a:xfrm>
          <a:prstGeom prst="hexagon">
            <a:avLst>
              <a:gd name="adj" fmla="val 30126"/>
              <a:gd name="vf" fmla="val 115470"/>
            </a:avLst>
          </a:prstGeom>
          <a:solidFill>
            <a:schemeClr val="tx1"/>
          </a:solidFill>
          <a:ln>
            <a:solidFill>
              <a:schemeClr val="tx1"/>
            </a:solidFill>
          </a:ln>
          <a:effectLst/>
        </p:spPr>
        <p:txBody>
          <a:bodyPr wrap="square" anchor="ctr">
            <a:normAutofit/>
          </a:bodyPr>
          <a:lstStyle>
            <a:lvl1pPr>
              <a:spcBef>
                <a:spcPct val="20000"/>
              </a:spcBef>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1pPr>
            <a:lvl2pPr marL="742950" indent="-285750">
              <a:spcBef>
                <a:spcPct val="20000"/>
              </a:spcBef>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2pPr>
            <a:lvl3pPr marL="1143000" indent="-228600">
              <a:spcBef>
                <a:spcPct val="20000"/>
              </a:spcBef>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3pPr>
            <a:lvl4pPr marL="1600200" indent="-228600">
              <a:spcBef>
                <a:spcPct val="20000"/>
              </a:spcBef>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4pPr>
            <a:lvl5pPr marL="2057400" indent="-228600">
              <a:spcBef>
                <a:spcPct val="20000"/>
              </a:spcBef>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5pPr>
            <a:lvl6pPr marL="2514600" indent="-228600" eaLnBrk="0" fontAlgn="base" hangingPunct="0">
              <a:spcBef>
                <a:spcPct val="20000"/>
              </a:spcBef>
              <a:spcAft>
                <a:spcPct val="0"/>
              </a:spcAft>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6pPr>
            <a:lvl7pPr marL="2971800" indent="-228600" eaLnBrk="0" fontAlgn="base" hangingPunct="0">
              <a:spcBef>
                <a:spcPct val="20000"/>
              </a:spcBef>
              <a:spcAft>
                <a:spcPct val="0"/>
              </a:spcAft>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7pPr>
            <a:lvl8pPr marL="3429000" indent="-228600" eaLnBrk="0" fontAlgn="base" hangingPunct="0">
              <a:spcBef>
                <a:spcPct val="20000"/>
              </a:spcBef>
              <a:spcAft>
                <a:spcPct val="0"/>
              </a:spcAft>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8pPr>
            <a:lvl9pPr marL="3886200" indent="-228600" eaLnBrk="0" fontAlgn="base" hangingPunct="0">
              <a:spcBef>
                <a:spcPct val="20000"/>
              </a:spcBef>
              <a:spcAft>
                <a:spcPct val="0"/>
              </a:spcAft>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9pPr>
          </a:lstStyle>
          <a:p>
            <a:pPr algn="l" eaLnBrk="1" hangingPunct="1">
              <a:spcBef>
                <a:spcPct val="0"/>
              </a:spcBef>
              <a:buFontTx/>
              <a:buNone/>
            </a:pPr>
            <a:r>
              <a:rPr lang="zh-CN" altLang="zh-CN" sz="1600" b="1">
                <a:solidFill>
                  <a:schemeClr val="hlink"/>
                </a:solidFill>
                <a:latin typeface="+mn-lt"/>
                <a:ea typeface="+mn-ea"/>
              </a:rPr>
              <a:t>Field</a:t>
            </a:r>
            <a:r>
              <a:rPr lang="zh-CN" altLang="zh-CN" sz="1600">
                <a:solidFill>
                  <a:schemeClr val="hlink"/>
                </a:solidFill>
                <a:latin typeface="+mn-lt"/>
                <a:ea typeface="+mn-ea"/>
              </a:rPr>
              <a:t> </a:t>
            </a:r>
            <a:endParaRPr lang="zh-CN" altLang="zh-CN" sz="1600">
              <a:solidFill>
                <a:schemeClr val="hlink"/>
              </a:solidFill>
              <a:latin typeface="+mn-lt"/>
              <a:ea typeface="+mn-ea"/>
            </a:endParaRPr>
          </a:p>
        </p:txBody>
      </p:sp>
      <p:sp>
        <p:nvSpPr>
          <p:cNvPr id="103" name="Text Box 102"/>
          <p:cNvSpPr txBox="1"/>
          <p:nvPr/>
        </p:nvSpPr>
        <p:spPr>
          <a:xfrm>
            <a:off x="1632585" y="692150"/>
            <a:ext cx="6407785" cy="2061210"/>
          </a:xfrm>
          <a:prstGeom prst="rect">
            <a:avLst/>
          </a:prstGeom>
          <a:noFill/>
          <a:ln w="9525">
            <a:noFill/>
          </a:ln>
        </p:spPr>
        <p:txBody>
          <a:bodyPr wrap="square">
            <a:spAutoFit/>
          </a:bodyPr>
          <a:p>
            <a:pPr indent="48260"/>
            <a:r>
              <a:rPr lang="en-US" sz="1600" b="0">
                <a:solidFill>
                  <a:srgbClr val="FFFFFF"/>
                </a:solidFill>
                <a:latin typeface="Segoe UI Light" panose="020B0502040204020203" charset="0"/>
              </a:rPr>
              <a:t>A document is a JSON document which is stored in elasticsearch. It is like a row in a table in a relational database. Each document is stored in an index and has a type and an id.A document is a JSON object (also known in other languages as a hash / hashmap / associative array) which contains zero or more fields, or key-value pairs. The original JSON document that is indexed will be stored in the _source field, which is returned by default when getting or searching for a document.</a:t>
            </a:r>
            <a:endParaRPr lang="en-GB" altLang="en-US" sz="1600"/>
          </a:p>
        </p:txBody>
      </p:sp>
      <p:sp>
        <p:nvSpPr>
          <p:cNvPr id="14" name="Text Box 13"/>
          <p:cNvSpPr txBox="1"/>
          <p:nvPr/>
        </p:nvSpPr>
        <p:spPr>
          <a:xfrm>
            <a:off x="1633220" y="2753360"/>
            <a:ext cx="9929495" cy="1568450"/>
          </a:xfrm>
          <a:prstGeom prst="rect">
            <a:avLst/>
          </a:prstGeom>
          <a:noFill/>
          <a:ln w="9525">
            <a:noFill/>
          </a:ln>
        </p:spPr>
        <p:txBody>
          <a:bodyPr wrap="square">
            <a:spAutoFit/>
          </a:bodyPr>
          <a:p>
            <a:pPr indent="0"/>
            <a:r>
              <a:rPr lang="en-US" sz="1600" b="0">
                <a:solidFill>
                  <a:srgbClr val="FFFFFF"/>
                </a:solidFill>
                <a:latin typeface="Segoe UI Light" panose="020B0502040204020203" charset="0"/>
              </a:rPr>
              <a:t>A document contains a list of fields, or key-value pairs. The value can be a simple (scalar) value (eg a string, integer,date), or a nested structure like an array or an object. A field is similar to a column in a table in a relational database.The mapping for each field has a field ‘type’ (not to be confused with document type) which indicates the type of data that can be stored in that field, eg integer, string, object. The mapping also allows you to define (amongst other things) how the value for a field should be analyzed.</a:t>
            </a:r>
            <a:endParaRPr lang="en-GB" altLang="en-US" sz="1600"/>
          </a:p>
        </p:txBody>
      </p:sp>
      <p:sp>
        <p:nvSpPr>
          <p:cNvPr id="15" name="Text Box 14"/>
          <p:cNvSpPr txBox="1"/>
          <p:nvPr/>
        </p:nvSpPr>
        <p:spPr>
          <a:xfrm>
            <a:off x="1633220" y="4498340"/>
            <a:ext cx="10490200" cy="829945"/>
          </a:xfrm>
          <a:prstGeom prst="rect">
            <a:avLst/>
          </a:prstGeom>
          <a:noFill/>
          <a:ln w="9525">
            <a:noFill/>
          </a:ln>
        </p:spPr>
        <p:txBody>
          <a:bodyPr wrap="square">
            <a:spAutoFit/>
          </a:bodyPr>
          <a:p>
            <a:pPr indent="48260"/>
            <a:r>
              <a:rPr lang="en-US" sz="1600" b="0">
                <a:solidFill>
                  <a:srgbClr val="FFFFFF"/>
                </a:solidFill>
                <a:latin typeface="Segoe UI Light" panose="020B0502040204020203" charset="0"/>
              </a:rPr>
              <a:t>A mapping is like a ‘schema definition’ in a relational database. Each index has a mapping, which defines each type within the index, plus a number of index-wide settings. A mapping can either be defined explicitly, or it will be generated automaticaly when a document is indexed</a:t>
            </a:r>
            <a:endParaRPr lang="en-GB" altLang="en-US" sz="1600"/>
          </a:p>
        </p:txBody>
      </p:sp>
      <p:sp>
        <p:nvSpPr>
          <p:cNvPr id="16" name="Text Box 15"/>
          <p:cNvSpPr txBox="1"/>
          <p:nvPr/>
        </p:nvSpPr>
        <p:spPr>
          <a:xfrm>
            <a:off x="1633220" y="5506720"/>
            <a:ext cx="10191750" cy="1076325"/>
          </a:xfrm>
          <a:prstGeom prst="rect">
            <a:avLst/>
          </a:prstGeom>
          <a:noFill/>
          <a:ln w="9525">
            <a:noFill/>
          </a:ln>
        </p:spPr>
        <p:txBody>
          <a:bodyPr wrap="square">
            <a:spAutoFit/>
          </a:bodyPr>
          <a:p>
            <a:pPr indent="0"/>
            <a:r>
              <a:rPr lang="en-US" sz="1600" b="0">
                <a:solidFill>
                  <a:srgbClr val="FFFFFF"/>
                </a:solidFill>
                <a:latin typeface="Segoe UI Light" panose="020B0502040204020203" charset="0"/>
              </a:rPr>
              <a:t>A shard is a single Lucene instance. It is a low-level “worker” unit which is managed automatically by elasticsearch. An index is a logical namespace which points to primary and replica shards.Elasticsearch distributes shards amongst all nodes in the cluster, and can move shards automatically from one node to another in the case of node failure, or the addition of new nodes.</a:t>
            </a:r>
            <a:endParaRPr lang="en-GB" altLang="en-US" sz="1600"/>
          </a:p>
        </p:txBody>
      </p:sp>
    </p:spTree>
    <p:custDataLst>
      <p:tags r:id="rId6"/>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a:xfrm>
            <a:off x="60325" y="851535"/>
            <a:ext cx="2947035" cy="640715"/>
          </a:xfrm>
        </p:spPr>
        <p:txBody>
          <a:bodyPr>
            <a:normAutofit/>
          </a:bodyPr>
          <a:lstStyle/>
          <a:p>
            <a:pPr algn="l"/>
            <a:r>
              <a:rPr lang="en-GB" altLang="zh-CN" dirty="0" smtClean="0">
                <a:solidFill>
                  <a:schemeClr val="bg2"/>
                </a:solidFill>
                <a:latin typeface="+mj-lt"/>
                <a:ea typeface="+mj-ea"/>
              </a:rPr>
              <a:t>R</a:t>
            </a:r>
            <a:r>
              <a:rPr lang="zh-CN" altLang="en-US" dirty="0" smtClean="0">
                <a:solidFill>
                  <a:schemeClr val="bg2"/>
                </a:solidFill>
                <a:latin typeface="+mj-lt"/>
                <a:ea typeface="+mj-ea"/>
              </a:rPr>
              <a:t>unning</a:t>
            </a:r>
            <a:r>
              <a:rPr lang="en-GB" altLang="zh-CN" dirty="0" smtClean="0">
                <a:solidFill>
                  <a:schemeClr val="bg2"/>
                </a:solidFill>
                <a:latin typeface="+mj-lt"/>
                <a:ea typeface="+mj-ea"/>
              </a:rPr>
              <a:t>...</a:t>
            </a:r>
            <a:endParaRPr lang="en-GB" altLang="zh-CN" dirty="0" smtClean="0">
              <a:solidFill>
                <a:schemeClr val="bg2"/>
              </a:solidFill>
              <a:latin typeface="+mj-lt"/>
              <a:ea typeface="+mj-ea"/>
            </a:endParaRPr>
          </a:p>
        </p:txBody>
      </p:sp>
      <p:sp>
        <p:nvSpPr>
          <p:cNvPr id="12292" name="Rectangle 5"/>
          <p:cNvSpPr>
            <a:spLocks noGrp="1" noChangeArrowheads="1"/>
          </p:cNvSpPr>
          <p:nvPr>
            <p:ph type="body" idx="1"/>
            <p:custDataLst>
              <p:tags r:id="rId2"/>
            </p:custDataLst>
          </p:nvPr>
        </p:nvSpPr>
        <p:spPr>
          <a:xfrm>
            <a:off x="60325" y="2650490"/>
            <a:ext cx="5307330" cy="4179570"/>
          </a:xfrm>
        </p:spPr>
        <p:txBody>
          <a:bodyPr wrap="square">
            <a:normAutofit fontScale="70000"/>
          </a:bodyPr>
          <a:lstStyle/>
          <a:p>
            <a:pPr eaLnBrk="1" hangingPunct="1">
              <a:lnSpc>
                <a:spcPct val="130000"/>
              </a:lnSpc>
              <a:buFontTx/>
              <a:buNone/>
            </a:pPr>
            <a:r>
              <a:rPr lang="zh-CN" altLang="en-US" b="1" dirty="0" smtClean="0">
                <a:solidFill>
                  <a:schemeClr val="bg2"/>
                </a:solidFill>
                <a:latin typeface="+mn-lt"/>
                <a:ea typeface="+mn-ea"/>
              </a:rPr>
              <a:t>Response </a:t>
            </a:r>
            <a:r>
              <a:rPr lang="zh-CN" altLang="en-US" dirty="0" smtClean="0">
                <a:solidFill>
                  <a:srgbClr val="0070C0"/>
                </a:solidFill>
                <a:latin typeface="+mn-lt"/>
                <a:ea typeface="+mn-ea"/>
              </a:rPr>
              <a:t>:</a:t>
            </a:r>
            <a:endParaRPr lang="zh-CN" altLang="en-US" sz="1800" dirty="0" smtClean="0">
              <a:latin typeface="+mn-lt"/>
              <a:ea typeface="+mn-ea"/>
            </a:endParaRPr>
          </a:p>
          <a:p>
            <a:pPr eaLnBrk="1" hangingPunct="1">
              <a:lnSpc>
                <a:spcPct val="130000"/>
              </a:lnSpc>
              <a:buFontTx/>
              <a:buNone/>
            </a:pPr>
            <a:r>
              <a:rPr lang="zh-CN" altLang="en-US" sz="1800" dirty="0" smtClean="0">
                <a:latin typeface="+mn-lt"/>
                <a:ea typeface="+mn-ea"/>
              </a:rPr>
              <a:t>{</a:t>
            </a:r>
            <a:endParaRPr lang="zh-CN" altLang="en-US" sz="1800" dirty="0" smtClean="0">
              <a:latin typeface="+mn-lt"/>
              <a:ea typeface="+mn-ea"/>
            </a:endParaRPr>
          </a:p>
          <a:p>
            <a:pPr lvl="1" eaLnBrk="1" hangingPunct="1">
              <a:lnSpc>
                <a:spcPct val="130000"/>
              </a:lnSpc>
              <a:buFontTx/>
              <a:buNone/>
            </a:pPr>
            <a:r>
              <a:rPr lang="zh-CN" altLang="en-US" dirty="0" smtClean="0">
                <a:latin typeface="+mn-lt"/>
                <a:ea typeface="+mn-ea"/>
              </a:rPr>
              <a:t>"status" : 200,</a:t>
            </a:r>
            <a:endParaRPr lang="zh-CN" altLang="en-US" dirty="0" smtClean="0">
              <a:latin typeface="+mn-lt"/>
              <a:ea typeface="+mn-ea"/>
            </a:endParaRPr>
          </a:p>
          <a:p>
            <a:pPr lvl="1" eaLnBrk="1" hangingPunct="1">
              <a:lnSpc>
                <a:spcPct val="130000"/>
              </a:lnSpc>
              <a:buFontTx/>
              <a:buNone/>
            </a:pPr>
            <a:r>
              <a:rPr lang="zh-CN" altLang="en-US" dirty="0" smtClean="0">
                <a:latin typeface="+mn-lt"/>
                <a:ea typeface="+mn-ea"/>
              </a:rPr>
              <a:t>"name" : “elasticsearch",</a:t>
            </a:r>
            <a:endParaRPr lang="zh-CN" altLang="en-US" dirty="0" smtClean="0">
              <a:latin typeface="+mn-lt"/>
              <a:ea typeface="+mn-ea"/>
            </a:endParaRPr>
          </a:p>
          <a:p>
            <a:pPr lvl="1" eaLnBrk="1" hangingPunct="1">
              <a:lnSpc>
                <a:spcPct val="130000"/>
              </a:lnSpc>
              <a:buFontTx/>
              <a:buNone/>
            </a:pPr>
            <a:r>
              <a:rPr lang="zh-CN" altLang="en-US" dirty="0" smtClean="0">
                <a:latin typeface="+mn-lt"/>
                <a:ea typeface="+mn-ea"/>
              </a:rPr>
              <a:t>"version" : { "number" : "1.1.1",</a:t>
            </a:r>
            <a:endParaRPr lang="zh-CN" altLang="en-US" dirty="0" smtClean="0">
              <a:latin typeface="+mn-lt"/>
              <a:ea typeface="+mn-ea"/>
            </a:endParaRPr>
          </a:p>
          <a:p>
            <a:pPr lvl="1" eaLnBrk="1" hangingPunct="1">
              <a:lnSpc>
                <a:spcPct val="130000"/>
              </a:lnSpc>
              <a:buFontTx/>
              <a:buNone/>
            </a:pPr>
            <a:r>
              <a:rPr lang="zh-CN" altLang="en-US" dirty="0" smtClean="0">
                <a:latin typeface="+mn-lt"/>
                <a:ea typeface="+mn-ea"/>
              </a:rPr>
              <a:t>"build_hash" : "f1585f096d3f3985e73456debdc1a0745f512bbc", "build_timestamp" : "2014-04-16T14:27:12Z",</a:t>
            </a:r>
            <a:endParaRPr lang="zh-CN" altLang="en-US" dirty="0" smtClean="0">
              <a:latin typeface="+mn-lt"/>
              <a:ea typeface="+mn-ea"/>
            </a:endParaRPr>
          </a:p>
          <a:p>
            <a:pPr lvl="1" eaLnBrk="1" hangingPunct="1">
              <a:lnSpc>
                <a:spcPct val="130000"/>
              </a:lnSpc>
              <a:buFontTx/>
              <a:buNone/>
            </a:pPr>
            <a:r>
              <a:rPr lang="zh-CN" altLang="en-US" dirty="0" smtClean="0">
                <a:latin typeface="+mn-lt"/>
                <a:ea typeface="+mn-ea"/>
              </a:rPr>
              <a:t>"build_snapshot" : false,</a:t>
            </a:r>
            <a:endParaRPr lang="zh-CN" altLang="en-US" dirty="0" smtClean="0">
              <a:latin typeface="+mn-lt"/>
              <a:ea typeface="+mn-ea"/>
            </a:endParaRPr>
          </a:p>
          <a:p>
            <a:pPr lvl="1" eaLnBrk="1" hangingPunct="1">
              <a:lnSpc>
                <a:spcPct val="130000"/>
              </a:lnSpc>
              <a:buFontTx/>
              <a:buNone/>
            </a:pPr>
            <a:r>
              <a:rPr lang="zh-CN" altLang="en-US" dirty="0" smtClean="0">
                <a:latin typeface="+mn-lt"/>
                <a:ea typeface="+mn-ea"/>
              </a:rPr>
              <a:t>"lucene_version" : "4.7"</a:t>
            </a:r>
            <a:endParaRPr lang="zh-CN" altLang="en-US" dirty="0" smtClean="0">
              <a:latin typeface="+mn-lt"/>
              <a:ea typeface="+mn-ea"/>
            </a:endParaRPr>
          </a:p>
          <a:p>
            <a:pPr lvl="1" eaLnBrk="1" hangingPunct="1">
              <a:lnSpc>
                <a:spcPct val="130000"/>
              </a:lnSpc>
              <a:buFontTx/>
              <a:buNone/>
            </a:pPr>
            <a:r>
              <a:rPr lang="zh-CN" altLang="en-US" dirty="0" smtClean="0">
                <a:latin typeface="+mn-lt"/>
                <a:ea typeface="+mn-ea"/>
              </a:rPr>
              <a:t>},</a:t>
            </a:r>
            <a:endParaRPr lang="zh-CN" altLang="en-US" dirty="0" smtClean="0">
              <a:latin typeface="+mn-lt"/>
              <a:ea typeface="+mn-ea"/>
            </a:endParaRPr>
          </a:p>
          <a:p>
            <a:pPr lvl="1" eaLnBrk="1" hangingPunct="1">
              <a:lnSpc>
                <a:spcPct val="130000"/>
              </a:lnSpc>
              <a:buFontTx/>
              <a:buNone/>
            </a:pPr>
            <a:r>
              <a:rPr lang="zh-CN" altLang="en-US" dirty="0" smtClean="0">
                <a:latin typeface="+mn-lt"/>
                <a:ea typeface="+mn-ea"/>
              </a:rPr>
              <a:t>"tagline" : "You Know, for Search"</a:t>
            </a:r>
            <a:endParaRPr lang="zh-CN" altLang="en-US" sz="1500" dirty="0" smtClean="0">
              <a:latin typeface="+mn-lt"/>
              <a:ea typeface="+mn-ea"/>
            </a:endParaRPr>
          </a:p>
          <a:p>
            <a:pPr eaLnBrk="1" hangingPunct="1">
              <a:lnSpc>
                <a:spcPct val="130000"/>
              </a:lnSpc>
              <a:buFontTx/>
              <a:buNone/>
            </a:pPr>
            <a:r>
              <a:rPr lang="zh-CN" altLang="en-US" sz="1800" dirty="0" smtClean="0">
                <a:latin typeface="+mn-lt"/>
                <a:ea typeface="+mn-ea"/>
              </a:rPr>
              <a:t>}</a:t>
            </a:r>
            <a:endParaRPr lang="zh-CN" altLang="en-US" sz="1800" dirty="0" smtClean="0">
              <a:latin typeface="+mn-lt"/>
              <a:ea typeface="+mn-ea"/>
            </a:endParaRPr>
          </a:p>
        </p:txBody>
      </p:sp>
      <p:sp>
        <p:nvSpPr>
          <p:cNvPr id="4" name="Arc 6"/>
          <p:cNvSpPr/>
          <p:nvPr>
            <p:custDataLst>
              <p:tags r:id="rId3"/>
            </p:custDataLst>
          </p:nvPr>
        </p:nvSpPr>
        <p:spPr bwMode="auto">
          <a:xfrm>
            <a:off x="2014780" y="1979614"/>
            <a:ext cx="817321" cy="670596"/>
          </a:xfrm>
          <a:custGeom>
            <a:avLst/>
            <a:gdLst>
              <a:gd name="T0" fmla="*/ 0 w 21600"/>
              <a:gd name="T1" fmla="*/ 0 h 21600"/>
              <a:gd name="T2" fmla="*/ 21600 w 21600"/>
              <a:gd name="T3" fmla="*/ 21600 h 21600"/>
              <a:gd name="T4" fmla="*/ 0 w 21600"/>
              <a:gd name="T5" fmla="*/ 0 h 21600"/>
              <a:gd name="T6" fmla="*/ 21600 w 21600"/>
              <a:gd name="T7" fmla="*/ 21600 h 21600"/>
              <a:gd name="T8" fmla="*/ 0 w 21600"/>
              <a:gd name="T9" fmla="*/ 21600 h 21600"/>
              <a:gd name="T10" fmla="*/ 0 w 21600"/>
              <a:gd name="T11" fmla="*/ 0 h 21600"/>
            </a:gdLst>
            <a:ahLst/>
            <a:cxnLst>
              <a:cxn ang="0">
                <a:pos x="T0" y="T1"/>
              </a:cxn>
              <a:cxn ang="0">
                <a:pos x="T2" y="T3"/>
              </a:cxn>
              <a:cxn ang="0">
                <a:pos x="T4" y="T5"/>
              </a:cxn>
              <a:cxn ang="0">
                <a:pos x="T6" y="T7"/>
              </a:cxn>
              <a:cxn ang="0">
                <a:pos x="T8" y="T9"/>
              </a:cxn>
              <a:cxn ang="0">
                <a:pos x="T10" y="T11"/>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lnTo>
                  <a:pt x="0" y="0"/>
                </a:lnTo>
                <a:close/>
              </a:path>
            </a:pathLst>
          </a:custGeom>
          <a:noFill/>
          <a:ln w="9525" cap="flat" cmpd="sng">
            <a:solidFill>
              <a:schemeClr val="bg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sz="1800"/>
          </a:p>
        </p:txBody>
      </p:sp>
      <p:sp>
        <p:nvSpPr>
          <p:cNvPr id="103" name="Text Box 102"/>
          <p:cNvSpPr txBox="1"/>
          <p:nvPr/>
        </p:nvSpPr>
        <p:spPr>
          <a:xfrm>
            <a:off x="60325" y="1820545"/>
            <a:ext cx="4532630" cy="521970"/>
          </a:xfrm>
          <a:prstGeom prst="rect">
            <a:avLst/>
          </a:prstGeom>
          <a:noFill/>
          <a:ln w="9525">
            <a:noFill/>
          </a:ln>
        </p:spPr>
        <p:txBody>
          <a:bodyPr wrap="square">
            <a:spAutoFit/>
          </a:bodyPr>
          <a:p>
            <a:pPr indent="0"/>
            <a:r>
              <a:rPr lang="en-US" sz="2800" b="1">
                <a:solidFill>
                  <a:schemeClr val="bg2"/>
                </a:solidFill>
                <a:uFill>
                  <a:solidFill>
                    <a:srgbClr val="0070BB"/>
                  </a:solidFill>
                </a:uFill>
                <a:latin typeface="Segoe UI Light" panose="020B0502040204020203" charset="0"/>
              </a:rPr>
              <a:t>http://localhost:9200/?pretty</a:t>
            </a:r>
            <a:endParaRPr lang="en-US" altLang="en-US" sz="2800" b="1">
              <a:solidFill>
                <a:schemeClr val="bg2"/>
              </a:solidFill>
              <a:uFill>
                <a:solidFill>
                  <a:srgbClr val="0070BB"/>
                </a:solidFill>
              </a:uFill>
              <a:latin typeface="Segoe UI Light" panose="020B0502040204020203" charset="0"/>
            </a:endParaRPr>
          </a:p>
        </p:txBody>
      </p:sp>
      <p:sp>
        <p:nvSpPr>
          <p:cNvPr id="7" name="Text Box 6"/>
          <p:cNvSpPr txBox="1"/>
          <p:nvPr/>
        </p:nvSpPr>
        <p:spPr>
          <a:xfrm>
            <a:off x="5367655" y="2650490"/>
            <a:ext cx="6699885" cy="3692525"/>
          </a:xfrm>
          <a:prstGeom prst="rect">
            <a:avLst/>
          </a:prstGeom>
          <a:noFill/>
          <a:ln w="9525">
            <a:noFill/>
          </a:ln>
        </p:spPr>
        <p:txBody>
          <a:bodyPr wrap="square">
            <a:spAutoFit/>
          </a:bodyPr>
          <a:p>
            <a:pPr indent="0"/>
            <a:r>
              <a:rPr lang="en-US" b="1">
                <a:solidFill>
                  <a:schemeClr val="bg2"/>
                </a:solidFill>
                <a:latin typeface="Segoe UI Light" panose="020B0502040204020203" charset="0"/>
              </a:rPr>
              <a:t>Request :</a:t>
            </a:r>
            <a:r>
              <a:rPr lang="en-US" b="0">
                <a:solidFill>
                  <a:srgbClr val="FFFFFF"/>
                </a:solidFill>
                <a:latin typeface="Segoe UI Light" panose="020B0502040204020203" charset="0"/>
              </a:rPr>
              <a:t>$ curl -XPUT "http://localhost:9200/test-data/cities/21" -d '{</a:t>
            </a:r>
            <a:endParaRPr lang="en-US" b="0">
              <a:solidFill>
                <a:srgbClr val="FFFFFF"/>
              </a:solidFill>
              <a:latin typeface="Segoe UI Light" panose="020B0502040204020203" charset="0"/>
            </a:endParaRPr>
          </a:p>
          <a:p>
            <a:pPr lvl="1" indent="0"/>
            <a:r>
              <a:rPr lang="en-US" b="0">
                <a:solidFill>
                  <a:srgbClr val="FFFFFF"/>
                </a:solidFill>
                <a:latin typeface="Segoe UI Light" panose="020B0502040204020203" charset="0"/>
              </a:rPr>
              <a:t>"rank": 21,"city": "</a:t>
            </a:r>
            <a:r>
              <a:rPr lang="en-GB" altLang="en-US" b="0">
                <a:solidFill>
                  <a:srgbClr val="FFFFFF"/>
                </a:solidFill>
                <a:latin typeface="Segoe UI Light" panose="020B0502040204020203" charset="0"/>
              </a:rPr>
              <a:t>Yerevan</a:t>
            </a:r>
            <a:r>
              <a:rPr lang="en-US" b="0">
                <a:solidFill>
                  <a:srgbClr val="FFFFFF"/>
                </a:solidFill>
                <a:latin typeface="Segoe UI Light" panose="020B0502040204020203" charset="0"/>
              </a:rPr>
              <a:t>","state": "</a:t>
            </a:r>
            <a:r>
              <a:rPr lang="en-GB" altLang="en-US" b="0">
                <a:solidFill>
                  <a:srgbClr val="FFFFFF"/>
                </a:solidFill>
                <a:latin typeface="Segoe UI Light" panose="020B0502040204020203" charset="0"/>
              </a:rPr>
              <a:t>Armenia</a:t>
            </a:r>
            <a:r>
              <a:rPr lang="en-US" b="0">
                <a:solidFill>
                  <a:srgbClr val="FFFFFF"/>
                </a:solidFill>
                <a:latin typeface="Segoe UI Light" panose="020B0502040204020203" charset="0"/>
              </a:rPr>
              <a:t>","population2010": 617594,"land_area": 48.277, "location": {"lat": 42.332,"lon": 71.0202 },"abbreviation": "</a:t>
            </a:r>
            <a:r>
              <a:rPr lang="en-GB" altLang="en-US" b="0">
                <a:solidFill>
                  <a:srgbClr val="FFFFFF"/>
                </a:solidFill>
                <a:latin typeface="Segoe UI Light" panose="020B0502040204020203" charset="0"/>
              </a:rPr>
              <a:t>AM</a:t>
            </a:r>
            <a:r>
              <a:rPr lang="en-US" b="0">
                <a:solidFill>
                  <a:srgbClr val="FFFFFF"/>
                </a:solidFill>
                <a:latin typeface="Segoe UI Light" panose="020B0502040204020203" charset="0"/>
              </a:rPr>
              <a:t>"</a:t>
            </a:r>
            <a:endParaRPr lang="en-US" b="0">
              <a:solidFill>
                <a:srgbClr val="FFFFFF"/>
              </a:solidFill>
              <a:latin typeface="Segoe UI Light" panose="020B0502040204020203" charset="0"/>
            </a:endParaRPr>
          </a:p>
          <a:p>
            <a:pPr lvl="1" indent="0"/>
            <a:r>
              <a:rPr lang="en-US" b="0">
                <a:solidFill>
                  <a:srgbClr val="FFFFFF"/>
                </a:solidFill>
                <a:latin typeface="Segoe UI Light" panose="020B0502040204020203" charset="0"/>
              </a:rPr>
              <a:t>}‘</a:t>
            </a:r>
            <a:endParaRPr lang="en-US" b="0">
              <a:solidFill>
                <a:srgbClr val="FFFFFF"/>
              </a:solidFill>
              <a:latin typeface="Segoe UI Light" panose="020B0502040204020203" charset="0"/>
            </a:endParaRPr>
          </a:p>
          <a:p>
            <a:pPr lvl="1" indent="0" algn="l"/>
            <a:r>
              <a:rPr lang="en-US" b="1">
                <a:solidFill>
                  <a:schemeClr val="bg2"/>
                </a:solidFill>
                <a:latin typeface="Segoe UI Light" panose="020B0502040204020203" charset="0"/>
              </a:rPr>
              <a:t>Response </a:t>
            </a:r>
            <a:r>
              <a:rPr lang="en-US" b="0">
                <a:solidFill>
                  <a:srgbClr val="00ADEE"/>
                </a:solidFill>
                <a:latin typeface="Segoe UI Light" panose="020B0502040204020203" charset="0"/>
              </a:rPr>
              <a:t>:</a:t>
            </a:r>
            <a:endParaRPr lang="en-US" b="0">
              <a:solidFill>
                <a:srgbClr val="00ADEE"/>
              </a:solidFill>
              <a:latin typeface="Segoe UI Light" panose="020B0502040204020203" charset="0"/>
            </a:endParaRPr>
          </a:p>
          <a:p>
            <a:pPr indent="0"/>
            <a:r>
              <a:rPr lang="en-US" b="0">
                <a:solidFill>
                  <a:srgbClr val="FFFFFF"/>
                </a:solidFill>
                <a:latin typeface="Segoe UI Light" panose="020B0502040204020203" charset="0"/>
              </a:rPr>
              <a:t>{"ok":true,"_index":"test</a:t>
            </a:r>
            <a:r>
              <a:rPr lang="en-GB" altLang="en-US" b="0">
                <a:solidFill>
                  <a:srgbClr val="FFFFFF"/>
                </a:solidFill>
                <a:latin typeface="Segoe UI Light" panose="020B0502040204020203" charset="0"/>
              </a:rPr>
              <a:t>-</a:t>
            </a:r>
            <a:r>
              <a:rPr lang="en-US" b="0">
                <a:solidFill>
                  <a:srgbClr val="FFFFFF"/>
                </a:solidFill>
                <a:latin typeface="Segoe UI Light" panose="020B0502040204020203" charset="0"/>
              </a:rPr>
              <a:t>data","_type":"cities","_id":"21","_version":1}</a:t>
            </a:r>
            <a:endParaRPr lang="en-GB" altLang="en-US"/>
          </a:p>
        </p:txBody>
      </p:sp>
    </p:spTree>
    <p:custDataLst>
      <p:tags r:id="rId4"/>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custDataLst>
              <p:tags r:id="rId1"/>
            </p:custDataLst>
          </p:nvPr>
        </p:nvSpPr>
        <p:spPr>
          <a:xfrm>
            <a:off x="7487920" y="2762885"/>
            <a:ext cx="4599940" cy="39636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ormAutofit fontScale="80000"/>
          </a:bodyPr>
          <a:lstStyle>
            <a:defPPr>
              <a:defRPr lang="zh-CN"/>
            </a:defPPr>
            <a:lvl1pPr marL="3175" indent="-3175" eaLnBrk="1" hangingPunct="1">
              <a:spcBef>
                <a:spcPct val="20000"/>
              </a:spcBef>
              <a:buFontTx/>
              <a:buNone/>
              <a:defRPr sz="2000">
                <a:solidFill>
                  <a:schemeClr val="bg1"/>
                </a:solidFill>
                <a:latin typeface="+mn-lt"/>
                <a:ea typeface="+mn-ea"/>
              </a:defRPr>
            </a:lvl1pPr>
            <a:lvl2pPr marL="742950" indent="-285750">
              <a:spcBef>
                <a:spcPct val="20000"/>
              </a:spcBef>
              <a:buChar char="–"/>
              <a:defRPr>
                <a:solidFill>
                  <a:schemeClr val="bg1"/>
                </a:solidFill>
              </a:defRPr>
            </a:lvl2pPr>
            <a:lvl3pPr marL="1143000" indent="-228600">
              <a:spcBef>
                <a:spcPct val="20000"/>
              </a:spcBef>
              <a:buChar char="•"/>
              <a:defRPr>
                <a:solidFill>
                  <a:schemeClr val="bg1"/>
                </a:solidFill>
              </a:defRPr>
            </a:lvl3pPr>
            <a:lvl4pPr marL="1600200" indent="-228600">
              <a:spcBef>
                <a:spcPct val="20000"/>
              </a:spcBef>
              <a:buChar char="–"/>
              <a:defRPr>
                <a:solidFill>
                  <a:schemeClr val="bg1"/>
                </a:solidFill>
              </a:defRPr>
            </a:lvl4pPr>
            <a:lvl5pPr marL="2057400" indent="-228600">
              <a:spcBef>
                <a:spcPct val="20000"/>
              </a:spcBef>
              <a:buChar char="»"/>
              <a:defRPr>
                <a:solidFill>
                  <a:schemeClr val="bg1"/>
                </a:solidFill>
              </a:defRPr>
            </a:lvl5pPr>
            <a:lvl6pPr marL="2514600" indent="-228600" eaLnBrk="0" fontAlgn="base" hangingPunct="0">
              <a:spcBef>
                <a:spcPct val="20000"/>
              </a:spcBef>
              <a:spcAft>
                <a:spcPct val="0"/>
              </a:spcAft>
              <a:buChar char="»"/>
              <a:defRPr>
                <a:solidFill>
                  <a:schemeClr val="bg1"/>
                </a:solidFill>
              </a:defRPr>
            </a:lvl6pPr>
            <a:lvl7pPr marL="2971800" indent="-228600" eaLnBrk="0" fontAlgn="base" hangingPunct="0">
              <a:spcBef>
                <a:spcPct val="20000"/>
              </a:spcBef>
              <a:spcAft>
                <a:spcPct val="0"/>
              </a:spcAft>
              <a:buChar char="»"/>
              <a:defRPr>
                <a:solidFill>
                  <a:schemeClr val="bg1"/>
                </a:solidFill>
              </a:defRPr>
            </a:lvl7pPr>
            <a:lvl8pPr marL="3429000" indent="-228600" eaLnBrk="0" fontAlgn="base" hangingPunct="0">
              <a:spcBef>
                <a:spcPct val="20000"/>
              </a:spcBef>
              <a:spcAft>
                <a:spcPct val="0"/>
              </a:spcAft>
              <a:buChar char="»"/>
              <a:defRPr>
                <a:solidFill>
                  <a:schemeClr val="bg1"/>
                </a:solidFill>
              </a:defRPr>
            </a:lvl8pPr>
            <a:lvl9pPr marL="3886200" indent="-228600" eaLnBrk="0" fontAlgn="base" hangingPunct="0">
              <a:spcBef>
                <a:spcPct val="20000"/>
              </a:spcBef>
              <a:spcAft>
                <a:spcPct val="0"/>
              </a:spcAft>
              <a:buChar char="»"/>
              <a:defRPr>
                <a:solidFill>
                  <a:schemeClr val="bg1"/>
                </a:solidFill>
              </a:defRPr>
            </a:lvl9pPr>
          </a:lstStyle>
          <a:p>
            <a:pPr marL="285750" indent="-285750">
              <a:buFont typeface="Wingdings" panose="05000000000000000000" charset="0"/>
              <a:buChar char="Ø"/>
            </a:pPr>
            <a:r>
              <a:rPr lang="zh-CN" altLang="en-US">
                <a:solidFill>
                  <a:schemeClr val="tx1"/>
                </a:solidFill>
              </a:rPr>
              <a:t>Kibana lets you visualize your Elasticsearch data and navigate the Elastic Stack, so you can do anything from learning why you're getting paged at 2:00 a.m. to understanding the impact rain might have on your quarterly numbers.</a:t>
            </a:r>
            <a:endParaRPr lang="zh-CN" altLang="en-US">
              <a:solidFill>
                <a:schemeClr val="tx1"/>
              </a:solidFill>
            </a:endParaRPr>
          </a:p>
          <a:p>
            <a:pPr marL="285750" indent="-285750">
              <a:buFont typeface="Wingdings" panose="05000000000000000000" charset="0"/>
              <a:buChar char="Ø"/>
            </a:pPr>
            <a:r>
              <a:rPr lang="zh-CN" altLang="en-US">
                <a:solidFill>
                  <a:schemeClr val="tx1"/>
                </a:solidFill>
              </a:rPr>
              <a:t>Kibana gives you the freedom to select the way you give shape to your data. And you don’t always have to know what you're looking for. With its interactive visualizations, start with one question and see where it leads you</a:t>
            </a:r>
            <a:r>
              <a:rPr lang="en-GB" altLang="zh-CN">
                <a:solidFill>
                  <a:schemeClr val="tx1"/>
                </a:solidFill>
              </a:rPr>
              <a:t>.</a:t>
            </a:r>
            <a:endParaRPr lang="en-GB" altLang="zh-CN">
              <a:solidFill>
                <a:schemeClr val="tx1"/>
              </a:solidFill>
            </a:endParaRPr>
          </a:p>
          <a:p>
            <a:pPr marL="285750" indent="-285750">
              <a:buFont typeface="Wingdings" panose="05000000000000000000" charset="0"/>
              <a:buChar char="Ø"/>
            </a:pPr>
            <a:r>
              <a:rPr lang="en-GB" altLang="zh-CN">
                <a:solidFill>
                  <a:schemeClr val="tx1"/>
                </a:solidFill>
              </a:rPr>
              <a:t>NodeJS + JS client for e</a:t>
            </a:r>
            <a:r>
              <a:rPr lang="zh-CN" altLang="en-US">
                <a:solidFill>
                  <a:schemeClr val="tx1"/>
                </a:solidFill>
                <a:sym typeface="+mn-ea"/>
              </a:rPr>
              <a:t>lasticsearch </a:t>
            </a:r>
            <a:r>
              <a:rPr lang="en-GB" altLang="zh-CN">
                <a:solidFill>
                  <a:schemeClr val="tx1"/>
                </a:solidFill>
              </a:rPr>
              <a:t>can visualize data from e</a:t>
            </a:r>
            <a:r>
              <a:rPr lang="zh-CN" altLang="en-US">
                <a:solidFill>
                  <a:schemeClr val="tx1"/>
                </a:solidFill>
                <a:sym typeface="+mn-ea"/>
              </a:rPr>
              <a:t>lasticsearch</a:t>
            </a:r>
            <a:r>
              <a:rPr lang="en-GB" altLang="zh-CN">
                <a:solidFill>
                  <a:schemeClr val="tx1"/>
                </a:solidFill>
                <a:sym typeface="+mn-ea"/>
              </a:rPr>
              <a:t>. Web GUI.</a:t>
            </a:r>
            <a:endParaRPr lang="en-GB" altLang="zh-CN">
              <a:solidFill>
                <a:schemeClr val="tx1"/>
              </a:solidFill>
              <a:sym typeface="+mn-ea"/>
            </a:endParaRPr>
          </a:p>
        </p:txBody>
      </p:sp>
      <p:pic>
        <p:nvPicPr>
          <p:cNvPr id="6" name="Picture 5" descr="kibana"/>
          <p:cNvPicPr>
            <a:picLocks noChangeAspect="1"/>
          </p:cNvPicPr>
          <p:nvPr/>
        </p:nvPicPr>
        <p:blipFill>
          <a:blip r:embed="rId2"/>
          <a:stretch>
            <a:fillRect/>
          </a:stretch>
        </p:blipFill>
        <p:spPr>
          <a:xfrm>
            <a:off x="46990" y="543560"/>
            <a:ext cx="2959735" cy="1144905"/>
          </a:xfrm>
          <a:prstGeom prst="rect">
            <a:avLst/>
          </a:prstGeom>
        </p:spPr>
      </p:pic>
      <p:pic>
        <p:nvPicPr>
          <p:cNvPr id="7" name="Picture 6" descr="kibana-basics-with-vega"/>
          <p:cNvPicPr>
            <a:picLocks noChangeAspect="1"/>
          </p:cNvPicPr>
          <p:nvPr/>
        </p:nvPicPr>
        <p:blipFill>
          <a:blip r:embed="rId3"/>
          <a:stretch>
            <a:fillRect/>
          </a:stretch>
        </p:blipFill>
        <p:spPr>
          <a:xfrm>
            <a:off x="46990" y="1926590"/>
            <a:ext cx="7536180" cy="4799965"/>
          </a:xfrm>
          <a:prstGeom prst="rect">
            <a:avLst/>
          </a:prstGeom>
        </p:spPr>
      </p:pic>
    </p:spTree>
    <p:custDataLst>
      <p:tags r:id="rId4"/>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1"/>
            </p:custDataLst>
          </p:nvPr>
        </p:nvSpPr>
        <p:spPr>
          <a:xfrm>
            <a:off x="36195" y="565150"/>
            <a:ext cx="6422390" cy="791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Autofit/>
          </a:bodyPr>
          <a:lstStyle>
            <a:lvl1pPr marL="0" indent="0" eaLnBrk="1" hangingPunct="1">
              <a:spcBef>
                <a:spcPct val="20000"/>
              </a:spcBef>
              <a:buNone/>
              <a:defRPr sz="2000">
                <a:solidFill>
                  <a:schemeClr val="bg1"/>
                </a:solidFill>
                <a:latin typeface="+mn-lt"/>
                <a:ea typeface="+mn-ea"/>
                <a:sym typeface="Arial" panose="020B0604020202020204" pitchFamily="34" charset="0"/>
              </a:defRPr>
            </a:lvl1pPr>
            <a:lvl2pPr marL="742950" indent="-285750">
              <a:spcBef>
                <a:spcPct val="20000"/>
              </a:spcBef>
              <a:buChar char="–"/>
              <a:defRPr>
                <a:solidFill>
                  <a:schemeClr val="bg1"/>
                </a:solidFill>
                <a:sym typeface="Arial" panose="020B0604020202020204" pitchFamily="34" charset="0"/>
              </a:defRPr>
            </a:lvl2pPr>
            <a:lvl3pPr marL="1143000" indent="-228600">
              <a:spcBef>
                <a:spcPct val="20000"/>
              </a:spcBef>
              <a:buChar char="•"/>
              <a:defRPr>
                <a:solidFill>
                  <a:schemeClr val="bg1"/>
                </a:solidFill>
                <a:sym typeface="Arial" panose="020B0604020202020204" pitchFamily="34" charset="0"/>
              </a:defRPr>
            </a:lvl3pPr>
            <a:lvl4pPr marL="1600200" indent="-228600">
              <a:spcBef>
                <a:spcPct val="20000"/>
              </a:spcBef>
              <a:buChar char="–"/>
              <a:defRPr>
                <a:solidFill>
                  <a:schemeClr val="bg1"/>
                </a:solidFill>
                <a:sym typeface="Arial" panose="020B0604020202020204" pitchFamily="34" charset="0"/>
              </a:defRPr>
            </a:lvl4pPr>
            <a:lvl5pPr marL="2057400" indent="-228600">
              <a:spcBef>
                <a:spcPct val="20000"/>
              </a:spcBef>
              <a:buChar char="»"/>
              <a:defRPr>
                <a:solidFill>
                  <a:schemeClr val="bg1"/>
                </a:solidFill>
                <a:sym typeface="Arial" panose="020B0604020202020204" pitchFamily="34" charset="0"/>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r>
              <a:rPr lang="zh-CN" altLang="en-US" sz="4000" dirty="0">
                <a:solidFill>
                  <a:schemeClr val="bg2"/>
                </a:solidFill>
              </a:rPr>
              <a:t>Put Geo Data on Any Map</a:t>
            </a:r>
            <a:endParaRPr lang="zh-CN" altLang="en-US" sz="4000" dirty="0">
              <a:solidFill>
                <a:schemeClr val="bg2"/>
              </a:solidFill>
            </a:endParaRPr>
          </a:p>
        </p:txBody>
      </p:sp>
      <p:pic>
        <p:nvPicPr>
          <p:cNvPr id="5" name="Picture 4" descr="kiban-geo"/>
          <p:cNvPicPr>
            <a:picLocks noChangeAspect="1"/>
          </p:cNvPicPr>
          <p:nvPr/>
        </p:nvPicPr>
        <p:blipFill>
          <a:blip r:embed="rId2"/>
          <a:stretch>
            <a:fillRect/>
          </a:stretch>
        </p:blipFill>
        <p:spPr>
          <a:xfrm>
            <a:off x="119380" y="1463040"/>
            <a:ext cx="9335770" cy="5247005"/>
          </a:xfrm>
          <a:prstGeom prst="rect">
            <a:avLst/>
          </a:prstGeom>
        </p:spPr>
      </p:pic>
    </p:spTree>
    <p:custDataLst>
      <p:tags r:id="rId3"/>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custDataLst>
              <p:tags r:id="rId1"/>
            </p:custDataLst>
          </p:nvPr>
        </p:nvSpPr>
        <p:spPr>
          <a:xfrm>
            <a:off x="-13987" y="512574"/>
            <a:ext cx="7531854" cy="9479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anchor="ctr" anchorCtr="0" compatLnSpc="1">
            <a:normAutofit/>
          </a:bodyPr>
          <a:lstStyle>
            <a:lvl1pPr eaLnBrk="1" hangingPunct="1">
              <a:defRPr sz="3600">
                <a:solidFill>
                  <a:schemeClr val="bg2"/>
                </a:solidFill>
                <a:latin typeface="+mj-lt"/>
                <a:ea typeface="+mj-ea"/>
                <a:cs typeface="+mj-cs"/>
                <a:sym typeface="Arial" panose="020B0604020202020204" pitchFamily="34" charset="0"/>
              </a:defRPr>
            </a:lvl1pPr>
            <a:lvl2pPr>
              <a:defRPr sz="3600">
                <a:solidFill>
                  <a:srgbClr val="F0DB6E"/>
                </a:solidFill>
                <a:sym typeface="Arial" panose="020B0604020202020204" pitchFamily="34" charset="0"/>
              </a:defRPr>
            </a:lvl2pPr>
            <a:lvl3pPr>
              <a:defRPr sz="3600">
                <a:solidFill>
                  <a:srgbClr val="F0DB6E"/>
                </a:solidFill>
                <a:sym typeface="Arial" panose="020B0604020202020204" pitchFamily="34" charset="0"/>
              </a:defRPr>
            </a:lvl3pPr>
            <a:lvl4pPr>
              <a:defRPr sz="3600">
                <a:solidFill>
                  <a:srgbClr val="F0DB6E"/>
                </a:solidFill>
                <a:sym typeface="Arial" panose="020B0604020202020204" pitchFamily="34" charset="0"/>
              </a:defRPr>
            </a:lvl4pPr>
            <a:lvl5pPr>
              <a:defRPr sz="3600">
                <a:solidFill>
                  <a:srgbClr val="F0DB6E"/>
                </a:solidFill>
                <a:sym typeface="Arial" panose="020B0604020202020204" pitchFamily="34" charset="0"/>
              </a:defRPr>
            </a:lvl5pPr>
            <a:lvl6pPr marL="457200" eaLnBrk="0" fontAlgn="base" hangingPunct="0">
              <a:spcBef>
                <a:spcPct val="0"/>
              </a:spcBef>
              <a:spcAft>
                <a:spcPct val="0"/>
              </a:spcAft>
              <a:defRPr sz="3600">
                <a:solidFill>
                  <a:srgbClr val="F0DB6E"/>
                </a:solidFill>
                <a:sym typeface="Arial" panose="020B0604020202020204" pitchFamily="34" charset="0"/>
              </a:defRPr>
            </a:lvl6pPr>
            <a:lvl7pPr marL="914400" eaLnBrk="0" fontAlgn="base" hangingPunct="0">
              <a:spcBef>
                <a:spcPct val="0"/>
              </a:spcBef>
              <a:spcAft>
                <a:spcPct val="0"/>
              </a:spcAft>
              <a:defRPr sz="3600">
                <a:solidFill>
                  <a:srgbClr val="F0DB6E"/>
                </a:solidFill>
                <a:sym typeface="Arial" panose="020B0604020202020204" pitchFamily="34" charset="0"/>
              </a:defRPr>
            </a:lvl7pPr>
            <a:lvl8pPr marL="1371600" eaLnBrk="0" fontAlgn="base" hangingPunct="0">
              <a:spcBef>
                <a:spcPct val="0"/>
              </a:spcBef>
              <a:spcAft>
                <a:spcPct val="0"/>
              </a:spcAft>
              <a:defRPr sz="3600">
                <a:solidFill>
                  <a:srgbClr val="F0DB6E"/>
                </a:solidFill>
                <a:sym typeface="Arial" panose="020B0604020202020204" pitchFamily="34" charset="0"/>
              </a:defRPr>
            </a:lvl8pPr>
            <a:lvl9pPr marL="1828800" eaLnBrk="0" fontAlgn="base" hangingPunct="0">
              <a:spcBef>
                <a:spcPct val="0"/>
              </a:spcBef>
              <a:spcAft>
                <a:spcPct val="0"/>
              </a:spcAft>
              <a:defRPr sz="3600">
                <a:solidFill>
                  <a:srgbClr val="F0DB6E"/>
                </a:solidFill>
                <a:sym typeface="Arial" panose="020B0604020202020204" pitchFamily="34" charset="0"/>
              </a:defRPr>
            </a:lvl9pPr>
          </a:lstStyle>
          <a:p>
            <a:r>
              <a:rPr lang="zh-CN" altLang="en-US" dirty="0"/>
              <a:t>Analyze Relationships with Graph</a:t>
            </a:r>
            <a:endParaRPr lang="zh-CN" altLang="en-US" dirty="0"/>
          </a:p>
        </p:txBody>
      </p:sp>
      <p:pic>
        <p:nvPicPr>
          <p:cNvPr id="2" name="Picture 1" descr="kibana-graph"/>
          <p:cNvPicPr>
            <a:picLocks noChangeAspect="1"/>
          </p:cNvPicPr>
          <p:nvPr/>
        </p:nvPicPr>
        <p:blipFill>
          <a:blip r:embed="rId2"/>
          <a:stretch>
            <a:fillRect/>
          </a:stretch>
        </p:blipFill>
        <p:spPr>
          <a:xfrm>
            <a:off x="-13970" y="1460500"/>
            <a:ext cx="9525000" cy="5353050"/>
          </a:xfrm>
          <a:prstGeom prst="rect">
            <a:avLst/>
          </a:prstGeom>
        </p:spPr>
      </p:pic>
    </p:spTree>
    <p:custDataLst>
      <p:tags r:id="rId3"/>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AutoShape 3"/>
          <p:cNvSpPr>
            <a:spLocks noChangeArrowheads="1"/>
          </p:cNvSpPr>
          <p:nvPr>
            <p:custDataLst>
              <p:tags r:id="rId1"/>
            </p:custDataLst>
          </p:nvPr>
        </p:nvSpPr>
        <p:spPr bwMode="auto">
          <a:xfrm>
            <a:off x="3084830" y="1158240"/>
            <a:ext cx="1393825" cy="803275"/>
          </a:xfrm>
          <a:prstGeom prst="hexagon">
            <a:avLst>
              <a:gd name="adj" fmla="val 30336"/>
              <a:gd name="vf" fmla="val 115470"/>
            </a:avLst>
          </a:prstGeom>
          <a:solidFill>
            <a:schemeClr val="tx1"/>
          </a:solidFill>
          <a:ln>
            <a:noFill/>
          </a:ln>
          <a:effectLst/>
        </p:spPr>
        <p:txBody>
          <a:bodyPr wrap="square" anchor="ctr">
            <a:normAutofit/>
          </a:bodyPr>
          <a:lstStyle>
            <a:lvl1pPr>
              <a:spcBef>
                <a:spcPct val="20000"/>
              </a:spcBef>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1pPr>
            <a:lvl2pPr marL="742950" indent="-285750">
              <a:spcBef>
                <a:spcPct val="20000"/>
              </a:spcBef>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2pPr>
            <a:lvl3pPr marL="1143000" indent="-228600">
              <a:spcBef>
                <a:spcPct val="20000"/>
              </a:spcBef>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3pPr>
            <a:lvl4pPr marL="1600200" indent="-228600">
              <a:spcBef>
                <a:spcPct val="20000"/>
              </a:spcBef>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4pPr>
            <a:lvl5pPr marL="2057400" indent="-228600">
              <a:spcBef>
                <a:spcPct val="20000"/>
              </a:spcBef>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5pPr>
            <a:lvl6pPr marL="2514600" indent="-228600" eaLnBrk="0" fontAlgn="base" hangingPunct="0">
              <a:spcBef>
                <a:spcPct val="20000"/>
              </a:spcBef>
              <a:spcAft>
                <a:spcPct val="0"/>
              </a:spcAft>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6pPr>
            <a:lvl7pPr marL="2971800" indent="-228600" eaLnBrk="0" fontAlgn="base" hangingPunct="0">
              <a:spcBef>
                <a:spcPct val="20000"/>
              </a:spcBef>
              <a:spcAft>
                <a:spcPct val="0"/>
              </a:spcAft>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7pPr>
            <a:lvl8pPr marL="3429000" indent="-228600" eaLnBrk="0" fontAlgn="base" hangingPunct="0">
              <a:spcBef>
                <a:spcPct val="20000"/>
              </a:spcBef>
              <a:spcAft>
                <a:spcPct val="0"/>
              </a:spcAft>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8pPr>
            <a:lvl9pPr marL="3886200" indent="-228600" eaLnBrk="0" fontAlgn="base" hangingPunct="0">
              <a:spcBef>
                <a:spcPct val="20000"/>
              </a:spcBef>
              <a:spcAft>
                <a:spcPct val="0"/>
              </a:spcAft>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9pPr>
          </a:lstStyle>
          <a:p>
            <a:pPr algn="ctr" eaLnBrk="1" hangingPunct="1">
              <a:spcBef>
                <a:spcPct val="0"/>
              </a:spcBef>
              <a:buFontTx/>
              <a:buNone/>
            </a:pPr>
            <a:r>
              <a:rPr lang="en-GB" altLang="zh-CN" sz="2800" b="1" dirty="0">
                <a:solidFill>
                  <a:schemeClr val="bg1"/>
                </a:solidFill>
                <a:latin typeface="+mn-lt"/>
                <a:ea typeface="+mn-ea"/>
              </a:rPr>
              <a:t>IDS</a:t>
            </a:r>
            <a:endParaRPr lang="en-GB" altLang="zh-CN" sz="2800" b="1" dirty="0">
              <a:solidFill>
                <a:schemeClr val="bg1"/>
              </a:solidFill>
              <a:latin typeface="+mn-lt"/>
              <a:ea typeface="+mn-ea"/>
            </a:endParaRPr>
          </a:p>
        </p:txBody>
      </p:sp>
      <p:sp>
        <p:nvSpPr>
          <p:cNvPr id="16388" name="AutoShape 4"/>
          <p:cNvSpPr>
            <a:spLocks noChangeArrowheads="1"/>
          </p:cNvSpPr>
          <p:nvPr>
            <p:custDataLst>
              <p:tags r:id="rId2"/>
            </p:custDataLst>
          </p:nvPr>
        </p:nvSpPr>
        <p:spPr bwMode="auto">
          <a:xfrm>
            <a:off x="3084830" y="3909060"/>
            <a:ext cx="1330325" cy="803275"/>
          </a:xfrm>
          <a:prstGeom prst="hexagon">
            <a:avLst>
              <a:gd name="adj" fmla="val 30287"/>
              <a:gd name="vf" fmla="val 115470"/>
            </a:avLst>
          </a:prstGeom>
          <a:solidFill>
            <a:schemeClr val="tx1"/>
          </a:solidFill>
          <a:ln>
            <a:noFill/>
          </a:ln>
          <a:effectLst/>
        </p:spPr>
        <p:txBody>
          <a:bodyPr wrap="square" anchor="ctr">
            <a:normAutofit fontScale="87500" lnSpcReduction="10000"/>
          </a:bodyPr>
          <a:lstStyle>
            <a:lvl1pPr>
              <a:spcBef>
                <a:spcPct val="20000"/>
              </a:spcBef>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1pPr>
            <a:lvl2pPr marL="742950" indent="-285750">
              <a:spcBef>
                <a:spcPct val="20000"/>
              </a:spcBef>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2pPr>
            <a:lvl3pPr marL="1143000" indent="-228600">
              <a:spcBef>
                <a:spcPct val="20000"/>
              </a:spcBef>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3pPr>
            <a:lvl4pPr marL="1600200" indent="-228600">
              <a:spcBef>
                <a:spcPct val="20000"/>
              </a:spcBef>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4pPr>
            <a:lvl5pPr marL="2057400" indent="-228600">
              <a:spcBef>
                <a:spcPct val="20000"/>
              </a:spcBef>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5pPr>
            <a:lvl6pPr marL="2514600" indent="-228600" eaLnBrk="0" fontAlgn="base" hangingPunct="0">
              <a:spcBef>
                <a:spcPct val="20000"/>
              </a:spcBef>
              <a:spcAft>
                <a:spcPct val="0"/>
              </a:spcAft>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6pPr>
            <a:lvl7pPr marL="2971800" indent="-228600" eaLnBrk="0" fontAlgn="base" hangingPunct="0">
              <a:spcBef>
                <a:spcPct val="20000"/>
              </a:spcBef>
              <a:spcAft>
                <a:spcPct val="0"/>
              </a:spcAft>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7pPr>
            <a:lvl8pPr marL="3429000" indent="-228600" eaLnBrk="0" fontAlgn="base" hangingPunct="0">
              <a:spcBef>
                <a:spcPct val="20000"/>
              </a:spcBef>
              <a:spcAft>
                <a:spcPct val="0"/>
              </a:spcAft>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8pPr>
            <a:lvl9pPr marL="3886200" indent="-228600" eaLnBrk="0" fontAlgn="base" hangingPunct="0">
              <a:spcBef>
                <a:spcPct val="20000"/>
              </a:spcBef>
              <a:spcAft>
                <a:spcPct val="0"/>
              </a:spcAft>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9pPr>
          </a:lstStyle>
          <a:p>
            <a:pPr algn="ctr" eaLnBrk="1" hangingPunct="1">
              <a:spcBef>
                <a:spcPct val="0"/>
              </a:spcBef>
              <a:buFontTx/>
              <a:buNone/>
            </a:pPr>
            <a:r>
              <a:rPr lang="en-GB" altLang="zh-CN" sz="3600" b="1" dirty="0">
                <a:solidFill>
                  <a:schemeClr val="bg1"/>
                </a:solidFill>
                <a:latin typeface="+mn-lt"/>
                <a:ea typeface="+mn-ea"/>
              </a:rPr>
              <a:t>IPS</a:t>
            </a:r>
            <a:endParaRPr lang="en-GB" altLang="zh-CN" sz="3600" b="1" dirty="0">
              <a:solidFill>
                <a:schemeClr val="bg1"/>
              </a:solidFill>
              <a:latin typeface="+mn-lt"/>
              <a:ea typeface="+mn-ea"/>
            </a:endParaRPr>
          </a:p>
        </p:txBody>
      </p:sp>
      <p:sp>
        <p:nvSpPr>
          <p:cNvPr id="2" name="文本框 1"/>
          <p:cNvSpPr txBox="1"/>
          <p:nvPr>
            <p:custDataLst>
              <p:tags r:id="rId3"/>
            </p:custDataLst>
          </p:nvPr>
        </p:nvSpPr>
        <p:spPr>
          <a:xfrm>
            <a:off x="4478655" y="1158240"/>
            <a:ext cx="5940425" cy="27508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rmAutofit fontScale="80000"/>
          </a:bodyPr>
          <a:lstStyle>
            <a:lvl1pPr marL="3175" indent="-3175" eaLnBrk="1" hangingPunct="1">
              <a:lnSpc>
                <a:spcPct val="130000"/>
              </a:lnSpc>
              <a:spcBef>
                <a:spcPct val="20000"/>
              </a:spcBef>
              <a:buFontTx/>
              <a:buNone/>
              <a:defRPr>
                <a:solidFill>
                  <a:schemeClr val="bg1"/>
                </a:solidFill>
                <a:latin typeface="+mn-lt"/>
                <a:ea typeface="+mn-ea"/>
                <a:sym typeface="Arial" panose="020B0604020202020204" pitchFamily="34" charset="0"/>
              </a:defRPr>
            </a:lvl1pPr>
            <a:lvl2pPr marL="742950" indent="-285750">
              <a:spcBef>
                <a:spcPct val="20000"/>
              </a:spcBef>
              <a:buChar char="–"/>
              <a:defRPr>
                <a:solidFill>
                  <a:schemeClr val="bg1"/>
                </a:solidFill>
                <a:sym typeface="Arial" panose="020B0604020202020204" pitchFamily="34" charset="0"/>
              </a:defRPr>
            </a:lvl2pPr>
            <a:lvl3pPr marL="1143000" indent="-228600">
              <a:spcBef>
                <a:spcPct val="20000"/>
              </a:spcBef>
              <a:buChar char="•"/>
              <a:defRPr>
                <a:solidFill>
                  <a:schemeClr val="bg1"/>
                </a:solidFill>
                <a:sym typeface="Arial" panose="020B0604020202020204" pitchFamily="34" charset="0"/>
              </a:defRPr>
            </a:lvl3pPr>
            <a:lvl4pPr marL="1600200" indent="-228600">
              <a:spcBef>
                <a:spcPct val="20000"/>
              </a:spcBef>
              <a:buChar char="–"/>
              <a:defRPr>
                <a:solidFill>
                  <a:schemeClr val="bg1"/>
                </a:solidFill>
                <a:sym typeface="Arial" panose="020B0604020202020204" pitchFamily="34" charset="0"/>
              </a:defRPr>
            </a:lvl4pPr>
            <a:lvl5pPr marL="2057400" indent="-228600">
              <a:spcBef>
                <a:spcPct val="20000"/>
              </a:spcBef>
              <a:buChar char="»"/>
              <a:defRPr>
                <a:solidFill>
                  <a:schemeClr val="bg1"/>
                </a:solidFill>
                <a:sym typeface="Arial" panose="020B0604020202020204" pitchFamily="34" charset="0"/>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r>
              <a:rPr lang="zh-CN" altLang="en-US" b="1">
                <a:solidFill>
                  <a:schemeClr val="bg2"/>
                </a:solidFill>
              </a:rPr>
              <a:t>Intrusion detection system </a:t>
            </a:r>
            <a:r>
              <a:rPr lang="en-GB" altLang="zh-CN" b="1">
                <a:solidFill>
                  <a:schemeClr val="bg2"/>
                </a:solidFill>
              </a:rPr>
              <a:t>(IDS)</a:t>
            </a:r>
            <a:r>
              <a:rPr lang="en-GB" altLang="zh-CN" b="1">
                <a:solidFill>
                  <a:schemeClr val="bg2"/>
                </a:solidFill>
              </a:rPr>
              <a:t>, </a:t>
            </a:r>
            <a:r>
              <a:rPr lang="en-GB" altLang="zh-CN" b="1">
                <a:solidFill>
                  <a:schemeClr val="tx1"/>
                </a:solidFill>
              </a:rPr>
              <a:t> is a device or software application that monitors a network or systems for malicious activity or policy violations. Any malicious activity or violation is typically reported either to an administrator or collected centrally using a security information and event management (SIEM) system. A SIEM system combines outputs from multiple sources, and uses alarm filtering techniques to distinguish malicious activity from false alarms.</a:t>
            </a:r>
            <a:endParaRPr lang="en-GB" altLang="zh-CN" b="1">
              <a:solidFill>
                <a:schemeClr val="tx1"/>
              </a:solidFill>
            </a:endParaRPr>
          </a:p>
        </p:txBody>
      </p:sp>
      <p:sp>
        <p:nvSpPr>
          <p:cNvPr id="4" name="文本框 3"/>
          <p:cNvSpPr txBox="1"/>
          <p:nvPr>
            <p:custDataLst>
              <p:tags r:id="rId4"/>
            </p:custDataLst>
          </p:nvPr>
        </p:nvSpPr>
        <p:spPr>
          <a:xfrm>
            <a:off x="4478655" y="3909060"/>
            <a:ext cx="5774055" cy="272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170" tIns="46990" rIns="90170" bIns="46990" numCol="1" anchor="t" anchorCtr="0" compatLnSpc="1">
            <a:normAutofit fontScale="90000"/>
          </a:bodyPr>
          <a:lstStyle>
            <a:lvl1pPr marL="25400" indent="-25400" eaLnBrk="1" hangingPunct="1">
              <a:lnSpc>
                <a:spcPct val="130000"/>
              </a:lnSpc>
              <a:spcBef>
                <a:spcPct val="20000"/>
              </a:spcBef>
              <a:buFontTx/>
              <a:buNone/>
              <a:defRPr>
                <a:solidFill>
                  <a:schemeClr val="bg1"/>
                </a:solidFill>
                <a:latin typeface="+mn-lt"/>
                <a:ea typeface="+mn-ea"/>
                <a:sym typeface="Arial" panose="020B0604020202020204" pitchFamily="34" charset="0"/>
              </a:defRPr>
            </a:lvl1pPr>
            <a:lvl2pPr marL="742950" indent="-285750">
              <a:spcBef>
                <a:spcPct val="20000"/>
              </a:spcBef>
              <a:buChar char="–"/>
              <a:defRPr>
                <a:solidFill>
                  <a:schemeClr val="bg1"/>
                </a:solidFill>
                <a:sym typeface="Arial" panose="020B0604020202020204" pitchFamily="34" charset="0"/>
              </a:defRPr>
            </a:lvl2pPr>
            <a:lvl3pPr marL="1143000" indent="-228600">
              <a:spcBef>
                <a:spcPct val="20000"/>
              </a:spcBef>
              <a:buChar char="•"/>
              <a:defRPr>
                <a:solidFill>
                  <a:schemeClr val="bg1"/>
                </a:solidFill>
                <a:sym typeface="Arial" panose="020B0604020202020204" pitchFamily="34" charset="0"/>
              </a:defRPr>
            </a:lvl3pPr>
            <a:lvl4pPr marL="1600200" indent="-228600">
              <a:spcBef>
                <a:spcPct val="20000"/>
              </a:spcBef>
              <a:buChar char="–"/>
              <a:defRPr>
                <a:solidFill>
                  <a:schemeClr val="bg1"/>
                </a:solidFill>
                <a:sym typeface="Arial" panose="020B0604020202020204" pitchFamily="34" charset="0"/>
              </a:defRPr>
            </a:lvl4pPr>
            <a:lvl5pPr marL="2057400" indent="-228600">
              <a:spcBef>
                <a:spcPct val="20000"/>
              </a:spcBef>
              <a:buChar char="»"/>
              <a:defRPr>
                <a:solidFill>
                  <a:schemeClr val="bg1"/>
                </a:solidFill>
                <a:sym typeface="Arial" panose="020B0604020202020204" pitchFamily="34" charset="0"/>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r>
              <a:rPr lang="zh-CN" altLang="en-US" b="1">
                <a:solidFill>
                  <a:schemeClr val="bg2"/>
                </a:solidFill>
              </a:rPr>
              <a:t>Intrusion Prevention System </a:t>
            </a:r>
            <a:r>
              <a:rPr lang="en-GB" altLang="zh-CN" b="1">
                <a:solidFill>
                  <a:schemeClr val="bg2"/>
                </a:solidFill>
              </a:rPr>
              <a:t>(IPS),</a:t>
            </a:r>
            <a:r>
              <a:rPr lang="en-GB" altLang="zh-CN" b="1">
                <a:solidFill>
                  <a:schemeClr val="tx1"/>
                </a:solidFill>
              </a:rPr>
              <a:t> is a tool that is used to sniff out malicious activity occurring over a network and/or system. Intrusion prevention systems can also be referred to as intrusion detection and prevention systems (IDPS). Intrusion prevention systems function by finding malicious activity, recording and reporting information about the malicious activity, and trying to block/stop the activity from occurring.</a:t>
            </a:r>
            <a:endParaRPr lang="en-GB" altLang="zh-CN" b="1">
              <a:solidFill>
                <a:schemeClr val="tx1"/>
              </a:solidFill>
            </a:endParaRPr>
          </a:p>
        </p:txBody>
      </p:sp>
      <p:pic>
        <p:nvPicPr>
          <p:cNvPr id="3" name="Picture 2" descr="ids ips"/>
          <p:cNvPicPr>
            <a:picLocks noChangeAspect="1"/>
          </p:cNvPicPr>
          <p:nvPr/>
        </p:nvPicPr>
        <p:blipFill>
          <a:blip r:embed="rId5"/>
          <a:stretch>
            <a:fillRect/>
          </a:stretch>
        </p:blipFill>
        <p:spPr>
          <a:xfrm>
            <a:off x="137795" y="1593215"/>
            <a:ext cx="2857500" cy="2857500"/>
          </a:xfrm>
          <a:prstGeom prst="rect">
            <a:avLst/>
          </a:prstGeom>
        </p:spPr>
      </p:pic>
      <p:pic>
        <p:nvPicPr>
          <p:cNvPr id="6" name="Picture 5" descr="crime-watch"/>
          <p:cNvPicPr>
            <a:picLocks noChangeAspect="1"/>
          </p:cNvPicPr>
          <p:nvPr/>
        </p:nvPicPr>
        <p:blipFill>
          <a:blip r:embed="rId6"/>
          <a:stretch>
            <a:fillRect/>
          </a:stretch>
        </p:blipFill>
        <p:spPr>
          <a:xfrm>
            <a:off x="10641965" y="5232400"/>
            <a:ext cx="1447165" cy="1398270"/>
          </a:xfrm>
          <a:prstGeom prst="rect">
            <a:avLst/>
          </a:prstGeom>
        </p:spPr>
      </p:pic>
    </p:spTree>
    <p:custDataLst>
      <p:tags r:id="rId7"/>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custDataLst>
              <p:tags r:id="rId1"/>
            </p:custDataLst>
          </p:nvPr>
        </p:nvSpPr>
        <p:spPr>
          <a:xfrm>
            <a:off x="-635" y="561340"/>
            <a:ext cx="6578600" cy="853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anchor="ctr" anchorCtr="0" compatLnSpc="1">
            <a:normAutofit/>
          </a:bodyPr>
          <a:lstStyle>
            <a:lvl1pPr eaLnBrk="1" hangingPunct="1">
              <a:defRPr sz="3600">
                <a:solidFill>
                  <a:schemeClr val="bg2"/>
                </a:solidFill>
                <a:latin typeface="+mj-lt"/>
                <a:ea typeface="+mj-ea"/>
                <a:cs typeface="+mj-cs"/>
                <a:sym typeface="Arial" panose="020B0604020202020204" pitchFamily="34" charset="0"/>
              </a:defRPr>
            </a:lvl1pPr>
            <a:lvl2pPr>
              <a:defRPr sz="3600">
                <a:solidFill>
                  <a:srgbClr val="F0DB6E"/>
                </a:solidFill>
                <a:sym typeface="Arial" panose="020B0604020202020204" pitchFamily="34" charset="0"/>
              </a:defRPr>
            </a:lvl2pPr>
            <a:lvl3pPr>
              <a:defRPr sz="3600">
                <a:solidFill>
                  <a:srgbClr val="F0DB6E"/>
                </a:solidFill>
                <a:sym typeface="Arial" panose="020B0604020202020204" pitchFamily="34" charset="0"/>
              </a:defRPr>
            </a:lvl3pPr>
            <a:lvl4pPr>
              <a:defRPr sz="3600">
                <a:solidFill>
                  <a:srgbClr val="F0DB6E"/>
                </a:solidFill>
                <a:sym typeface="Arial" panose="020B0604020202020204" pitchFamily="34" charset="0"/>
              </a:defRPr>
            </a:lvl4pPr>
            <a:lvl5pPr>
              <a:defRPr sz="3600">
                <a:solidFill>
                  <a:srgbClr val="F0DB6E"/>
                </a:solidFill>
                <a:sym typeface="Arial" panose="020B0604020202020204" pitchFamily="34" charset="0"/>
              </a:defRPr>
            </a:lvl5pPr>
            <a:lvl6pPr marL="457200" eaLnBrk="0" fontAlgn="base" hangingPunct="0">
              <a:spcBef>
                <a:spcPct val="0"/>
              </a:spcBef>
              <a:spcAft>
                <a:spcPct val="0"/>
              </a:spcAft>
              <a:defRPr sz="3600">
                <a:solidFill>
                  <a:srgbClr val="F0DB6E"/>
                </a:solidFill>
                <a:sym typeface="Arial" panose="020B0604020202020204" pitchFamily="34" charset="0"/>
              </a:defRPr>
            </a:lvl6pPr>
            <a:lvl7pPr marL="914400" eaLnBrk="0" fontAlgn="base" hangingPunct="0">
              <a:spcBef>
                <a:spcPct val="0"/>
              </a:spcBef>
              <a:spcAft>
                <a:spcPct val="0"/>
              </a:spcAft>
              <a:defRPr sz="3600">
                <a:solidFill>
                  <a:srgbClr val="F0DB6E"/>
                </a:solidFill>
                <a:sym typeface="Arial" panose="020B0604020202020204" pitchFamily="34" charset="0"/>
              </a:defRPr>
            </a:lvl7pPr>
            <a:lvl8pPr marL="1371600" eaLnBrk="0" fontAlgn="base" hangingPunct="0">
              <a:spcBef>
                <a:spcPct val="0"/>
              </a:spcBef>
              <a:spcAft>
                <a:spcPct val="0"/>
              </a:spcAft>
              <a:defRPr sz="3600">
                <a:solidFill>
                  <a:srgbClr val="F0DB6E"/>
                </a:solidFill>
                <a:sym typeface="Arial" panose="020B0604020202020204" pitchFamily="34" charset="0"/>
              </a:defRPr>
            </a:lvl8pPr>
            <a:lvl9pPr marL="1828800" eaLnBrk="0" fontAlgn="base" hangingPunct="0">
              <a:spcBef>
                <a:spcPct val="0"/>
              </a:spcBef>
              <a:spcAft>
                <a:spcPct val="0"/>
              </a:spcAft>
              <a:defRPr sz="3600">
                <a:solidFill>
                  <a:srgbClr val="F0DB6E"/>
                </a:solidFill>
                <a:sym typeface="Arial" panose="020B0604020202020204" pitchFamily="34" charset="0"/>
              </a:defRPr>
            </a:lvl9pPr>
          </a:lstStyle>
          <a:p>
            <a:r>
              <a:rPr lang="zh-CN" altLang="en-US" dirty="0"/>
              <a:t>Get Creative with Canvas</a:t>
            </a:r>
            <a:endParaRPr lang="zh-CN" altLang="en-US" dirty="0"/>
          </a:p>
        </p:txBody>
      </p:sp>
      <p:pic>
        <p:nvPicPr>
          <p:cNvPr id="2" name="Picture 1" descr="screenshot-canvas-business-analytics-sales-funnel"/>
          <p:cNvPicPr>
            <a:picLocks noChangeAspect="1"/>
          </p:cNvPicPr>
          <p:nvPr/>
        </p:nvPicPr>
        <p:blipFill>
          <a:blip r:embed="rId2"/>
          <a:stretch>
            <a:fillRect/>
          </a:stretch>
        </p:blipFill>
        <p:spPr>
          <a:xfrm>
            <a:off x="-635" y="1509395"/>
            <a:ext cx="9525000" cy="5353050"/>
          </a:xfrm>
          <a:prstGeom prst="rect">
            <a:avLst/>
          </a:prstGeom>
        </p:spPr>
      </p:pic>
    </p:spTree>
    <p:custDataLst>
      <p:tags r:id="rId3"/>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8260" y="565150"/>
            <a:ext cx="3042285" cy="640715"/>
          </a:xfrm>
        </p:spPr>
        <p:txBody>
          <a:bodyPr/>
          <a:p>
            <a:pPr algn="ctr"/>
            <a:r>
              <a:rPr lang="en-GB" altLang="en-US">
                <a:solidFill>
                  <a:schemeClr val="bg2"/>
                </a:solidFill>
              </a:rPr>
              <a:t>ELK Stack</a:t>
            </a:r>
            <a:endParaRPr lang="en-GB" altLang="en-US">
              <a:solidFill>
                <a:schemeClr val="bg2"/>
              </a:solidFill>
            </a:endParaRPr>
          </a:p>
        </p:txBody>
      </p:sp>
      <p:pic>
        <p:nvPicPr>
          <p:cNvPr id="4" name="Picture 3" descr="ELK1"/>
          <p:cNvPicPr>
            <a:picLocks noChangeAspect="1"/>
          </p:cNvPicPr>
          <p:nvPr/>
        </p:nvPicPr>
        <p:blipFill>
          <a:blip r:embed="rId1"/>
          <a:stretch>
            <a:fillRect/>
          </a:stretch>
        </p:blipFill>
        <p:spPr>
          <a:xfrm>
            <a:off x="48260" y="1205865"/>
            <a:ext cx="8872220" cy="2041525"/>
          </a:xfrm>
          <a:prstGeom prst="rect">
            <a:avLst/>
          </a:prstGeom>
        </p:spPr>
      </p:pic>
      <p:pic>
        <p:nvPicPr>
          <p:cNvPr id="5" name="Picture 4" descr="elk2"/>
          <p:cNvPicPr>
            <a:picLocks noChangeAspect="1"/>
          </p:cNvPicPr>
          <p:nvPr/>
        </p:nvPicPr>
        <p:blipFill>
          <a:blip r:embed="rId2"/>
          <a:stretch>
            <a:fillRect/>
          </a:stretch>
        </p:blipFill>
        <p:spPr>
          <a:xfrm>
            <a:off x="7980680" y="5067935"/>
            <a:ext cx="4197350" cy="1764030"/>
          </a:xfrm>
          <a:prstGeom prst="rect">
            <a:avLst/>
          </a:prstGeom>
        </p:spPr>
      </p:pic>
      <p:pic>
        <p:nvPicPr>
          <p:cNvPr id="6" name="Picture 5" descr="elk5"/>
          <p:cNvPicPr>
            <a:picLocks noChangeAspect="1"/>
          </p:cNvPicPr>
          <p:nvPr/>
        </p:nvPicPr>
        <p:blipFill>
          <a:blip r:embed="rId3"/>
          <a:stretch>
            <a:fillRect/>
          </a:stretch>
        </p:blipFill>
        <p:spPr>
          <a:xfrm>
            <a:off x="48260" y="3846830"/>
            <a:ext cx="7812405" cy="2985135"/>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custDataLst>
              <p:tags r:id="rId1"/>
            </p:custDataLst>
          </p:nvPr>
        </p:nvSpPr>
        <p:spPr>
          <a:xfrm>
            <a:off x="3500120" y="4699000"/>
            <a:ext cx="4770120" cy="558800"/>
          </a:xfrm>
        </p:spPr>
        <p:txBody>
          <a:bodyPr/>
          <a:lstStyle/>
          <a:p>
            <a:r>
              <a:rPr lang="en-US" altLang="zh-CN" b="1" smtClean="0">
                <a:solidFill>
                  <a:schemeClr val="bg2"/>
                </a:solidFill>
                <a:latin typeface="+mj-lt"/>
                <a:ea typeface="+mj-ea"/>
              </a:rPr>
              <a:t>THANKS</a:t>
            </a:r>
            <a:endParaRPr lang="en-US" altLang="zh-CN" b="1" dirty="0" smtClean="0">
              <a:solidFill>
                <a:schemeClr val="bg2"/>
              </a:solidFill>
              <a:latin typeface="+mj-lt"/>
              <a:ea typeface="+mj-ea"/>
            </a:endParaRPr>
          </a:p>
        </p:txBody>
      </p:sp>
      <p:sp>
        <p:nvSpPr>
          <p:cNvPr id="5" name="副标题 4"/>
          <p:cNvSpPr>
            <a:spLocks noGrp="1"/>
          </p:cNvSpPr>
          <p:nvPr>
            <p:ph type="subTitle" idx="1"/>
            <p:custDataLst>
              <p:tags r:id="rId2"/>
            </p:custDataLst>
          </p:nvPr>
        </p:nvSpPr>
        <p:spPr>
          <a:xfrm>
            <a:off x="2132330" y="5137785"/>
            <a:ext cx="7639685" cy="443230"/>
          </a:xfrm>
        </p:spPr>
        <p:txBody>
          <a:bodyPr/>
          <a:lstStyle/>
          <a:p>
            <a:r>
              <a:rPr lang="zh-CN" altLang="en-US" sz="1000" u="sng" smtClean="0">
                <a:latin typeface="+mn-lt"/>
                <a:ea typeface="+mn-ea"/>
              </a:rPr>
              <a:t>https://www.elastic.co/</a:t>
            </a:r>
            <a:endParaRPr lang="zh-CN" altLang="en-US" sz="1000" u="sng" smtClean="0">
              <a:latin typeface="+mn-lt"/>
              <a:ea typeface="+mn-ea"/>
            </a:endParaRPr>
          </a:p>
        </p:txBody>
      </p:sp>
      <p:pic>
        <p:nvPicPr>
          <p:cNvPr id="3" name="Picture 2" descr="elk"/>
          <p:cNvPicPr>
            <a:picLocks noChangeAspect="1"/>
          </p:cNvPicPr>
          <p:nvPr/>
        </p:nvPicPr>
        <p:blipFill>
          <a:blip r:embed="rId3"/>
          <a:stretch>
            <a:fillRect/>
          </a:stretch>
        </p:blipFill>
        <p:spPr>
          <a:xfrm>
            <a:off x="3634105" y="657860"/>
            <a:ext cx="4636770" cy="3957955"/>
          </a:xfrm>
          <a:prstGeom prst="rect">
            <a:avLst/>
          </a:prstGeom>
        </p:spPr>
      </p:pic>
    </p:spTree>
    <p:custDataLst>
      <p:tags r:id="rId4"/>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descr="maxresdefault"/>
          <p:cNvPicPr>
            <a:picLocks noChangeAspect="1"/>
          </p:cNvPicPr>
          <p:nvPr/>
        </p:nvPicPr>
        <p:blipFill>
          <a:blip r:embed="rId1"/>
          <a:stretch>
            <a:fillRect/>
          </a:stretch>
        </p:blipFill>
        <p:spPr>
          <a:xfrm>
            <a:off x="5375275" y="3285490"/>
            <a:ext cx="6771005" cy="3449320"/>
          </a:xfrm>
          <a:prstGeom prst="rect">
            <a:avLst/>
          </a:prstGeom>
        </p:spPr>
      </p:pic>
      <p:pic>
        <p:nvPicPr>
          <p:cNvPr id="3" name="Picture 2" descr="4437042516_1_1_1"/>
          <p:cNvPicPr>
            <a:picLocks noChangeAspect="1"/>
          </p:cNvPicPr>
          <p:nvPr/>
        </p:nvPicPr>
        <p:blipFill>
          <a:blip r:embed="rId2"/>
          <a:stretch>
            <a:fillRect/>
          </a:stretch>
        </p:blipFill>
        <p:spPr>
          <a:xfrm>
            <a:off x="0" y="3521075"/>
            <a:ext cx="2142490" cy="3213735"/>
          </a:xfrm>
          <a:prstGeom prst="rect">
            <a:avLst/>
          </a:prstGeom>
        </p:spPr>
      </p:pic>
      <p:pic>
        <p:nvPicPr>
          <p:cNvPr id="4" name="Picture 3" descr="blue-dart-needle-png-clipart_859481"/>
          <p:cNvPicPr>
            <a:picLocks noChangeAspect="1"/>
          </p:cNvPicPr>
          <p:nvPr/>
        </p:nvPicPr>
        <p:blipFill>
          <a:blip r:embed="rId3"/>
          <a:stretch>
            <a:fillRect/>
          </a:stretch>
        </p:blipFill>
        <p:spPr>
          <a:xfrm>
            <a:off x="2407285" y="4318000"/>
            <a:ext cx="2096135" cy="138493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3"/>
          <p:cNvSpPr>
            <a:spLocks noGrp="1" noChangeArrowheads="1"/>
          </p:cNvSpPr>
          <p:nvPr>
            <p:ph type="body" sz="half" idx="2"/>
            <p:custDataLst>
              <p:tags r:id="rId1"/>
            </p:custDataLst>
          </p:nvPr>
        </p:nvSpPr>
        <p:spPr>
          <a:xfrm>
            <a:off x="7222490" y="3822065"/>
            <a:ext cx="4696460" cy="2189480"/>
          </a:xfrm>
        </p:spPr>
        <p:txBody>
          <a:bodyPr>
            <a:normAutofit lnSpcReduction="10000"/>
          </a:bodyPr>
          <a:lstStyle/>
          <a:p>
            <a:pPr marL="285750" indent="-285750" eaLnBrk="1" hangingPunct="1">
              <a:buFont typeface="Wingdings" panose="05000000000000000000" charset="0"/>
              <a:buChar char="Ø"/>
            </a:pPr>
            <a:r>
              <a:rPr lang="zh-CN" altLang="en-US" sz="1800">
                <a:latin typeface="+mn-lt"/>
                <a:ea typeface="+mn-ea"/>
              </a:rPr>
              <a:t>Beats is the platform for single-purpose data shippers. They send data from hundreds or thousands of machines and systems to Logstash or Elasticsearch.</a:t>
            </a:r>
            <a:endParaRPr lang="zh-CN" altLang="en-US" sz="1800">
              <a:latin typeface="+mn-lt"/>
              <a:ea typeface="+mn-ea"/>
            </a:endParaRPr>
          </a:p>
        </p:txBody>
      </p:sp>
      <p:pic>
        <p:nvPicPr>
          <p:cNvPr id="4" name="Picture 3" descr="beatsLog"/>
          <p:cNvPicPr>
            <a:picLocks noChangeAspect="1"/>
          </p:cNvPicPr>
          <p:nvPr/>
        </p:nvPicPr>
        <p:blipFill>
          <a:blip r:embed="rId2"/>
          <a:stretch>
            <a:fillRect/>
          </a:stretch>
        </p:blipFill>
        <p:spPr>
          <a:xfrm>
            <a:off x="131445" y="628650"/>
            <a:ext cx="3283585" cy="1278890"/>
          </a:xfrm>
          <a:prstGeom prst="rect">
            <a:avLst/>
          </a:prstGeom>
        </p:spPr>
      </p:pic>
      <p:pic>
        <p:nvPicPr>
          <p:cNvPr id="5" name="Picture 4" descr="beat pipline"/>
          <p:cNvPicPr>
            <a:picLocks noChangeAspect="1"/>
          </p:cNvPicPr>
          <p:nvPr/>
        </p:nvPicPr>
        <p:blipFill>
          <a:blip r:embed="rId3"/>
          <a:stretch>
            <a:fillRect/>
          </a:stretch>
        </p:blipFill>
        <p:spPr>
          <a:xfrm>
            <a:off x="131445" y="2021205"/>
            <a:ext cx="7324090" cy="4754245"/>
          </a:xfrm>
          <a:prstGeom prst="rect">
            <a:avLst/>
          </a:prstGeom>
        </p:spPr>
      </p:pic>
    </p:spTree>
    <p:custDataLst>
      <p:tags r:id="rId4"/>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rc 6"/>
          <p:cNvSpPr/>
          <p:nvPr>
            <p:custDataLst>
              <p:tags r:id="rId1"/>
            </p:custDataLst>
          </p:nvPr>
        </p:nvSpPr>
        <p:spPr bwMode="auto">
          <a:xfrm>
            <a:off x="959974" y="2136920"/>
            <a:ext cx="670983" cy="585787"/>
          </a:xfrm>
          <a:custGeom>
            <a:avLst/>
            <a:gdLst>
              <a:gd name="T0" fmla="*/ 0 w 21600"/>
              <a:gd name="T1" fmla="*/ 0 h 21600"/>
              <a:gd name="T2" fmla="*/ 21600 w 21600"/>
              <a:gd name="T3" fmla="*/ 21600 h 21600"/>
              <a:gd name="T4" fmla="*/ 0 w 21600"/>
              <a:gd name="T5" fmla="*/ 0 h 21600"/>
              <a:gd name="T6" fmla="*/ 21600 w 21600"/>
              <a:gd name="T7" fmla="*/ 21600 h 21600"/>
              <a:gd name="T8" fmla="*/ 0 w 21600"/>
              <a:gd name="T9" fmla="*/ 21600 h 21600"/>
              <a:gd name="T10" fmla="*/ 0 w 21600"/>
              <a:gd name="T11" fmla="*/ 0 h 21600"/>
            </a:gdLst>
            <a:ahLst/>
            <a:cxnLst>
              <a:cxn ang="0">
                <a:pos x="T0" y="T1"/>
              </a:cxn>
              <a:cxn ang="0">
                <a:pos x="T2" y="T3"/>
              </a:cxn>
              <a:cxn ang="0">
                <a:pos x="T4" y="T5"/>
              </a:cxn>
              <a:cxn ang="0">
                <a:pos x="T6" y="T7"/>
              </a:cxn>
              <a:cxn ang="0">
                <a:pos x="T8" y="T9"/>
              </a:cxn>
              <a:cxn ang="0">
                <a:pos x="T10" y="T11"/>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lnTo>
                  <a:pt x="0" y="0"/>
                </a:lnTo>
                <a:close/>
              </a:path>
            </a:pathLst>
          </a:custGeom>
          <a:noFill/>
          <a:ln w="9525" cap="flat" cmpd="sng">
            <a:solidFill>
              <a:schemeClr val="bg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sz="1800"/>
          </a:p>
        </p:txBody>
      </p:sp>
      <p:sp>
        <p:nvSpPr>
          <p:cNvPr id="2" name="Content Placeholder 1"/>
          <p:cNvSpPr/>
          <p:nvPr>
            <p:ph sz="half" idx="2"/>
          </p:nvPr>
        </p:nvSpPr>
        <p:spPr>
          <a:xfrm>
            <a:off x="107950" y="2136775"/>
            <a:ext cx="10610850" cy="2092325"/>
          </a:xfrm>
        </p:spPr>
        <p:txBody>
          <a:bodyPr/>
          <a:p>
            <a:pPr>
              <a:buFont typeface="Wingdings" panose="05000000000000000000" charset="0"/>
              <a:buChar char="Ø"/>
            </a:pPr>
            <a:r>
              <a:rPr lang="en-GB" altLang="en-US"/>
              <a:t> Logstash is an open source, server-side data processing pipeline that ingests data from a multitude of sources simultaneously, transforms it, and then sends it to your favorite “stash.” (Ours is Elasticsearch, naturally.).</a:t>
            </a:r>
            <a:endParaRPr lang="en-GB" altLang="en-US"/>
          </a:p>
          <a:p>
            <a:pPr>
              <a:buFont typeface="Wingdings" panose="05000000000000000000" charset="0"/>
              <a:buChar char="Ø"/>
            </a:pPr>
            <a:r>
              <a:rPr lang="en-GB" altLang="en-US"/>
              <a:t> Writen on JRuby.</a:t>
            </a:r>
            <a:endParaRPr lang="en-GB" altLang="en-US"/>
          </a:p>
        </p:txBody>
      </p:sp>
      <p:pic>
        <p:nvPicPr>
          <p:cNvPr id="4" name="Picture 3" descr="logstash"/>
          <p:cNvPicPr>
            <a:picLocks noChangeAspect="1"/>
          </p:cNvPicPr>
          <p:nvPr/>
        </p:nvPicPr>
        <p:blipFill>
          <a:blip r:embed="rId2"/>
          <a:stretch>
            <a:fillRect/>
          </a:stretch>
        </p:blipFill>
        <p:spPr>
          <a:xfrm>
            <a:off x="107950" y="697230"/>
            <a:ext cx="3762375" cy="1219200"/>
          </a:xfrm>
          <a:prstGeom prst="rect">
            <a:avLst/>
          </a:prstGeom>
        </p:spPr>
      </p:pic>
      <p:pic>
        <p:nvPicPr>
          <p:cNvPr id="10" name="Picture 9" descr="logstash pip1"/>
          <p:cNvPicPr>
            <a:picLocks noChangeAspect="1"/>
          </p:cNvPicPr>
          <p:nvPr/>
        </p:nvPicPr>
        <p:blipFill>
          <a:blip r:embed="rId3"/>
          <a:stretch>
            <a:fillRect/>
          </a:stretch>
        </p:blipFill>
        <p:spPr>
          <a:xfrm>
            <a:off x="792480" y="4324985"/>
            <a:ext cx="10629265" cy="2505710"/>
          </a:xfrm>
          <a:prstGeom prst="rect">
            <a:avLst/>
          </a:prstGeom>
        </p:spPr>
      </p:pic>
    </p:spTree>
    <p:custDataLst>
      <p:tags r:id="rId4"/>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1"/>
            </p:custDataLst>
          </p:nvPr>
        </p:nvSpPr>
        <p:spPr>
          <a:xfrm>
            <a:off x="515571" y="431545"/>
            <a:ext cx="10614074" cy="1324800"/>
          </a:xfrm>
          <a:prstGeom prst="rect">
            <a:avLst/>
          </a:prstGeom>
        </p:spPr>
        <p:txBody>
          <a:bodyPr vert="horz" lIns="91440" tIns="45720" rIns="91440" bIns="45720" rtlCol="0" anchor="ctr">
            <a:normAutofit/>
          </a:bodyPr>
          <a:lstStyle>
            <a:lvl1pPr algn="ctr">
              <a:lnSpc>
                <a:spcPct val="90000"/>
              </a:lnSpc>
              <a:spcBef>
                <a:spcPct val="0"/>
              </a:spcBef>
              <a:buNone/>
              <a:defRPr sz="4400">
                <a:latin typeface="+mj-lt"/>
                <a:ea typeface="+mj-ea"/>
                <a:cs typeface="+mj-cs"/>
              </a:defRPr>
            </a:lvl1pPr>
          </a:lstStyle>
          <a:p>
            <a:pPr algn="l"/>
            <a:r>
              <a:rPr lang="zh-CN" altLang="en-US" sz="5400" dirty="0" smtClean="0">
                <a:solidFill>
                  <a:schemeClr val="bg2"/>
                </a:solidFill>
              </a:rPr>
              <a:t>What is </a:t>
            </a:r>
            <a:r>
              <a:rPr lang="zh-CN" altLang="en-US" sz="5400" b="1" dirty="0" smtClean="0">
                <a:solidFill>
                  <a:schemeClr val="bg2"/>
                </a:solidFill>
                <a:latin typeface="+mn-lt"/>
                <a:ea typeface="+mn-ea"/>
                <a:sym typeface="+mn-ea"/>
              </a:rPr>
              <a:t>ElasticSearch</a:t>
            </a:r>
            <a:endParaRPr lang="zh-CN" altLang="en-US" sz="5400" dirty="0" smtClean="0">
              <a:solidFill>
                <a:schemeClr val="bg2"/>
              </a:solidFill>
            </a:endParaRPr>
          </a:p>
        </p:txBody>
      </p:sp>
      <p:sp>
        <p:nvSpPr>
          <p:cNvPr id="3" name="文本框 2"/>
          <p:cNvSpPr txBox="1"/>
          <p:nvPr>
            <p:custDataLst>
              <p:tags r:id="rId2"/>
            </p:custDataLst>
          </p:nvPr>
        </p:nvSpPr>
        <p:spPr>
          <a:xfrm>
            <a:off x="515620" y="1756410"/>
            <a:ext cx="8014970" cy="4352290"/>
          </a:xfrm>
          <a:prstGeom prst="rect">
            <a:avLst/>
          </a:prstGeom>
        </p:spPr>
        <p:txBody>
          <a:bodyPr vert="horz" lIns="91440" tIns="45720" rIns="91440" bIns="45720" rtlCol="0">
            <a:normAutofit/>
          </a:bodyPr>
          <a:lstStyle>
            <a:lvl1pPr marL="228600" indent="-228600">
              <a:lnSpc>
                <a:spcPct val="90000"/>
              </a:lnSpc>
              <a:spcBef>
                <a:spcPts val="1000"/>
              </a:spcBef>
              <a:buFont typeface="Arial" panose="020B0604020202020204" pitchFamily="34" charset="0"/>
              <a:buChar char="•"/>
              <a:defRPr sz="2400"/>
            </a:lvl1pPr>
            <a:lvl2pPr marL="685800" lvl="1" indent="-228600">
              <a:lnSpc>
                <a:spcPct val="90000"/>
              </a:lnSpc>
              <a:spcBef>
                <a:spcPts val="500"/>
              </a:spcBef>
              <a:buFont typeface="Arial" panose="020B0604020202020204" pitchFamily="34" charset="0"/>
              <a:buChar char="•"/>
              <a:defRPr sz="2200"/>
            </a:lvl2pPr>
            <a:lvl3pPr marL="1143000" lvl="2" indent="-228600">
              <a:lnSpc>
                <a:spcPct val="90000"/>
              </a:lnSpc>
              <a:spcBef>
                <a:spcPts val="500"/>
              </a:spcBef>
              <a:buFont typeface="Arial" panose="020B0604020202020204" pitchFamily="34" charset="0"/>
              <a:buChar char="•"/>
              <a:defRPr sz="2000"/>
            </a:lvl3pPr>
            <a:lvl4pPr marL="1600200" lvl="3" indent="-228600">
              <a:lnSpc>
                <a:spcPct val="90000"/>
              </a:lnSpc>
              <a:spcBef>
                <a:spcPts val="500"/>
              </a:spcBef>
              <a:buFont typeface="Arial" panose="020B0604020202020204" pitchFamily="34" charset="0"/>
              <a:buChar char="•"/>
            </a:lvl4pPr>
            <a:lvl5pPr marL="2057400" lvl="4"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buFont typeface="Wingdings" panose="05000000000000000000" charset="0"/>
              <a:buChar char="Ø"/>
            </a:pPr>
            <a:r>
              <a:rPr lang="en-GB" altLang="zh-CN" smtClean="0"/>
              <a:t> </a:t>
            </a:r>
            <a:r>
              <a:rPr lang="zh-CN" altLang="en-US" smtClean="0"/>
              <a:t>ElasticSearch is a free and open source distributed inverted index created by shay banon.</a:t>
            </a:r>
            <a:endParaRPr lang="en-GB" altLang="zh-CN" smtClean="0"/>
          </a:p>
          <a:p>
            <a:pPr>
              <a:buFont typeface="Wingdings" panose="05000000000000000000" charset="0"/>
              <a:buChar char="Ø"/>
            </a:pPr>
            <a:r>
              <a:rPr lang="en-GB" altLang="zh-CN" smtClean="0"/>
              <a:t> Build on top of Apache Lucene</a:t>
            </a:r>
            <a:endParaRPr lang="en-GB" altLang="zh-CN" smtClean="0"/>
          </a:p>
          <a:p>
            <a:pPr>
              <a:buFont typeface="Wingdings" panose="05000000000000000000" charset="0"/>
              <a:buChar char="Ø"/>
            </a:pPr>
            <a:r>
              <a:rPr lang="en-GB" altLang="zh-CN" smtClean="0"/>
              <a:t> Lucene is a most popular java-based full text search    index implementation.</a:t>
            </a:r>
            <a:endParaRPr lang="en-GB" altLang="zh-CN" smtClean="0"/>
          </a:p>
          <a:p>
            <a:pPr>
              <a:buFont typeface="Wingdings" panose="05000000000000000000" charset="0"/>
              <a:buChar char="Ø"/>
            </a:pPr>
            <a:r>
              <a:rPr lang="en-GB" altLang="zh-CN" smtClean="0"/>
              <a:t> First public release version v0.4 in February 2010.</a:t>
            </a:r>
            <a:endParaRPr lang="en-GB" altLang="zh-CN" smtClean="0"/>
          </a:p>
          <a:p>
            <a:pPr>
              <a:buFont typeface="Wingdings" panose="05000000000000000000" charset="0"/>
              <a:buChar char="Ø"/>
            </a:pPr>
            <a:r>
              <a:rPr lang="en-GB" altLang="zh-CN" smtClean="0"/>
              <a:t> Developed in Java, so inherently cross-plateform.</a:t>
            </a:r>
            <a:endParaRPr lang="en-GB" altLang="zh-CN" smtClean="0"/>
          </a:p>
        </p:txBody>
      </p:sp>
    </p:spTree>
    <p:custDataLst>
      <p:tags r:id="rId3"/>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custDataLst>
              <p:tags r:id="rId1"/>
            </p:custDataLst>
          </p:nvPr>
        </p:nvSpPr>
        <p:spPr>
          <a:xfrm>
            <a:off x="838800" y="363600"/>
            <a:ext cx="10515600" cy="1324800"/>
          </a:xfrm>
          <a:prstGeom prst="rect">
            <a:avLst/>
          </a:prstGeom>
        </p:spPr>
        <p:txBody>
          <a:bodyPr anchor="ctr" anchorCtr="0">
            <a:normAutofit/>
          </a:bodyPr>
          <a:lstStyle>
            <a:defPPr>
              <a:defRPr lang="zh-CN"/>
            </a:defPPr>
            <a:lvl1pPr algn="ctr">
              <a:lnSpc>
                <a:spcPct val="90000"/>
              </a:lnSpc>
              <a:spcBef>
                <a:spcPct val="0"/>
              </a:spcBef>
              <a:buNone/>
              <a:defRPr sz="4400">
                <a:latin typeface="+mj-lt"/>
                <a:ea typeface="+mj-ea"/>
                <a:cs typeface="+mj-cs"/>
              </a:defRPr>
            </a:lvl1pPr>
          </a:lstStyle>
          <a:p>
            <a:pPr algn="l"/>
            <a:r>
              <a:rPr lang="en-GB" altLang="zh-CN" b="1" dirty="0" smtClean="0">
                <a:solidFill>
                  <a:schemeClr val="bg2"/>
                </a:solidFill>
                <a:latin typeface="+mn-lt"/>
                <a:ea typeface="+mn-ea"/>
                <a:sym typeface="+mn-ea"/>
              </a:rPr>
              <a:t>Why </a:t>
            </a:r>
            <a:r>
              <a:rPr lang="zh-CN" altLang="en-US" b="1" dirty="0" smtClean="0">
                <a:solidFill>
                  <a:schemeClr val="bg2"/>
                </a:solidFill>
                <a:latin typeface="+mn-lt"/>
                <a:ea typeface="+mn-ea"/>
                <a:sym typeface="+mn-ea"/>
              </a:rPr>
              <a:t>ElasticSearch</a:t>
            </a:r>
            <a:endParaRPr lang="en-GB" altLang="zh-CN" b="1" dirty="0" smtClean="0">
              <a:solidFill>
                <a:schemeClr val="bg2"/>
              </a:solidFill>
              <a:latin typeface="+mn-lt"/>
              <a:ea typeface="+mn-ea"/>
              <a:sym typeface="+mn-ea"/>
            </a:endParaRPr>
          </a:p>
        </p:txBody>
      </p:sp>
      <p:sp>
        <p:nvSpPr>
          <p:cNvPr id="5" name="文本框 4"/>
          <p:cNvSpPr txBox="1"/>
          <p:nvPr>
            <p:custDataLst>
              <p:tags r:id="rId2"/>
            </p:custDataLst>
          </p:nvPr>
        </p:nvSpPr>
        <p:spPr>
          <a:xfrm>
            <a:off x="838835" y="1551305"/>
            <a:ext cx="8060690" cy="4625975"/>
          </a:xfrm>
          <a:prstGeom prst="rect">
            <a:avLst/>
          </a:prstGeom>
        </p:spPr>
        <p:txBody>
          <a:bodyPr>
            <a:normAutofit lnSpcReduction="10000"/>
          </a:bodyPr>
          <a:lstStyle>
            <a:defPPr>
              <a:defRPr lang="zh-CN"/>
            </a:defPPr>
            <a:lvl1pPr marL="228600" lvl="0" indent="-228600">
              <a:lnSpc>
                <a:spcPct val="90000"/>
              </a:lnSpc>
              <a:spcBef>
                <a:spcPts val="1000"/>
              </a:spcBef>
              <a:buFont typeface="Arial" panose="020B0604020202020204" pitchFamily="34" charset="0"/>
              <a:buChar char="•"/>
              <a:defRPr sz="2800"/>
            </a:lvl1pPr>
            <a:lvl2pPr marL="685800" lvl="1" indent="-228600">
              <a:lnSpc>
                <a:spcPct val="90000"/>
              </a:lnSpc>
              <a:spcBef>
                <a:spcPts val="500"/>
              </a:spcBef>
              <a:buFont typeface="Arial" panose="020B0604020202020204" pitchFamily="34" charset="0"/>
              <a:buChar char="•"/>
              <a:defRPr sz="2400"/>
            </a:lvl2pPr>
            <a:lvl3pPr marL="1143000" lvl="2" indent="-228600">
              <a:lnSpc>
                <a:spcPct val="90000"/>
              </a:lnSpc>
              <a:spcBef>
                <a:spcPts val="500"/>
              </a:spcBef>
              <a:buFont typeface="Arial" panose="020B0604020202020204" pitchFamily="34" charset="0"/>
              <a:buChar char="•"/>
              <a:defRPr sz="2000"/>
            </a:lvl3pPr>
            <a:lvl4pPr marL="1600200" lvl="3" indent="-228600">
              <a:lnSpc>
                <a:spcPct val="90000"/>
              </a:lnSpc>
              <a:spcBef>
                <a:spcPts val="500"/>
              </a:spcBef>
              <a:buFont typeface="Arial" panose="020B0604020202020204" pitchFamily="34" charset="0"/>
              <a:buChar char="•"/>
            </a:lvl4pPr>
            <a:lvl5pPr marL="2057400" lvl="4"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buFont typeface="Wingdings" panose="05000000000000000000" charset="0"/>
              <a:buChar char="q"/>
            </a:pPr>
            <a:r>
              <a:rPr lang="en-GB" altLang="zh-CN" sz="2000" b="1" dirty="0" smtClean="0">
                <a:sym typeface="+mn-ea"/>
              </a:rPr>
              <a:t> Easy to scale (Distributed)</a:t>
            </a:r>
            <a:endParaRPr lang="en-GB" altLang="zh-CN" sz="2000" b="1" dirty="0" smtClean="0">
              <a:sym typeface="+mn-ea"/>
            </a:endParaRPr>
          </a:p>
          <a:p>
            <a:pPr>
              <a:buFont typeface="Wingdings" panose="05000000000000000000" charset="0"/>
              <a:buChar char="q"/>
            </a:pPr>
            <a:r>
              <a:rPr lang="en-GB" altLang="zh-CN" sz="2000" b="1" dirty="0" smtClean="0">
                <a:sym typeface="+mn-ea"/>
              </a:rPr>
              <a:t> Everything is one JSON call away</a:t>
            </a:r>
            <a:endParaRPr lang="en-GB" altLang="zh-CN" sz="2000" b="1" dirty="0" smtClean="0">
              <a:sym typeface="+mn-ea"/>
            </a:endParaRPr>
          </a:p>
          <a:p>
            <a:pPr>
              <a:buFont typeface="Wingdings" panose="05000000000000000000" charset="0"/>
              <a:buChar char="q"/>
            </a:pPr>
            <a:r>
              <a:rPr lang="en-GB" altLang="zh-CN" sz="2000" b="1" dirty="0" smtClean="0">
                <a:sym typeface="+mn-ea"/>
              </a:rPr>
              <a:t> Unleashed power of Lucene under the hood</a:t>
            </a:r>
            <a:endParaRPr lang="en-GB" altLang="zh-CN" sz="2000" b="1" dirty="0" smtClean="0">
              <a:sym typeface="+mn-ea"/>
            </a:endParaRPr>
          </a:p>
          <a:p>
            <a:pPr>
              <a:buFont typeface="Wingdings" panose="05000000000000000000" charset="0"/>
              <a:buChar char="q"/>
            </a:pPr>
            <a:r>
              <a:rPr lang="en-GB" altLang="zh-CN" sz="2000" b="1" dirty="0" smtClean="0">
                <a:sym typeface="+mn-ea"/>
              </a:rPr>
              <a:t> Excellent Query DS</a:t>
            </a:r>
            <a:endParaRPr lang="en-GB" altLang="zh-CN" sz="2000" b="1" dirty="0" smtClean="0">
              <a:sym typeface="+mn-ea"/>
            </a:endParaRPr>
          </a:p>
          <a:p>
            <a:pPr>
              <a:buFont typeface="Wingdings" panose="05000000000000000000" charset="0"/>
              <a:buChar char="q"/>
            </a:pPr>
            <a:r>
              <a:rPr lang="en-GB" altLang="zh-CN" sz="2000" b="1" dirty="0" smtClean="0">
                <a:sym typeface="+mn-ea"/>
              </a:rPr>
              <a:t> Multi-tenancy</a:t>
            </a:r>
            <a:endParaRPr lang="en-GB" altLang="zh-CN" sz="2000" b="1" dirty="0" smtClean="0">
              <a:sym typeface="+mn-ea"/>
            </a:endParaRPr>
          </a:p>
          <a:p>
            <a:pPr>
              <a:buFont typeface="Wingdings" panose="05000000000000000000" charset="0"/>
              <a:buChar char="q"/>
            </a:pPr>
            <a:r>
              <a:rPr lang="en-GB" altLang="zh-CN" sz="2000" b="1" dirty="0" smtClean="0">
                <a:sym typeface="+mn-ea"/>
              </a:rPr>
              <a:t> Support for advanced search features (Full Text)</a:t>
            </a:r>
            <a:endParaRPr lang="en-GB" altLang="zh-CN" sz="2000" b="1" dirty="0" smtClean="0">
              <a:sym typeface="+mn-ea"/>
            </a:endParaRPr>
          </a:p>
          <a:p>
            <a:pPr>
              <a:buFont typeface="Wingdings" panose="05000000000000000000" charset="0"/>
              <a:buChar char="q"/>
            </a:pPr>
            <a:r>
              <a:rPr lang="en-GB" altLang="zh-CN" sz="2000" b="1" dirty="0" smtClean="0">
                <a:sym typeface="+mn-ea"/>
              </a:rPr>
              <a:t> Configurable and Extensible</a:t>
            </a:r>
            <a:endParaRPr lang="en-GB" altLang="zh-CN" sz="2000" b="1" dirty="0" smtClean="0">
              <a:sym typeface="+mn-ea"/>
            </a:endParaRPr>
          </a:p>
          <a:p>
            <a:pPr>
              <a:buFont typeface="Wingdings" panose="05000000000000000000" charset="0"/>
              <a:buChar char="q"/>
            </a:pPr>
            <a:r>
              <a:rPr lang="en-GB" altLang="zh-CN" sz="2000" b="1" dirty="0" smtClean="0">
                <a:sym typeface="+mn-ea"/>
              </a:rPr>
              <a:t> Document Oriented</a:t>
            </a:r>
            <a:endParaRPr lang="en-GB" altLang="zh-CN" sz="2000" b="1" dirty="0" smtClean="0">
              <a:sym typeface="+mn-ea"/>
            </a:endParaRPr>
          </a:p>
          <a:p>
            <a:pPr>
              <a:buFont typeface="Wingdings" panose="05000000000000000000" charset="0"/>
              <a:buChar char="q"/>
            </a:pPr>
            <a:r>
              <a:rPr lang="en-GB" altLang="zh-CN" sz="2000" b="1" dirty="0" smtClean="0">
                <a:sym typeface="+mn-ea"/>
              </a:rPr>
              <a:t> Schema free</a:t>
            </a:r>
            <a:endParaRPr lang="en-GB" altLang="zh-CN" sz="2000" b="1" dirty="0" smtClean="0">
              <a:sym typeface="+mn-ea"/>
            </a:endParaRPr>
          </a:p>
          <a:p>
            <a:endParaRPr lang="en-GB" altLang="zh-CN" sz="2000" b="1" dirty="0" smtClean="0">
              <a:sym typeface="+mn-ea"/>
            </a:endParaRPr>
          </a:p>
        </p:txBody>
      </p:sp>
    </p:spTree>
    <p:custDataLst>
      <p:tags r:id="rId3"/>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1"/>
            </p:custDataLst>
          </p:nvPr>
        </p:nvSpPr>
        <p:spPr>
          <a:xfrm>
            <a:off x="838200" y="1056005"/>
            <a:ext cx="4165600" cy="530225"/>
          </a:xfrm>
          <a:prstGeom prst="rect">
            <a:avLst/>
          </a:prstGeom>
        </p:spPr>
        <p:txBody>
          <a:bodyPr vert="horz" lIns="91440" tIns="45720" rIns="91440" bIns="45720" rtlCol="0" anchor="b">
            <a:normAutofit fontScale="90000"/>
          </a:bodyPr>
          <a:lstStyle>
            <a:defPPr>
              <a:defRPr lang="zh-CN"/>
            </a:defPPr>
            <a:lvl1pPr>
              <a:defRPr sz="3200"/>
            </a:lvl1pPr>
          </a:lstStyle>
          <a:p>
            <a:r>
              <a:rPr lang="zh-CN" altLang="en-US" sz="2800" dirty="0" smtClean="0">
                <a:solidFill>
                  <a:schemeClr val="bg2"/>
                </a:solidFill>
                <a:latin typeface="+mj-lt"/>
                <a:ea typeface="+mj-ea"/>
                <a:cs typeface="+mj-cs"/>
              </a:rPr>
              <a:t>Easy to Scale (Distributed)</a:t>
            </a:r>
            <a:endParaRPr lang="zh-CN" altLang="en-US" sz="2800" dirty="0" smtClean="0">
              <a:solidFill>
                <a:schemeClr val="bg2"/>
              </a:solidFill>
              <a:latin typeface="+mj-lt"/>
              <a:ea typeface="+mj-ea"/>
              <a:cs typeface="+mj-cs"/>
            </a:endParaRPr>
          </a:p>
        </p:txBody>
      </p:sp>
      <p:sp>
        <p:nvSpPr>
          <p:cNvPr id="4" name="文本框 3"/>
          <p:cNvSpPr txBox="1"/>
          <p:nvPr>
            <p:custDataLst>
              <p:tags r:id="rId2"/>
            </p:custDataLst>
          </p:nvPr>
        </p:nvSpPr>
        <p:spPr>
          <a:xfrm>
            <a:off x="838200" y="1586230"/>
            <a:ext cx="8049895" cy="3300095"/>
          </a:xfrm>
          <a:prstGeom prst="rect">
            <a:avLst/>
          </a:prstGeom>
        </p:spPr>
        <p:txBody>
          <a:bodyPr vert="horz" lIns="91440" tIns="45720" rIns="91440" bIns="45720" rtlCol="0">
            <a:normAutofit lnSpcReduction="10000"/>
          </a:bodyPr>
          <a:lstStyle>
            <a:defPPr>
              <a:defRPr lang="zh-CN"/>
            </a:defPPr>
            <a:lvl1pPr lvl="0" indent="0">
              <a:buNone/>
              <a:defRPr sz="2000"/>
            </a:lvl1pPr>
            <a:lvl2pPr indent="0">
              <a:buNone/>
            </a:lvl2pPr>
            <a:lvl3pPr indent="0">
              <a:buNone/>
              <a:defRPr sz="1600"/>
            </a:lvl3pPr>
            <a:lvl4pPr indent="0">
              <a:buNone/>
              <a:defRPr sz="1400"/>
            </a:lvl4pPr>
            <a:lvl5pPr indent="0">
              <a:buNone/>
              <a:defRPr sz="1400"/>
            </a:lvl5pPr>
            <a:lvl6pPr indent="0">
              <a:buNone/>
              <a:defRPr sz="1400"/>
            </a:lvl6pPr>
            <a:lvl7pPr indent="0">
              <a:buNone/>
              <a:defRPr sz="1400"/>
            </a:lvl7pPr>
            <a:lvl8pPr indent="0">
              <a:buNone/>
              <a:defRPr sz="1400"/>
            </a:lvl8pPr>
            <a:lvl9pPr indent="0">
              <a:buNone/>
              <a:defRPr sz="1400"/>
            </a:lvl9pPr>
          </a:lstStyle>
          <a:p>
            <a:pPr marL="342900" indent="-342900">
              <a:buFont typeface="Wingdings" panose="05000000000000000000" charset="0"/>
              <a:buChar char="Ø"/>
            </a:pPr>
            <a:r>
              <a:rPr lang="zh-CN" altLang="en-US" smtClean="0"/>
              <a:t>Elasticsearch allows you to start small, but will grow with your business. It is built to scale horizontally out of the box. As you need more capacity, just add more nodes, and let the cluster reorganize itself to take advantage of the extra hardware</a:t>
            </a:r>
            <a:endParaRPr lang="zh-CN" altLang="en-US" smtClean="0"/>
          </a:p>
          <a:p>
            <a:pPr marL="342900" indent="-342900">
              <a:buFont typeface="Wingdings" panose="05000000000000000000" charset="0"/>
              <a:buChar char="Ø"/>
            </a:pPr>
            <a:r>
              <a:rPr lang="zh-CN" altLang="en-US" smtClean="0"/>
              <a:t> One server can hold one or more parts of one or more indexes, and whenever new nodes are introduced to the cluster they are just being added to the party. Every such index, or part of it, is called a shard, and Elasticsearch shards can be moved around the cluster very easily.</a:t>
            </a:r>
            <a:endParaRPr lang="zh-CN" altLang="en-US" smtClean="0"/>
          </a:p>
        </p:txBody>
      </p:sp>
      <p:sp>
        <p:nvSpPr>
          <p:cNvPr id="2" name="Text Box 1"/>
          <p:cNvSpPr txBox="1"/>
          <p:nvPr/>
        </p:nvSpPr>
        <p:spPr>
          <a:xfrm>
            <a:off x="838200" y="4319905"/>
            <a:ext cx="3507740" cy="521970"/>
          </a:xfrm>
          <a:prstGeom prst="rect">
            <a:avLst/>
          </a:prstGeom>
          <a:noFill/>
          <a:ln w="9525">
            <a:noFill/>
          </a:ln>
        </p:spPr>
        <p:txBody>
          <a:bodyPr wrap="square">
            <a:spAutoFit/>
          </a:bodyPr>
          <a:p>
            <a:pPr indent="0"/>
            <a:r>
              <a:rPr lang="en-US" sz="2800" b="0">
                <a:solidFill>
                  <a:schemeClr val="bg2"/>
                </a:solidFill>
                <a:latin typeface="Segoe UI" panose="020B0502040204020203" charset="0"/>
                <a:cs typeface="Segoe UI Light" panose="020B0502040204020203" charset="0"/>
              </a:rPr>
              <a:t>RESTful API</a:t>
            </a:r>
            <a:endParaRPr lang="en-US" altLang="en-US" sz="2800" b="0">
              <a:solidFill>
                <a:schemeClr val="bg2"/>
              </a:solidFill>
              <a:latin typeface="Segoe UI" panose="020B0502040204020203" charset="0"/>
              <a:cs typeface="Segoe UI Light" panose="020B0502040204020203" charset="0"/>
            </a:endParaRPr>
          </a:p>
        </p:txBody>
      </p:sp>
      <p:pic>
        <p:nvPicPr>
          <p:cNvPr id="6" name="Picture 5" descr="REST API"/>
          <p:cNvPicPr>
            <a:picLocks noChangeAspect="1"/>
          </p:cNvPicPr>
          <p:nvPr/>
        </p:nvPicPr>
        <p:blipFill>
          <a:blip r:embed="rId3"/>
          <a:stretch>
            <a:fillRect/>
          </a:stretch>
        </p:blipFill>
        <p:spPr>
          <a:xfrm>
            <a:off x="8721725" y="3937635"/>
            <a:ext cx="3456305" cy="2844800"/>
          </a:xfrm>
          <a:prstGeom prst="rect">
            <a:avLst/>
          </a:prstGeom>
        </p:spPr>
      </p:pic>
      <p:sp>
        <p:nvSpPr>
          <p:cNvPr id="7" name="Text Box 6"/>
          <p:cNvSpPr txBox="1"/>
          <p:nvPr/>
        </p:nvSpPr>
        <p:spPr>
          <a:xfrm>
            <a:off x="838200" y="4886325"/>
            <a:ext cx="7569835" cy="1476375"/>
          </a:xfrm>
          <a:prstGeom prst="rect">
            <a:avLst/>
          </a:prstGeom>
          <a:noFill/>
          <a:ln w="9525">
            <a:noFill/>
          </a:ln>
        </p:spPr>
        <p:txBody>
          <a:bodyPr wrap="square">
            <a:spAutoFit/>
          </a:bodyPr>
          <a:p>
            <a:pPr marL="285750" indent="-285750">
              <a:buFont typeface="Wingdings" panose="05000000000000000000" charset="0"/>
              <a:buChar char="Ø"/>
            </a:pPr>
            <a:r>
              <a:rPr lang="en-US" b="0">
                <a:solidFill>
                  <a:srgbClr val="FFFFFF"/>
                </a:solidFill>
                <a:latin typeface="Segoe UI" panose="020B0502040204020203" charset="0"/>
              </a:rPr>
              <a:t>Elasticsearch is API driven. Almost any action can be performed using a simple RESTful API using JSON over HTTP. An API already exists in the language of your choice</a:t>
            </a:r>
            <a:r>
              <a:rPr lang="en-US" sz="1400" b="0">
                <a:solidFill>
                  <a:srgbClr val="FFFFFF"/>
                </a:solidFill>
                <a:latin typeface="Segoe UI" panose="020B0502040204020203" charset="0"/>
              </a:rPr>
              <a:t>.</a:t>
            </a:r>
            <a:endParaRPr lang="en-US" sz="1400" b="0">
              <a:solidFill>
                <a:srgbClr val="FFFFFF"/>
              </a:solidFill>
              <a:latin typeface="Segoe UI" panose="020B0502040204020203" charset="0"/>
            </a:endParaRPr>
          </a:p>
          <a:p>
            <a:pPr marL="285750" indent="-285750">
              <a:buFont typeface="Wingdings" panose="05000000000000000000" charset="0"/>
              <a:buChar char="Ø"/>
            </a:pPr>
            <a:r>
              <a:rPr lang="en-GB" altLang="en-US"/>
              <a:t>Responses are always in JSON, which is both machine and human readable.</a:t>
            </a:r>
            <a:endParaRPr lang="en-GB" altLang="en-US"/>
          </a:p>
        </p:txBody>
      </p:sp>
    </p:spTree>
    <p:custDataLst>
      <p:tags r:id="rId4"/>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1"/>
            </p:custDataLst>
          </p:nvPr>
        </p:nvSpPr>
        <p:spPr>
          <a:xfrm>
            <a:off x="397510" y="556260"/>
            <a:ext cx="7117715" cy="939800"/>
          </a:xfrm>
          <a:prstGeom prst="rect">
            <a:avLst/>
          </a:prstGeom>
          <a:noFill/>
        </p:spPr>
        <p:txBody>
          <a:bodyPr wrap="square" rtlCol="0" anchor="ctr" anchorCtr="0">
            <a:normAutofit/>
          </a:bodyPr>
          <a:lstStyle/>
          <a:p>
            <a:r>
              <a:rPr lang="zh-CN" altLang="en-US" sz="3200" smtClean="0">
                <a:solidFill>
                  <a:schemeClr val="bg2"/>
                </a:solidFill>
                <a:latin typeface="+mj-lt"/>
                <a:ea typeface="+mj-ea"/>
                <a:cs typeface="+mj-cs"/>
              </a:rPr>
              <a:t>Build on top of Apache Lucene</a:t>
            </a:r>
            <a:endParaRPr lang="zh-CN" altLang="en-US" sz="3200" smtClean="0">
              <a:solidFill>
                <a:schemeClr val="bg2"/>
              </a:solidFill>
              <a:latin typeface="+mj-lt"/>
              <a:ea typeface="+mj-ea"/>
              <a:cs typeface="+mj-cs"/>
            </a:endParaRPr>
          </a:p>
        </p:txBody>
      </p:sp>
      <p:sp>
        <p:nvSpPr>
          <p:cNvPr id="100" name="Text Box 99"/>
          <p:cNvSpPr txBox="1"/>
          <p:nvPr/>
        </p:nvSpPr>
        <p:spPr>
          <a:xfrm>
            <a:off x="397510" y="1496060"/>
            <a:ext cx="8345805" cy="1753235"/>
          </a:xfrm>
          <a:prstGeom prst="rect">
            <a:avLst/>
          </a:prstGeom>
          <a:noFill/>
          <a:ln w="9525">
            <a:noFill/>
          </a:ln>
        </p:spPr>
        <p:txBody>
          <a:bodyPr wrap="square">
            <a:spAutoFit/>
          </a:bodyPr>
          <a:p>
            <a:pPr marL="171450" indent="-171450">
              <a:buFont typeface="Wingdings" panose="05000000000000000000" charset="0"/>
              <a:buChar char="Ø"/>
            </a:pPr>
            <a:r>
              <a:rPr lang="en-US" b="0">
                <a:solidFill>
                  <a:srgbClr val="92D050"/>
                </a:solidFill>
                <a:latin typeface="Times New Roman" panose="02020603050405020304" charset="0"/>
                <a:ea typeface="SimSun" panose="02010600030101010101" pitchFamily="2" charset="-122"/>
              </a:rPr>
              <a:t> </a:t>
            </a:r>
            <a:r>
              <a:rPr lang="en-US" b="0">
                <a:solidFill>
                  <a:srgbClr val="FFFFFF"/>
                </a:solidFill>
                <a:latin typeface="Calibri" panose="020F0502020204030204" charset="0"/>
                <a:ea typeface="SimSun" panose="02010600030101010101" pitchFamily="2" charset="-122"/>
              </a:rPr>
              <a:t>Apache Lucene is a high performance, full-featured Information Retrieval library, written in Java. Elasticsearch uses Lucene internally to build its state of the art distributed search and analytics capabilities</a:t>
            </a:r>
            <a:r>
              <a:rPr lang="en-US" sz="1050" b="0">
                <a:solidFill>
                  <a:srgbClr val="FFFFFF"/>
                </a:solidFill>
                <a:latin typeface="Calibri" panose="020F0502020204030204" charset="0"/>
                <a:ea typeface="SimSun" panose="02010600030101010101" pitchFamily="2" charset="-122"/>
              </a:rPr>
              <a:t>.</a:t>
            </a:r>
            <a:endParaRPr lang="en-US" sz="1050" b="0">
              <a:solidFill>
                <a:srgbClr val="FFFFFF"/>
              </a:solidFill>
              <a:latin typeface="Calibri" panose="020F0502020204030204" charset="0"/>
              <a:ea typeface="SimSun" panose="02010600030101010101" pitchFamily="2" charset="-122"/>
            </a:endParaRPr>
          </a:p>
          <a:p>
            <a:pPr marL="171450" indent="-171450">
              <a:buFont typeface="Wingdings" panose="05000000000000000000" charset="0"/>
              <a:buChar char="Ø"/>
            </a:pPr>
            <a:r>
              <a:rPr lang="en-GB" altLang="en-US"/>
              <a:t> Since Lucene is a stable, proven technology, and continuously being added with more features and best practices, having Lucene as the underlying engine that powers Elasticsearch.</a:t>
            </a:r>
            <a:endParaRPr lang="en-GB" altLang="en-US"/>
          </a:p>
        </p:txBody>
      </p:sp>
      <p:sp>
        <p:nvSpPr>
          <p:cNvPr id="2" name="Text Box 1"/>
          <p:cNvSpPr txBox="1"/>
          <p:nvPr/>
        </p:nvSpPr>
        <p:spPr>
          <a:xfrm>
            <a:off x="5557520" y="3248978"/>
            <a:ext cx="5080000" cy="583565"/>
          </a:xfrm>
          <a:prstGeom prst="rect">
            <a:avLst/>
          </a:prstGeom>
          <a:noFill/>
          <a:ln w="9525">
            <a:noFill/>
          </a:ln>
        </p:spPr>
        <p:txBody>
          <a:bodyPr>
            <a:spAutoFit/>
          </a:bodyPr>
          <a:p>
            <a:pPr indent="0"/>
            <a:r>
              <a:rPr lang="en-US" sz="3200" b="1">
                <a:solidFill>
                  <a:schemeClr val="bg2"/>
                </a:solidFill>
                <a:latin typeface="Segoe UI" panose="020B0502040204020203" charset="0"/>
              </a:rPr>
              <a:t>Excellent Query DSL</a:t>
            </a:r>
            <a:endParaRPr lang="en-US" altLang="en-US" sz="3200" b="1">
              <a:solidFill>
                <a:schemeClr val="bg2"/>
              </a:solidFill>
              <a:latin typeface="Segoe UI" panose="020B0502040204020203" charset="0"/>
            </a:endParaRPr>
          </a:p>
        </p:txBody>
      </p:sp>
      <p:sp>
        <p:nvSpPr>
          <p:cNvPr id="6" name="Text Box 5"/>
          <p:cNvSpPr txBox="1"/>
          <p:nvPr/>
        </p:nvSpPr>
        <p:spPr>
          <a:xfrm>
            <a:off x="4377690" y="3832860"/>
            <a:ext cx="7666990" cy="2584450"/>
          </a:xfrm>
          <a:prstGeom prst="rect">
            <a:avLst/>
          </a:prstGeom>
          <a:noFill/>
          <a:ln w="9525">
            <a:noFill/>
          </a:ln>
        </p:spPr>
        <p:txBody>
          <a:bodyPr wrap="square">
            <a:spAutoFit/>
          </a:bodyPr>
          <a:p>
            <a:pPr marL="171450" indent="-171450">
              <a:buFont typeface="Wingdings" panose="05000000000000000000" charset="0"/>
              <a:buChar char="Ø"/>
            </a:pPr>
            <a:r>
              <a:rPr lang="en-GB" altLang="en-US" b="0">
                <a:solidFill>
                  <a:srgbClr val="FFFFFF"/>
                </a:solidFill>
                <a:latin typeface="Calibri" panose="020F0502020204030204" charset="0"/>
                <a:ea typeface="SimSun" panose="02010600030101010101" pitchFamily="2" charset="-122"/>
              </a:rPr>
              <a:t> </a:t>
            </a:r>
            <a:r>
              <a:rPr lang="en-US" b="0">
                <a:solidFill>
                  <a:srgbClr val="FFFFFF"/>
                </a:solidFill>
                <a:latin typeface="Calibri" panose="020F0502020204030204" charset="0"/>
                <a:ea typeface="SimSun" panose="02010600030101010101" pitchFamily="2" charset="-122"/>
              </a:rPr>
              <a:t>The REST API exposes a very complex and capable query DSL, that is very easy to use. Every query is just a JSON object that can practically contain any type of query, or even several of them combined.</a:t>
            </a:r>
            <a:endParaRPr lang="en-US" b="0">
              <a:solidFill>
                <a:srgbClr val="FFFFFF"/>
              </a:solidFill>
              <a:latin typeface="Calibri" panose="020F0502020204030204" charset="0"/>
              <a:ea typeface="SimSun" panose="02010600030101010101" pitchFamily="2" charset="-122"/>
            </a:endParaRPr>
          </a:p>
          <a:p>
            <a:pPr marL="171450" indent="-171450">
              <a:buFont typeface="Wingdings" panose="05000000000000000000" charset="0"/>
              <a:buChar char="Ø"/>
            </a:pPr>
            <a:r>
              <a:rPr lang="en-GB" altLang="en-US"/>
              <a:t> Using filtered queries, with some queries expressed as Lucene filters, helps leverage caching and thus speed up common queries, or complex queries with parts that can be reused.</a:t>
            </a:r>
            <a:endParaRPr lang="en-GB" altLang="en-US"/>
          </a:p>
          <a:p>
            <a:pPr marL="171450" indent="-171450">
              <a:buFont typeface="Wingdings" panose="05000000000000000000" charset="0"/>
              <a:buChar char="Ø"/>
            </a:pPr>
            <a:r>
              <a:rPr lang="en-GB" altLang="en-US"/>
              <a:t> Faceting, another very common search feature, is just something that upon-request is accompanied to search results, and then is ready for you to use.</a:t>
            </a:r>
            <a:endParaRPr lang="en-GB" altLang="en-US"/>
          </a:p>
        </p:txBody>
      </p:sp>
      <p:pic>
        <p:nvPicPr>
          <p:cNvPr id="7" name="Picture 6" descr="Apache-Lucene"/>
          <p:cNvPicPr>
            <a:picLocks noChangeAspect="1"/>
          </p:cNvPicPr>
          <p:nvPr/>
        </p:nvPicPr>
        <p:blipFill>
          <a:blip r:embed="rId2"/>
          <a:stretch>
            <a:fillRect/>
          </a:stretch>
        </p:blipFill>
        <p:spPr>
          <a:xfrm>
            <a:off x="397510" y="3511550"/>
            <a:ext cx="3908425" cy="2906395"/>
          </a:xfrm>
          <a:prstGeom prst="rect">
            <a:avLst/>
          </a:prstGeom>
        </p:spPr>
      </p:pic>
    </p:spTree>
    <p:custDataLst>
      <p:tags r:id="rId3"/>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28" name="AutoShape 8"/>
          <p:cNvCxnSpPr>
            <a:cxnSpLocks noChangeShapeType="1"/>
          </p:cNvCxnSpPr>
          <p:nvPr>
            <p:custDataLst>
              <p:tags r:id="rId1"/>
            </p:custDataLst>
          </p:nvPr>
        </p:nvCxnSpPr>
        <p:spPr bwMode="auto">
          <a:xfrm>
            <a:off x="5314633" y="2143126"/>
            <a:ext cx="0" cy="4271963"/>
          </a:xfrm>
          <a:prstGeom prst="straightConnector1">
            <a:avLst/>
          </a:prstGeom>
          <a:noFill/>
          <a:ln w="12700"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4" name="Text Box 3"/>
          <p:cNvSpPr txBox="1"/>
          <p:nvPr/>
        </p:nvSpPr>
        <p:spPr>
          <a:xfrm>
            <a:off x="365125" y="931545"/>
            <a:ext cx="3411220" cy="583565"/>
          </a:xfrm>
          <a:prstGeom prst="rect">
            <a:avLst/>
          </a:prstGeom>
          <a:noFill/>
          <a:ln w="9525">
            <a:noFill/>
          </a:ln>
        </p:spPr>
        <p:txBody>
          <a:bodyPr wrap="square">
            <a:spAutoFit/>
          </a:bodyPr>
          <a:p>
            <a:pPr indent="0"/>
            <a:r>
              <a:rPr lang="en-US" sz="3200" b="0">
                <a:solidFill>
                  <a:schemeClr val="bg2"/>
                </a:solidFill>
                <a:latin typeface="Calibri" panose="020F0502020204030204" charset="0"/>
                <a:ea typeface="SimSun" panose="02010600030101010101" pitchFamily="2" charset="-122"/>
              </a:rPr>
              <a:t>Multi-tenancy</a:t>
            </a:r>
            <a:endParaRPr lang="en-US" altLang="en-US" sz="3200" b="0">
              <a:solidFill>
                <a:schemeClr val="bg2"/>
              </a:solidFill>
              <a:latin typeface="Calibri" panose="020F0502020204030204" charset="0"/>
              <a:ea typeface="SimSun" panose="02010600030101010101" pitchFamily="2" charset="-122"/>
            </a:endParaRPr>
          </a:p>
        </p:txBody>
      </p:sp>
      <p:sp>
        <p:nvSpPr>
          <p:cNvPr id="5" name="Text Box 4"/>
          <p:cNvSpPr txBox="1"/>
          <p:nvPr/>
        </p:nvSpPr>
        <p:spPr>
          <a:xfrm>
            <a:off x="355600" y="1618615"/>
            <a:ext cx="5088890" cy="2030095"/>
          </a:xfrm>
          <a:prstGeom prst="rect">
            <a:avLst/>
          </a:prstGeom>
          <a:noFill/>
          <a:ln w="9525">
            <a:noFill/>
          </a:ln>
        </p:spPr>
        <p:txBody>
          <a:bodyPr wrap="square">
            <a:spAutoFit/>
          </a:bodyPr>
          <a:p>
            <a:pPr marL="285750" indent="-285750">
              <a:buFont typeface="Wingdings" panose="05000000000000000000" charset="0"/>
              <a:buChar char="Ø"/>
            </a:pPr>
            <a:r>
              <a:rPr lang="en-US" b="0">
                <a:solidFill>
                  <a:srgbClr val="FFFFFF"/>
                </a:solidFill>
                <a:latin typeface="Segoe UI" panose="020B0502040204020203" charset="0"/>
              </a:rPr>
              <a:t>You can host multiple indexes on one Elasticsearch installation - node or cluster. Each index can have multiple "types", which are essentially completely different indexes.</a:t>
            </a:r>
            <a:endParaRPr lang="en-US" b="0">
              <a:solidFill>
                <a:srgbClr val="FFFFFF"/>
              </a:solidFill>
              <a:latin typeface="Segoe UI" panose="020B0502040204020203" charset="0"/>
            </a:endParaRPr>
          </a:p>
          <a:p>
            <a:pPr marL="285750" indent="-285750">
              <a:buFont typeface="Wingdings" panose="05000000000000000000" charset="0"/>
              <a:buChar char="Ø"/>
            </a:pPr>
            <a:r>
              <a:rPr lang="en-US" altLang="en-US" b="0">
                <a:solidFill>
                  <a:srgbClr val="FFFFFF"/>
                </a:solidFill>
                <a:latin typeface="Segoe UI" panose="020B0502040204020203" charset="0"/>
              </a:rPr>
              <a:t>The nice thing is you can query multiple types and multiple indexes with one simple query. This opens quite a lot of options.</a:t>
            </a:r>
            <a:endParaRPr lang="en-US" altLang="en-US" b="0">
              <a:solidFill>
                <a:srgbClr val="FFFFFF"/>
              </a:solidFill>
              <a:latin typeface="Segoe UI" panose="020B0502040204020203" charset="0"/>
            </a:endParaRPr>
          </a:p>
        </p:txBody>
      </p:sp>
      <p:sp>
        <p:nvSpPr>
          <p:cNvPr id="6" name="Text Box 5"/>
          <p:cNvSpPr txBox="1"/>
          <p:nvPr/>
        </p:nvSpPr>
        <p:spPr>
          <a:xfrm>
            <a:off x="5444490" y="2095500"/>
            <a:ext cx="5992495" cy="1076325"/>
          </a:xfrm>
          <a:prstGeom prst="rect">
            <a:avLst/>
          </a:prstGeom>
          <a:noFill/>
          <a:ln w="9525">
            <a:noFill/>
          </a:ln>
        </p:spPr>
        <p:txBody>
          <a:bodyPr wrap="square">
            <a:spAutoFit/>
          </a:bodyPr>
          <a:p>
            <a:pPr indent="0"/>
            <a:r>
              <a:rPr lang="en-US" sz="3200" b="0">
                <a:solidFill>
                  <a:schemeClr val="bg2"/>
                </a:solidFill>
                <a:latin typeface="Calibri" panose="020F0502020204030204" charset="0"/>
                <a:ea typeface="SimSun" panose="02010600030101010101" pitchFamily="2" charset="-122"/>
              </a:rPr>
              <a:t>Support for advanced search features (Full Text)</a:t>
            </a:r>
            <a:endParaRPr lang="en-US" altLang="en-US" sz="3200" b="0">
              <a:solidFill>
                <a:schemeClr val="bg2"/>
              </a:solidFill>
              <a:latin typeface="Calibri" panose="020F0502020204030204" charset="0"/>
              <a:ea typeface="SimSun" panose="02010600030101010101" pitchFamily="2" charset="-122"/>
            </a:endParaRPr>
          </a:p>
        </p:txBody>
      </p:sp>
      <p:sp>
        <p:nvSpPr>
          <p:cNvPr id="7" name="Text Box 6"/>
          <p:cNvSpPr txBox="1"/>
          <p:nvPr/>
        </p:nvSpPr>
        <p:spPr>
          <a:xfrm>
            <a:off x="5444490" y="3171825"/>
            <a:ext cx="6670675" cy="2030095"/>
          </a:xfrm>
          <a:prstGeom prst="rect">
            <a:avLst/>
          </a:prstGeom>
          <a:noFill/>
          <a:ln w="9525">
            <a:noFill/>
          </a:ln>
        </p:spPr>
        <p:txBody>
          <a:bodyPr wrap="square">
            <a:spAutoFit/>
          </a:bodyPr>
          <a:p>
            <a:pPr marL="285750" indent="-285750">
              <a:buFont typeface="Wingdings" panose="05000000000000000000" charset="0"/>
              <a:buChar char="Ø"/>
            </a:pPr>
            <a:r>
              <a:rPr lang="en-US" b="0">
                <a:solidFill>
                  <a:srgbClr val="FFFFFF"/>
                </a:solidFill>
                <a:latin typeface="Segoe UI" panose="020B0502040204020203" charset="0"/>
              </a:rPr>
              <a:t>Elasticsearch uses Lucene under the covers to provide the most powerful fulltext search capabilities available in any open source product.</a:t>
            </a:r>
            <a:endParaRPr lang="en-US" b="0">
              <a:solidFill>
                <a:srgbClr val="FFFFFF"/>
              </a:solidFill>
              <a:latin typeface="Segoe UI" panose="020B0502040204020203" charset="0"/>
            </a:endParaRPr>
          </a:p>
          <a:p>
            <a:pPr marL="285750" indent="-285750">
              <a:buFont typeface="Wingdings" panose="05000000000000000000" charset="0"/>
              <a:buChar char="Ø"/>
            </a:pPr>
            <a:r>
              <a:rPr lang="en-US" altLang="en-US" b="0">
                <a:solidFill>
                  <a:srgbClr val="FFFFFF"/>
                </a:solidFill>
                <a:latin typeface="Segoe UI" panose="020B0502040204020203" charset="0"/>
              </a:rPr>
              <a:t>Search comes with multi-language support, a powerful query language, support for geolocation, context aware did-you-mean suggestions, autocomplete and search snippets.</a:t>
            </a:r>
            <a:endParaRPr lang="en-US" altLang="en-US" b="0">
              <a:solidFill>
                <a:srgbClr val="FFFFFF"/>
              </a:solidFill>
              <a:latin typeface="Segoe UI" panose="020B0502040204020203" charset="0"/>
            </a:endParaRPr>
          </a:p>
          <a:p>
            <a:pPr marL="285750" indent="-285750">
              <a:buFont typeface="Wingdings" panose="05000000000000000000" charset="0"/>
              <a:buChar char="Ø"/>
            </a:pPr>
            <a:r>
              <a:rPr lang="en-US" altLang="en-US" b="0">
                <a:solidFill>
                  <a:srgbClr val="FFFFFF"/>
                </a:solidFill>
                <a:latin typeface="Segoe UI" panose="020B0502040204020203" charset="0"/>
              </a:rPr>
              <a:t>script support in filters and scorers</a:t>
            </a:r>
            <a:endParaRPr lang="en-US" altLang="en-US" b="0">
              <a:solidFill>
                <a:srgbClr val="FFFFFF"/>
              </a:solidFill>
              <a:latin typeface="Segoe UI" panose="020B0502040204020203" charset="0"/>
            </a:endParaRPr>
          </a:p>
        </p:txBody>
      </p:sp>
      <p:pic>
        <p:nvPicPr>
          <p:cNvPr id="8" name="Picture 7" descr="search"/>
          <p:cNvPicPr>
            <a:picLocks noChangeAspect="1"/>
          </p:cNvPicPr>
          <p:nvPr/>
        </p:nvPicPr>
        <p:blipFill>
          <a:blip r:embed="rId2"/>
          <a:stretch>
            <a:fillRect/>
          </a:stretch>
        </p:blipFill>
        <p:spPr>
          <a:xfrm>
            <a:off x="9565005" y="5201920"/>
            <a:ext cx="2550160" cy="1374140"/>
          </a:xfrm>
          <a:prstGeom prst="rect">
            <a:avLst/>
          </a:prstGeom>
        </p:spPr>
      </p:pic>
      <p:sp>
        <p:nvSpPr>
          <p:cNvPr id="9" name="Text Box 8"/>
          <p:cNvSpPr txBox="1"/>
          <p:nvPr/>
        </p:nvSpPr>
        <p:spPr>
          <a:xfrm>
            <a:off x="365125" y="4141470"/>
            <a:ext cx="4686935" cy="460375"/>
          </a:xfrm>
          <a:prstGeom prst="rect">
            <a:avLst/>
          </a:prstGeom>
          <a:noFill/>
          <a:ln w="9525">
            <a:noFill/>
          </a:ln>
        </p:spPr>
        <p:txBody>
          <a:bodyPr wrap="square">
            <a:spAutoFit/>
          </a:bodyPr>
          <a:p>
            <a:pPr indent="0"/>
            <a:r>
              <a:rPr lang="en-US" sz="2400" b="1">
                <a:solidFill>
                  <a:schemeClr val="tx2">
                    <a:lumMod val="50000"/>
                  </a:schemeClr>
                </a:solidFill>
                <a:latin typeface="Calibri" panose="020F0502020204030204" charset="0"/>
                <a:ea typeface="SimSun" panose="02010600030101010101" pitchFamily="2" charset="-122"/>
              </a:rPr>
              <a:t> </a:t>
            </a:r>
            <a:r>
              <a:rPr lang="en-GB" altLang="en-US" sz="2400" b="1">
                <a:solidFill>
                  <a:schemeClr val="tx2">
                    <a:lumMod val="50000"/>
                  </a:schemeClr>
                </a:solidFill>
                <a:latin typeface="Calibri" panose="020F0502020204030204" charset="0"/>
                <a:ea typeface="SimSun" panose="02010600030101010101" pitchFamily="2" charset="-122"/>
              </a:rPr>
              <a:t>curl -X GET   “127.0.0.1:9200”</a:t>
            </a:r>
            <a:endParaRPr lang="en-GB" altLang="en-US" sz="2400" b="1">
              <a:solidFill>
                <a:schemeClr val="tx2">
                  <a:lumMod val="50000"/>
                </a:schemeClr>
              </a:solidFill>
              <a:latin typeface="Calibri" panose="020F0502020204030204" charset="0"/>
              <a:ea typeface="SimSun" panose="02010600030101010101" pitchFamily="2" charset="-122"/>
            </a:endParaRPr>
          </a:p>
        </p:txBody>
      </p:sp>
    </p:spTree>
    <p:custDataLst>
      <p:tags r:id="rId3"/>
    </p:custDataLst>
  </p:cSld>
  <p:clrMapOvr>
    <a:masterClrMapping/>
  </p:clrMapOvr>
</p:sld>
</file>

<file path=ppt/tags/tag1.xml><?xml version="1.0" encoding="utf-8"?>
<p:tagLst xmlns:p="http://schemas.openxmlformats.org/presentationml/2006/main">
  <p:tag name="KSO_WM_BEAUTIFY_FLAG" val="#wm#"/>
  <p:tag name="KSO_WM_UNIT_TYPE" val="i"/>
  <p:tag name="KSO_WM_UNIT_ID" val="281*i*3"/>
  <p:tag name="KSO_WM_TEMPLATE_CATEGORY" val="custom"/>
  <p:tag name="KSO_WM_TEMPLATE_INDEX" val="3"/>
</p:tagLst>
</file>

<file path=ppt/tags/tag10.xml><?xml version="1.0" encoding="utf-8"?>
<p:tagLst xmlns:p="http://schemas.openxmlformats.org/presentationml/2006/main">
  <p:tag name="KSO_WM_TEMPLATE_THUMBS_INDEX" val="1、8、14、15、17、19、26、28"/>
  <p:tag name="KSO_WM_SLIDE_ID" val="custom160003_1"/>
  <p:tag name="KSO_WM_SLIDE_INDEX" val="1"/>
  <p:tag name="KSO_WM_SLIDE_LAYOUT" val="a_b"/>
  <p:tag name="KSO_WM_SLIDE_LAYOUT_CNT" val="1_2"/>
  <p:tag name="KSO_WM_SLIDE_TYPE" val="title"/>
  <p:tag name="KSO_WM_BEAUTIFY_FLAG" val="#wm#"/>
  <p:tag name="KSO_WM_SLIDE_ITEM_CNT" val="3"/>
  <p:tag name="KSO_WM_TEMPLATE_CATEGORY" val="custom"/>
  <p:tag name="KSO_WM_TEMPLATE_INDEX" val="160003"/>
  <p:tag name="KSO_WM_TAG_VERSION" val="1.0"/>
</p:tagLst>
</file>

<file path=ppt/tags/tag11.xml><?xml version="1.0" encoding="utf-8"?>
<p:tagLst xmlns:p="http://schemas.openxmlformats.org/presentationml/2006/main">
  <p:tag name="KSO_WM_TAG_VERSION" val="1.0"/>
  <p:tag name="KSO_WM_BEAUTIFY_FLAG" val="#wm#"/>
  <p:tag name="KSO_WM_TEMPLATE_CATEGORY" val="custom"/>
  <p:tag name="KSO_WM_TEMPLATE_INDEX" val="160003"/>
  <p:tag name="KSO_WM_UNIT_TYPE" val="f"/>
  <p:tag name="KSO_WM_UNIT_INDEX" val="1"/>
  <p:tag name="KSO_WM_UNIT_CLEAR" val="1"/>
  <p:tag name="KSO_WM_UNIT_LAYERLEVEL" val="1"/>
  <p:tag name="KSO_WM_UNIT_VALUE" val="308"/>
  <p:tag name="KSO_WM_UNIT_HIGHLIGHT" val="0"/>
  <p:tag name="KSO_WM_UNIT_COMPATIBLE" val="0"/>
  <p:tag name="KSO_WM_UNIT_ID" val="custom160003_13*f*1"/>
  <p:tag name="KSO_WM_UNIT_PRESET_TEXT_INDEX" val="6"/>
  <p:tag name="KSO_WM_UNIT_PRESET_TEXT_LEN" val="50"/>
</p:tagLst>
</file>

<file path=ppt/tags/tag12.xml><?xml version="1.0" encoding="utf-8"?>
<p:tagLst xmlns:p="http://schemas.openxmlformats.org/presentationml/2006/main">
  <p:tag name="KSO_WM_SLIDE_ID" val="custom160003_13"/>
  <p:tag name="KSO_WM_SLIDE_INDEX" val="13"/>
  <p:tag name="KSO_WM_SLIDE_LAYOUT" val="a_f_d"/>
  <p:tag name="KSO_WM_SLIDE_LAYOUT_CNT" val="1_1_1"/>
  <p:tag name="KSO_WM_SLIDE_TYPE" val="text"/>
  <p:tag name="KSO_WM_BEAUTIFY_FLAG" val="#wm#"/>
  <p:tag name="KSO_WM_SLIDE_POSITION" val="66*140"/>
  <p:tag name="KSO_WM_SLIDE_SIZE" val="723*356"/>
  <p:tag name="KSO_WM_SLIDE_ITEM_CNT" val="2"/>
  <p:tag name="KSO_WM_TEMPLATE_CATEGORY" val="custom"/>
  <p:tag name="KSO_WM_TEMPLATE_INDEX" val="160003"/>
  <p:tag name="KSO_WM_TAG_VERSION" val="1.0"/>
</p:tagLst>
</file>

<file path=ppt/tags/tag13.xml><?xml version="1.0" encoding="utf-8"?>
<p:tagLst xmlns:p="http://schemas.openxmlformats.org/presentationml/2006/main">
  <p:tag name="KSO_WM_TAG_VERSION" val="1.0"/>
  <p:tag name="KSO_WM_BEAUTIFY_FLAG" val="#wm#"/>
  <p:tag name="KSO_WM_UNIT_TYPE" val="i"/>
  <p:tag name="KSO_WM_UNIT_ID" val="custom160003_12*i*3"/>
  <p:tag name="KSO_WM_TEMPLATE_CATEGORY" val="custom"/>
  <p:tag name="KSO_WM_TEMPLATE_INDEX" val="160003"/>
  <p:tag name="KSO_WM_UNIT_INDEX" val="3"/>
</p:tagLst>
</file>

<file path=ppt/tags/tag14.xml><?xml version="1.0" encoding="utf-8"?>
<p:tagLst xmlns:p="http://schemas.openxmlformats.org/presentationml/2006/main">
  <p:tag name="KSO_WM_SLIDE_ID" val="custom160003_12"/>
  <p:tag name="KSO_WM_SLIDE_INDEX" val="12"/>
  <p:tag name="KSO_WM_SLIDE_LAYOUT" val="a_f"/>
  <p:tag name="KSO_WM_SLIDE_LAYOUT_CNT" val="1_2"/>
  <p:tag name="KSO_WM_SLIDE_TYPE" val="text"/>
  <p:tag name="KSO_WM_BEAUTIFY_FLAG" val="#wm#"/>
  <p:tag name="KSO_WM_SLIDE_POSITION" val="136*168"/>
  <p:tag name="KSO_WM_SLIDE_SIZE" val="706*329"/>
  <p:tag name="KSO_WM_SLIDE_ITEM_CNT" val="2"/>
  <p:tag name="KSO_WM_TEMPLATE_CATEGORY" val="custom"/>
  <p:tag name="KSO_WM_TEMPLATE_INDEX" val="160003"/>
  <p:tag name="KSO_WM_TAG_VERSION" val="1.0"/>
</p:tagLst>
</file>

<file path=ppt/tags/tag15.xml><?xml version="1.0" encoding="utf-8"?>
<p:tagLst xmlns:p="http://schemas.openxmlformats.org/presentationml/2006/main">
  <p:tag name="KSO_WM_TAG_VERSION" val="1.0"/>
  <p:tag name="KSO_WM_BEAUTIFY_FLAG" val="#wm#"/>
  <p:tag name="KSO_WM_TEMPLATE_CATEGORY" val="custom"/>
  <p:tag name="KSO_WM_TEMPLATE_INDEX" val="160003"/>
  <p:tag name="KSO_WM_UNIT_TYPE" val="a"/>
  <p:tag name="KSO_WM_UNIT_INDEX" val="1"/>
  <p:tag name="KSO_WM_UNIT_ID" val="custom160003_3*a*1"/>
  <p:tag name="KSO_WM_UNIT_CLEAR" val="1"/>
  <p:tag name="KSO_WM_UNIT_LAYERLEVEL" val="1"/>
  <p:tag name="KSO_WM_UNIT_VALUE" val="40"/>
  <p:tag name="KSO_WM_UNIT_ISCONTENTSTITLE" val="0"/>
  <p:tag name="KSO_WM_UNIT_HIGHLIGHT" val="0"/>
  <p:tag name="KSO_WM_UNIT_COMPATIBLE" val="0"/>
  <p:tag name="KSO_WM_UNIT_PRESET_TEXT_INDEX" val="0"/>
  <p:tag name="KSO_WM_UNIT_PRESET_TEXT_LEN" val="9"/>
</p:tagLst>
</file>

<file path=ppt/tags/tag16.xml><?xml version="1.0" encoding="utf-8"?>
<p:tagLst xmlns:p="http://schemas.openxmlformats.org/presentationml/2006/main">
  <p:tag name="KSO_WM_TAG_VERSION" val="1.0"/>
  <p:tag name="KSO_WM_BEAUTIFY_FLAG" val="#wm#"/>
  <p:tag name="KSO_WM_TEMPLATE_CATEGORY" val="custom"/>
  <p:tag name="KSO_WM_TEMPLATE_INDEX" val="160003"/>
  <p:tag name="KSO_WM_UNIT_TYPE" val="f"/>
  <p:tag name="KSO_WM_UNIT_INDEX" val="1"/>
  <p:tag name="KSO_WM_UNIT_ID" val="custom160003_3*f*1"/>
  <p:tag name="KSO_WM_UNIT_CLEAR" val="1"/>
  <p:tag name="KSO_WM_UNIT_LAYERLEVEL" val="1"/>
  <p:tag name="KSO_WM_UNIT_VALUE" val="208"/>
  <p:tag name="KSO_WM_UNIT_HIGHLIGHT" val="0"/>
  <p:tag name="KSO_WM_UNIT_COMPATIBLE" val="0"/>
  <p:tag name="KSO_WM_UNIT_PRESET_TEXT_INDEX" val="6"/>
  <p:tag name="KSO_WM_UNIT_PRESET_TEXT_LEN" val="50"/>
</p:tagLst>
</file>

<file path=ppt/tags/tag17.xml><?xml version="1.0" encoding="utf-8"?>
<p:tagLst xmlns:p="http://schemas.openxmlformats.org/presentationml/2006/main">
  <p:tag name="KSO_WM_TEMPLATE_CATEGORY" val="custom"/>
  <p:tag name="KSO_WM_TEMPLATE_INDEX" val="160003"/>
  <p:tag name="KSO_WM_TAG_VERSION" val="1.0"/>
  <p:tag name="KSO_WM_SLIDE_ID" val="custom160003_3"/>
  <p:tag name="KSO_WM_SLIDE_INDEX" val="3"/>
  <p:tag name="KSO_WM_SLIDE_ITEM_CNT" val="2"/>
  <p:tag name="KSO_WM_SLIDE_LAYOUT" val="a_f"/>
  <p:tag name="KSO_WM_SLIDE_LAYOUT_CNT" val="1_2"/>
  <p:tag name="KSO_WM_SLIDE_TYPE" val="text"/>
  <p:tag name="KSO_WM_BEAUTIFY_FLAG" val="#wm#"/>
  <p:tag name="KSO_WM_SLIDE_POSITION" val="58*138"/>
  <p:tag name="KSO_WM_SLIDE_SIZE" val="836*349"/>
</p:tagLst>
</file>

<file path=ppt/tags/tag18.xml><?xml version="1.0" encoding="utf-8"?>
<p:tagLst xmlns:p="http://schemas.openxmlformats.org/presentationml/2006/main">
  <p:tag name="KSO_WM_TAG_VERSION" val="1.0"/>
  <p:tag name="KSO_WM_BEAUTIFY_FLAG" val="#wm#"/>
  <p:tag name="KSO_WM_TEMPLATE_CATEGORY" val="custom"/>
  <p:tag name="KSO_WM_TEMPLATE_INDEX" val="160003"/>
  <p:tag name="KSO_WM_UNIT_TYPE" val="a"/>
  <p:tag name="KSO_WM_UNIT_INDEX" val="1"/>
  <p:tag name="KSO_WM_UNIT_ID" val="custom160003_2*a*1"/>
  <p:tag name="KSO_WM_UNIT_CLEAR" val="1"/>
  <p:tag name="KSO_WM_UNIT_LAYERLEVEL" val="1"/>
  <p:tag name="KSO_WM_UNIT_VALUE" val="40"/>
  <p:tag name="KSO_WM_UNIT_ISCONTENTSTITLE" val="0"/>
  <p:tag name="KSO_WM_UNIT_HIGHLIGHT" val="0"/>
  <p:tag name="KSO_WM_UNIT_COMPATIBLE" val="0"/>
  <p:tag name="KSO_WM_UNIT_PRESET_TEXT_INDEX" val="0"/>
  <p:tag name="KSO_WM_UNIT_PRESET_TEXT_LEN" val="9"/>
</p:tagLst>
</file>

<file path=ppt/tags/tag19.xml><?xml version="1.0" encoding="utf-8"?>
<p:tagLst xmlns:p="http://schemas.openxmlformats.org/presentationml/2006/main">
  <p:tag name="KSO_WM_TAG_VERSION" val="1.0"/>
  <p:tag name="KSO_WM_BEAUTIFY_FLAG" val="#wm#"/>
  <p:tag name="KSO_WM_TEMPLATE_CATEGORY" val="custom"/>
  <p:tag name="KSO_WM_TEMPLATE_INDEX" val="160003"/>
  <p:tag name="KSO_WM_UNIT_TYPE" val="f"/>
  <p:tag name="KSO_WM_UNIT_INDEX" val="1"/>
  <p:tag name="KSO_WM_UNIT_ID" val="custom160003_2*f*1"/>
  <p:tag name="KSO_WM_UNIT_CLEAR" val="1"/>
  <p:tag name="KSO_WM_UNIT_LAYERLEVEL" val="1"/>
  <p:tag name="KSO_WM_UNIT_VALUE" val="429"/>
  <p:tag name="KSO_WM_UNIT_HIGHLIGHT" val="0"/>
  <p:tag name="KSO_WM_UNIT_COMPATIBLE" val="0"/>
  <p:tag name="KSO_WM_UNIT_PRESET_TEXT_INDEX" val="6"/>
  <p:tag name="KSO_WM_UNIT_PRESET_TEXT_LEN" val="50"/>
</p:tagLst>
</file>

<file path=ppt/tags/tag2.xml><?xml version="1.0" encoding="utf-8"?>
<p:tagLst xmlns:p="http://schemas.openxmlformats.org/presentationml/2006/main">
  <p:tag name="KSO_WM_BEAUTIFY_FLAG" val="#wm#"/>
  <p:tag name="KSO_WM_UNIT_TYPE" val="i"/>
  <p:tag name="KSO_WM_UNIT_ID" val="281*i*7"/>
  <p:tag name="KSO_WM_TEMPLATE_CATEGORY" val="custom"/>
  <p:tag name="KSO_WM_TEMPLATE_INDEX" val="3"/>
</p:tagLst>
</file>

<file path=ppt/tags/tag20.xml><?xml version="1.0" encoding="utf-8"?>
<p:tagLst xmlns:p="http://schemas.openxmlformats.org/presentationml/2006/main">
  <p:tag name="KSO_WM_TEMPLATE_CATEGORY" val="custom"/>
  <p:tag name="KSO_WM_TEMPLATE_INDEX" val="160003"/>
  <p:tag name="KSO_WM_TAG_VERSION" val="1.0"/>
  <p:tag name="KSO_WM_SLIDE_ID" val="custom160003_2"/>
  <p:tag name="KSO_WM_SLIDE_INDEX" val="2"/>
  <p:tag name="KSO_WM_SLIDE_ITEM_CNT" val="1"/>
  <p:tag name="KSO_WM_SLIDE_LAYOUT" val="a_f"/>
  <p:tag name="KSO_WM_SLIDE_LAYOUT_CNT" val="1_1"/>
  <p:tag name="KSO_WM_SLIDE_TYPE" val="text"/>
  <p:tag name="KSO_WM_BEAUTIFY_FLAG" val="#wm#"/>
  <p:tag name="KSO_WM_SLIDE_POSITION" val="66*144"/>
  <p:tag name="KSO_WM_SLIDE_SIZE" val="828*343"/>
</p:tagLst>
</file>

<file path=ppt/tags/tag21.xml><?xml version="1.0" encoding="utf-8"?>
<p:tagLst xmlns:p="http://schemas.openxmlformats.org/presentationml/2006/main">
  <p:tag name="KSO_WM_TAG_VERSION" val="1.0"/>
  <p:tag name="KSO_WM_BEAUTIFY_FLAG" val="#wm#"/>
  <p:tag name="KSO_WM_TEMPLATE_CATEGORY" val="custom"/>
  <p:tag name="KSO_WM_TEMPLATE_INDEX" val="160003"/>
  <p:tag name="KSO_WM_UNIT_TYPE" val="a"/>
  <p:tag name="KSO_WM_UNIT_INDEX" val="1"/>
  <p:tag name="KSO_WM_UNIT_ID" val="custom160003_4*a*1"/>
  <p:tag name="KSO_WM_UNIT_CLEAR" val="1"/>
  <p:tag name="KSO_WM_UNIT_LAYERLEVEL" val="1"/>
  <p:tag name="KSO_WM_UNIT_VALUE" val="33"/>
  <p:tag name="KSO_WM_UNIT_ISCONTENTSTITLE" val="0"/>
  <p:tag name="KSO_WM_UNIT_HIGHLIGHT" val="0"/>
  <p:tag name="KSO_WM_UNIT_COMPATIBLE" val="0"/>
  <p:tag name="KSO_WM_UNIT_PRESET_TEXT_INDEX" val="0"/>
  <p:tag name="KSO_WM_UNIT_PRESET_TEXT_LEN" val="9"/>
</p:tagLst>
</file>

<file path=ppt/tags/tag22.xml><?xml version="1.0" encoding="utf-8"?>
<p:tagLst xmlns:p="http://schemas.openxmlformats.org/presentationml/2006/main">
  <p:tag name="KSO_WM_TAG_VERSION" val="1.0"/>
  <p:tag name="KSO_WM_BEAUTIFY_FLAG" val="#wm#"/>
  <p:tag name="KSO_WM_TEMPLATE_CATEGORY" val="custom"/>
  <p:tag name="KSO_WM_TEMPLATE_INDEX" val="160003"/>
  <p:tag name="KSO_WM_UNIT_TYPE" val="f"/>
  <p:tag name="KSO_WM_UNIT_INDEX" val="1"/>
  <p:tag name="KSO_WM_UNIT_ID" val="custom160003_4*f*1"/>
  <p:tag name="KSO_WM_UNIT_CLEAR" val="1"/>
  <p:tag name="KSO_WM_UNIT_LAYERLEVEL" val="1"/>
  <p:tag name="KSO_WM_UNIT_VALUE" val="180"/>
  <p:tag name="KSO_WM_UNIT_HIGHLIGHT" val="0"/>
  <p:tag name="KSO_WM_UNIT_COMPATIBLE" val="0"/>
  <p:tag name="KSO_WM_UNIT_PRESET_TEXT_INDEX" val="6"/>
  <p:tag name="KSO_WM_UNIT_PRESET_TEXT_LEN" val="50"/>
</p:tagLst>
</file>

<file path=ppt/tags/tag23.xml><?xml version="1.0" encoding="utf-8"?>
<p:tagLst xmlns:p="http://schemas.openxmlformats.org/presentationml/2006/main">
  <p:tag name="KSO_WM_TEMPLATE_CATEGORY" val="custom"/>
  <p:tag name="KSO_WM_TEMPLATE_INDEX" val="160003"/>
  <p:tag name="KSO_WM_TAG_VERSION" val="1.0"/>
  <p:tag name="KSO_WM_SLIDE_ID" val="custom160003_4"/>
  <p:tag name="KSO_WM_SLIDE_INDEX" val="4"/>
  <p:tag name="KSO_WM_SLIDE_ITEM_CNT" val="2"/>
  <p:tag name="KSO_WM_SLIDE_LAYOUT" val="a_f_d"/>
  <p:tag name="KSO_WM_SLIDE_LAYOUT_CNT" val="1_1_1"/>
  <p:tag name="KSO_WM_SLIDE_TYPE" val="text"/>
  <p:tag name="KSO_WM_BEAUTIFY_FLAG" val="#wm#"/>
  <p:tag name="KSO_WM_SLIDE_POSITION" val="66*64"/>
  <p:tag name="KSO_WM_SLIDE_SIZE" val="828*426"/>
</p:tagLst>
</file>

<file path=ppt/tags/tag24.xml><?xml version="1.0" encoding="utf-8"?>
<p:tagLst xmlns:p="http://schemas.openxmlformats.org/presentationml/2006/main">
  <p:tag name="KSO_WM_TAG_VERSION" val="1.0"/>
  <p:tag name="KSO_WM_BEAUTIFY_FLAG" val="#wm#"/>
  <p:tag name="KSO_WM_TEMPLATE_CATEGORY" val="custom"/>
  <p:tag name="KSO_WM_TEMPLATE_INDEX" val="160003"/>
  <p:tag name="KSO_WM_UNIT_TYPE" val="a"/>
  <p:tag name="KSO_WM_UNIT_INDEX" val="1"/>
  <p:tag name="KSO_WM_UNIT_ID" val="custom160003_5*a*1"/>
  <p:tag name="KSO_WM_UNIT_CLEAR" val="1"/>
  <p:tag name="KSO_WM_UNIT_LAYERLEVEL" val="1"/>
  <p:tag name="KSO_WM_UNIT_VALUE" val="21"/>
  <p:tag name="KSO_WM_UNIT_ISCONTENTSTITLE" val="0"/>
  <p:tag name="KSO_WM_UNIT_HIGHLIGHT" val="0"/>
  <p:tag name="KSO_WM_UNIT_COMPATIBLE" val="0"/>
  <p:tag name="KSO_WM_UNIT_PRESET_TEXT_INDEX" val="0"/>
  <p:tag name="KSO_WM_UNIT_PRESET_TEXT_LEN" val="9"/>
</p:tagLst>
</file>

<file path=ppt/tags/tag25.xml><?xml version="1.0" encoding="utf-8"?>
<p:tagLst xmlns:p="http://schemas.openxmlformats.org/presentationml/2006/main">
  <p:tag name="KSO_WM_TEMPLATE_CATEGORY" val="custom"/>
  <p:tag name="KSO_WM_TEMPLATE_INDEX" val="160003"/>
  <p:tag name="KSO_WM_TAG_VERSION" val="1.0"/>
  <p:tag name="KSO_WM_SLIDE_ID" val="custom160003_5"/>
  <p:tag name="KSO_WM_SLIDE_INDEX" val="5"/>
  <p:tag name="KSO_WM_SLIDE_ITEM_CNT" val="2"/>
  <p:tag name="KSO_WM_SLIDE_LAYOUT" val="a_f_d"/>
  <p:tag name="KSO_WM_SLIDE_LAYOUT_CNT" val="1_1_1"/>
  <p:tag name="KSO_WM_SLIDE_TYPE" val="text"/>
  <p:tag name="KSO_WM_BEAUTIFY_FLAG" val="#wm#"/>
  <p:tag name="KSO_WM_SLIDE_POSITION" val="122*99"/>
  <p:tag name="KSO_WM_SLIDE_SIZE" val="715*419"/>
</p:tagLst>
</file>

<file path=ppt/tags/tag26.xml><?xml version="1.0" encoding="utf-8"?>
<p:tagLst xmlns:p="http://schemas.openxmlformats.org/presentationml/2006/main">
  <p:tag name="KSO_WM_TAG_VERSION" val="1.0"/>
  <p:tag name="KSO_WM_BEAUTIFY_FLAG" val="#wm#"/>
  <p:tag name="KSO_WM_TEMPLATE_CATEGORY" val="custom"/>
  <p:tag name="KSO_WM_TEMPLATE_INDEX" val="160003"/>
  <p:tag name="KSO_WM_UNIT_TYPE" val="l_i"/>
  <p:tag name="KSO_WM_UNIT_INDEX" val="1_1"/>
  <p:tag name="KSO_WM_UNIT_ID" val="custom160003_6*l_i*1_1"/>
  <p:tag name="KSO_WM_UNIT_CLEAR" val="1"/>
  <p:tag name="KSO_WM_UNIT_LAYERLEVEL" val="1_1"/>
  <p:tag name="KSO_WM_DIAGRAM_GROUP_CODE" val="l1-1"/>
</p:tagLst>
</file>

<file path=ppt/tags/tag27.xml><?xml version="1.0" encoding="utf-8"?>
<p:tagLst xmlns:p="http://schemas.openxmlformats.org/presentationml/2006/main">
  <p:tag name="KSO_WM_SLIDE_ID" val="custom160003_6"/>
  <p:tag name="KSO_WM_SLIDE_INDEX" val="6"/>
  <p:tag name="KSO_WM_SLIDE_LAYOUT" val="a_l"/>
  <p:tag name="KSO_WM_SLIDE_LAYOUT_CNT" val="1_1"/>
  <p:tag name="KSO_WM_SLIDE_TYPE" val="text"/>
  <p:tag name="KSO_WM_BEAUTIFY_FLAG" val="#wm#"/>
  <p:tag name="KSO_WM_SLIDE_POSITION" val="101*131"/>
  <p:tag name="KSO_WM_SLIDE_SIZE" val="702*361"/>
  <p:tag name="KSO_WM_SLIDE_ITEM_CNT" val="2"/>
  <p:tag name="KSO_WM_TEMPLATE_CATEGORY" val="custom"/>
  <p:tag name="KSO_WM_TEMPLATE_INDEX" val="160003"/>
  <p:tag name="KSO_WM_TAG_VERSION" val="1.0"/>
  <p:tag name="KSO_WM_DIAGRAM_GROUP_CODE" val="l1-1"/>
</p:tagLst>
</file>

<file path=ppt/tags/tag28.xml><?xml version="1.0" encoding="utf-8"?>
<p:tagLst xmlns:p="http://schemas.openxmlformats.org/presentationml/2006/main">
  <p:tag name="KSO_WM_TAG_VERSION" val="1.0"/>
  <p:tag name="KSO_WM_BEAUTIFY_FLAG" val="#wm#"/>
  <p:tag name="KSO_WM_TEMPLATE_CATEGORY" val="custom"/>
  <p:tag name="KSO_WM_TEMPLATE_INDEX" val="160003"/>
  <p:tag name="KSO_WM_UNIT_TYPE" val="l_i"/>
  <p:tag name="KSO_WM_UNIT_INDEX" val="1_1"/>
  <p:tag name="KSO_WM_UNIT_ID" val="custom160003_7*l_i*1_1"/>
  <p:tag name="KSO_WM_UNIT_CLEAR" val="1"/>
  <p:tag name="KSO_WM_UNIT_LAYERLEVEL" val="1_1"/>
  <p:tag name="KSO_WM_DIAGRAM_GROUP_CODE" val="l1-1"/>
</p:tagLst>
</file>

<file path=ppt/tags/tag29.xml><?xml version="1.0" encoding="utf-8"?>
<p:tagLst xmlns:p="http://schemas.openxmlformats.org/presentationml/2006/main">
  <p:tag name="KSO_WM_SLIDE_ID" val="custom160003_7"/>
  <p:tag name="KSO_WM_SLIDE_INDEX" val="7"/>
  <p:tag name="KSO_WM_SLIDE_LAYOUT" val="a_l"/>
  <p:tag name="KSO_WM_SLIDE_LAYOUT_CNT" val="1_1"/>
  <p:tag name="KSO_WM_SLIDE_TYPE" val="text"/>
  <p:tag name="KSO_WM_BEAUTIFY_FLAG" val="#wm#"/>
  <p:tag name="KSO_WM_SLIDE_POSITION" val="115*111"/>
  <p:tag name="KSO_WM_SLIDE_SIZE" val="704*385"/>
  <p:tag name="KSO_WM_SLIDE_ITEM_CNT" val="3"/>
  <p:tag name="KSO_WM_TEMPLATE_CATEGORY" val="custom"/>
  <p:tag name="KSO_WM_TEMPLATE_INDEX" val="160003"/>
  <p:tag name="KSO_WM_TAG_VERSION" val="1.0"/>
  <p:tag name="KSO_WM_DIAGRAM_GROUP_CODE" val="l1-1"/>
</p:tagLst>
</file>

<file path=ppt/tags/tag3.xml><?xml version="1.0" encoding="utf-8"?>
<p:tagLst xmlns:p="http://schemas.openxmlformats.org/presentationml/2006/main">
  <p:tag name="KSO_WM_BEAUTIFY_FLAG" val="#wm#"/>
  <p:tag name="KSO_WM_UNIT_TYPE" val="i"/>
  <p:tag name="KSO_WM_UNIT_ID" val="281*i*8"/>
  <p:tag name="KSO_WM_TEMPLATE_CATEGORY" val="custom"/>
  <p:tag name="KSO_WM_TEMPLATE_INDEX" val="3"/>
</p:tagLst>
</file>

<file path=ppt/tags/tag30.xml><?xml version="1.0" encoding="utf-8"?>
<p:tagLst xmlns:p="http://schemas.openxmlformats.org/presentationml/2006/main">
  <p:tag name="KSO_WM_TAG_VERSION" val="1.0"/>
  <p:tag name="KSO_WM_BEAUTIFY_FLAG" val="#wm#"/>
  <p:tag name="KSO_WM_TEMPLATE_CATEGORY" val="custom"/>
  <p:tag name="KSO_WM_TEMPLATE_INDEX" val="160003"/>
  <p:tag name="KSO_WM_UNIT_TYPE" val="l_i"/>
  <p:tag name="KSO_WM_UNIT_INDEX" val="1_1"/>
  <p:tag name="KSO_WM_UNIT_ID" val="custom160003_8*l_i*1_1"/>
  <p:tag name="KSO_WM_UNIT_CLEAR" val="1"/>
  <p:tag name="KSO_WM_UNIT_LAYERLEVEL" val="1_1"/>
  <p:tag name="KSO_WM_DIAGRAM_GROUP_CODE" val="l1-1"/>
</p:tagLst>
</file>

<file path=ppt/tags/tag31.xml><?xml version="1.0" encoding="utf-8"?>
<p:tagLst xmlns:p="http://schemas.openxmlformats.org/presentationml/2006/main">
  <p:tag name="KSO_WM_SLIDE_ID" val="custom160003_8"/>
  <p:tag name="KSO_WM_SLIDE_INDEX" val="8"/>
  <p:tag name="KSO_WM_SLIDE_LAYOUT" val="a_l"/>
  <p:tag name="KSO_WM_SLIDE_LAYOUT_CNT" val="1_1"/>
  <p:tag name="KSO_WM_SLIDE_TYPE" val="text"/>
  <p:tag name="KSO_WM_BEAUTIFY_FLAG" val="#wm#"/>
  <p:tag name="KSO_WM_SLIDE_POSITION" val="104*118"/>
  <p:tag name="KSO_WM_SLIDE_SIZE" val="708*405"/>
  <p:tag name="KSO_WM_SLIDE_ITEM_CNT" val="4"/>
  <p:tag name="KSO_WM_TEMPLATE_CATEGORY" val="custom"/>
  <p:tag name="KSO_WM_TEMPLATE_INDEX" val="160003"/>
  <p:tag name="KSO_WM_TAG_VERSION" val="1.0"/>
  <p:tag name="KSO_WM_DIAGRAM_GROUP_CODE" val="l1-1"/>
</p:tagLst>
</file>

<file path=ppt/tags/tag32.xml><?xml version="1.0" encoding="utf-8"?>
<p:tagLst xmlns:p="http://schemas.openxmlformats.org/presentationml/2006/main">
  <p:tag name="KSO_WM_TAG_VERSION" val="1.0"/>
  <p:tag name="KSO_WM_BEAUTIFY_FLAG" val="#wm#"/>
  <p:tag name="KSO_WM_TEMPLATE_CATEGORY" val="custom"/>
  <p:tag name="KSO_WM_TEMPLATE_INDEX" val="160003"/>
  <p:tag name="KSO_WM_UNIT_TYPE" val="l_i"/>
  <p:tag name="KSO_WM_UNIT_INDEX" val="1_1"/>
  <p:tag name="KSO_WM_UNIT_ID" val="custom160003_9*l_i*1_1"/>
  <p:tag name="KSO_WM_UNIT_CLEAR" val="1"/>
  <p:tag name="KSO_WM_UNIT_LAYERLEVEL" val="1_1"/>
  <p:tag name="KSO_WM_DIAGRAM_GROUP_CODE" val="l1-1"/>
</p:tagLst>
</file>

<file path=ppt/tags/tag33.xml><?xml version="1.0" encoding="utf-8"?>
<p:tagLst xmlns:p="http://schemas.openxmlformats.org/presentationml/2006/main">
  <p:tag name="KSO_WM_TAG_VERSION" val="1.0"/>
  <p:tag name="KSO_WM_BEAUTIFY_FLAG" val="#wm#"/>
  <p:tag name="KSO_WM_TEMPLATE_CATEGORY" val="custom"/>
  <p:tag name="KSO_WM_TEMPLATE_INDEX" val="160003"/>
  <p:tag name="KSO_WM_UNIT_TYPE" val="l_i"/>
  <p:tag name="KSO_WM_UNIT_INDEX" val="1_2"/>
  <p:tag name="KSO_WM_UNIT_ID" val="custom160003_9*l_i*1_2"/>
  <p:tag name="KSO_WM_UNIT_CLEAR" val="1"/>
  <p:tag name="KSO_WM_UNIT_LAYERLEVEL" val="1_1"/>
  <p:tag name="KSO_WM_DIAGRAM_GROUP_CODE" val="l1-1"/>
</p:tagLst>
</file>

<file path=ppt/tags/tag34.xml><?xml version="1.0" encoding="utf-8"?>
<p:tagLst xmlns:p="http://schemas.openxmlformats.org/presentationml/2006/main">
  <p:tag name="KSO_WM_TAG_VERSION" val="1.0"/>
  <p:tag name="KSO_WM_BEAUTIFY_FLAG" val="#wm#"/>
  <p:tag name="KSO_WM_TEMPLATE_CATEGORY" val="custom"/>
  <p:tag name="KSO_WM_TEMPLATE_INDEX" val="160003"/>
  <p:tag name="KSO_WM_UNIT_TYPE" val="l_i"/>
  <p:tag name="KSO_WM_UNIT_INDEX" val="1_3"/>
  <p:tag name="KSO_WM_UNIT_ID" val="custom160003_9*l_i*1_3"/>
  <p:tag name="KSO_WM_UNIT_CLEAR" val="1"/>
  <p:tag name="KSO_WM_UNIT_LAYERLEVEL" val="1_1"/>
  <p:tag name="KSO_WM_DIAGRAM_GROUP_CODE" val="l1-1"/>
</p:tagLst>
</file>

<file path=ppt/tags/tag35.xml><?xml version="1.0" encoding="utf-8"?>
<p:tagLst xmlns:p="http://schemas.openxmlformats.org/presentationml/2006/main">
  <p:tag name="KSO_WM_TAG_VERSION" val="1.0"/>
  <p:tag name="KSO_WM_BEAUTIFY_FLAG" val="#wm#"/>
  <p:tag name="KSO_WM_TEMPLATE_CATEGORY" val="custom"/>
  <p:tag name="KSO_WM_TEMPLATE_INDEX" val="160003"/>
  <p:tag name="KSO_WM_UNIT_TYPE" val="l_i"/>
  <p:tag name="KSO_WM_UNIT_INDEX" val="1_4"/>
  <p:tag name="KSO_WM_UNIT_ID" val="custom160003_9*l_i*1_4"/>
  <p:tag name="KSO_WM_UNIT_CLEAR" val="1"/>
  <p:tag name="KSO_WM_UNIT_LAYERLEVEL" val="1_1"/>
  <p:tag name="KSO_WM_DIAGRAM_GROUP_CODE" val="l1-1"/>
</p:tagLst>
</file>

<file path=ppt/tags/tag36.xml><?xml version="1.0" encoding="utf-8"?>
<p:tagLst xmlns:p="http://schemas.openxmlformats.org/presentationml/2006/main">
  <p:tag name="KSO_WM_TAG_VERSION" val="1.0"/>
  <p:tag name="KSO_WM_BEAUTIFY_FLAG" val="#wm#"/>
  <p:tag name="KSO_WM_TEMPLATE_CATEGORY" val="custom"/>
  <p:tag name="KSO_WM_TEMPLATE_INDEX" val="160003"/>
  <p:tag name="KSO_WM_UNIT_TYPE" val="l_i"/>
  <p:tag name="KSO_WM_UNIT_INDEX" val="1_6"/>
  <p:tag name="KSO_WM_UNIT_ID" val="custom160003_9*l_i*1_6"/>
  <p:tag name="KSO_WM_UNIT_CLEAR" val="1"/>
  <p:tag name="KSO_WM_UNIT_LAYERLEVEL" val="1_1"/>
  <p:tag name="KSO_WM_DIAGRAM_GROUP_CODE" val="l1-1"/>
</p:tagLst>
</file>

<file path=ppt/tags/tag37.xml><?xml version="1.0" encoding="utf-8"?>
<p:tagLst xmlns:p="http://schemas.openxmlformats.org/presentationml/2006/main">
  <p:tag name="KSO_WM_TAG_VERSION" val="1.0"/>
  <p:tag name="KSO_WM_BEAUTIFY_FLAG" val="#wm#"/>
  <p:tag name="KSO_WM_TEMPLATE_CATEGORY" val="custom"/>
  <p:tag name="KSO_WM_TEMPLATE_INDEX" val="160003"/>
  <p:tag name="KSO_WM_UNIT_TYPE" val="a"/>
  <p:tag name="KSO_WM_UNIT_INDEX" val="1"/>
  <p:tag name="KSO_WM_UNIT_CLEAR" val="1"/>
  <p:tag name="KSO_WM_UNIT_LAYERLEVEL" val="1"/>
  <p:tag name="KSO_WM_UNIT_VALUE" val="14"/>
  <p:tag name="KSO_WM_UNIT_ISCONTENTSTITLE" val="0"/>
  <p:tag name="KSO_WM_UNIT_HIGHLIGHT" val="0"/>
  <p:tag name="KSO_WM_UNIT_COMPATIBLE" val="0"/>
  <p:tag name="KSO_WM_UNIT_ID" val="custom160003_9*a*1"/>
  <p:tag name="KSO_WM_UNIT_PRESET_TEXT_INDEX" val="0"/>
  <p:tag name="KSO_WM_UNIT_PRESET_TEXT_LEN" val="9"/>
</p:tagLst>
</file>

<file path=ppt/tags/tag38.xml><?xml version="1.0" encoding="utf-8"?>
<p:tagLst xmlns:p="http://schemas.openxmlformats.org/presentationml/2006/main">
  <p:tag name="KSO_WM_SLIDE_ID" val="custom160003_9"/>
  <p:tag name="KSO_WM_SLIDE_INDEX" val="9"/>
  <p:tag name="KSO_WM_SLIDE_LAYOUT" val="a_l"/>
  <p:tag name="KSO_WM_SLIDE_LAYOUT_CNT" val="1_1"/>
  <p:tag name="KSO_WM_SLIDE_TYPE" val="text"/>
  <p:tag name="KSO_WM_BEAUTIFY_FLAG" val="#wm#"/>
  <p:tag name="KSO_WM_SLIDE_POSITION" val="88*102"/>
  <p:tag name="KSO_WM_SLIDE_SIZE" val="738*427"/>
  <p:tag name="KSO_WM_SLIDE_ITEM_CNT" val="5"/>
  <p:tag name="KSO_WM_TEMPLATE_CATEGORY" val="custom"/>
  <p:tag name="KSO_WM_TEMPLATE_INDEX" val="160003"/>
  <p:tag name="KSO_WM_TAG_VERSION" val="1.0"/>
  <p:tag name="KSO_WM_DIAGRAM_GROUP_CODE" val="l1-1"/>
</p:tagLst>
</file>

<file path=ppt/tags/tag39.xml><?xml version="1.0" encoding="utf-8"?>
<p:tagLst xmlns:p="http://schemas.openxmlformats.org/presentationml/2006/main">
  <p:tag name="KSO_WM_TAG_VERSION" val="1.0"/>
  <p:tag name="KSO_WM_BEAUTIFY_FLAG" val="#wm#"/>
  <p:tag name="KSO_WM_TEMPLATE_CATEGORY" val="custom"/>
  <p:tag name="KSO_WM_TEMPLATE_INDEX" val="160003"/>
  <p:tag name="KSO_WM_UNIT_TYPE" val="l_i"/>
  <p:tag name="KSO_WM_UNIT_INDEX" val="1_1"/>
  <p:tag name="KSO_WM_UNIT_ID" val="custom160003_10*l_i*1_1"/>
  <p:tag name="KSO_WM_UNIT_CLEAR" val="1"/>
  <p:tag name="KSO_WM_UNIT_LAYERLEVEL" val="1_1"/>
  <p:tag name="KSO_WM_DIAGRAM_GROUP_CODE" val="l1-1"/>
</p:tagLst>
</file>

<file path=ppt/tags/tag4.xml><?xml version="1.0" encoding="utf-8"?>
<p:tagLst xmlns:p="http://schemas.openxmlformats.org/presentationml/2006/main">
  <p:tag name="KSO_WM_BEAUTIFY_FLAG" val="#wm#"/>
  <p:tag name="KSO_WM_UNIT_TYPE" val="i"/>
  <p:tag name="KSO_WM_UNIT_ID" val="281*i*9"/>
  <p:tag name="KSO_WM_TEMPLATE_CATEGORY" val="custom"/>
  <p:tag name="KSO_WM_TEMPLATE_INDEX" val="3"/>
</p:tagLst>
</file>

<file path=ppt/tags/tag40.xml><?xml version="1.0" encoding="utf-8"?>
<p:tagLst xmlns:p="http://schemas.openxmlformats.org/presentationml/2006/main">
  <p:tag name="KSO_WM_TAG_VERSION" val="1.0"/>
  <p:tag name="KSO_WM_BEAUTIFY_FLAG" val="#wm#"/>
  <p:tag name="KSO_WM_TEMPLATE_CATEGORY" val="custom"/>
  <p:tag name="KSO_WM_TEMPLATE_INDEX" val="160003"/>
  <p:tag name="KSO_WM_UNIT_TYPE" val="l_i"/>
  <p:tag name="KSO_WM_UNIT_INDEX" val="1_2"/>
  <p:tag name="KSO_WM_UNIT_ID" val="custom160003_10*l_i*1_2"/>
  <p:tag name="KSO_WM_UNIT_CLEAR" val="1"/>
  <p:tag name="KSO_WM_UNIT_LAYERLEVEL" val="1_1"/>
  <p:tag name="KSO_WM_DIAGRAM_GROUP_CODE" val="l1-1"/>
</p:tagLst>
</file>

<file path=ppt/tags/tag41.xml><?xml version="1.0" encoding="utf-8"?>
<p:tagLst xmlns:p="http://schemas.openxmlformats.org/presentationml/2006/main">
  <p:tag name="KSO_WM_TAG_VERSION" val="1.0"/>
  <p:tag name="KSO_WM_BEAUTIFY_FLAG" val="#wm#"/>
  <p:tag name="KSO_WM_TEMPLATE_CATEGORY" val="custom"/>
  <p:tag name="KSO_WM_TEMPLATE_INDEX" val="160003"/>
  <p:tag name="KSO_WM_UNIT_TYPE" val="l_i"/>
  <p:tag name="KSO_WM_UNIT_INDEX" val="1_3"/>
  <p:tag name="KSO_WM_UNIT_ID" val="custom160003_10*l_i*1_3"/>
  <p:tag name="KSO_WM_UNIT_CLEAR" val="1"/>
  <p:tag name="KSO_WM_UNIT_LAYERLEVEL" val="1_1"/>
  <p:tag name="KSO_WM_DIAGRAM_GROUP_CODE" val="l1-1"/>
</p:tagLst>
</file>

<file path=ppt/tags/tag42.xml><?xml version="1.0" encoding="utf-8"?>
<p:tagLst xmlns:p="http://schemas.openxmlformats.org/presentationml/2006/main">
  <p:tag name="KSO_WM_TAG_VERSION" val="1.0"/>
  <p:tag name="KSO_WM_BEAUTIFY_FLAG" val="#wm#"/>
  <p:tag name="KSO_WM_TEMPLATE_CATEGORY" val="custom"/>
  <p:tag name="KSO_WM_TEMPLATE_INDEX" val="160003"/>
  <p:tag name="KSO_WM_UNIT_TYPE" val="l_i"/>
  <p:tag name="KSO_WM_UNIT_INDEX" val="1_4"/>
  <p:tag name="KSO_WM_UNIT_ID" val="custom160003_10*l_i*1_4"/>
  <p:tag name="KSO_WM_UNIT_CLEAR" val="1"/>
  <p:tag name="KSO_WM_UNIT_LAYERLEVEL" val="1_1"/>
  <p:tag name="KSO_WM_DIAGRAM_GROUP_CODE" val="l1-1"/>
</p:tagLst>
</file>

<file path=ppt/tags/tag43.xml><?xml version="1.0" encoding="utf-8"?>
<p:tagLst xmlns:p="http://schemas.openxmlformats.org/presentationml/2006/main">
  <p:tag name="KSO_WM_TAG_VERSION" val="1.0"/>
  <p:tag name="KSO_WM_BEAUTIFY_FLAG" val="#wm#"/>
  <p:tag name="KSO_WM_TEMPLATE_CATEGORY" val="custom"/>
  <p:tag name="KSO_WM_TEMPLATE_INDEX" val="160003"/>
  <p:tag name="KSO_WM_UNIT_TYPE" val="l_i"/>
  <p:tag name="KSO_WM_UNIT_INDEX" val="1_7"/>
  <p:tag name="KSO_WM_UNIT_ID" val="custom160003_10*l_i*1_7"/>
  <p:tag name="KSO_WM_UNIT_CLEAR" val="1"/>
  <p:tag name="KSO_WM_UNIT_LAYERLEVEL" val="1_1"/>
  <p:tag name="KSO_WM_DIAGRAM_GROUP_CODE" val="l1-1"/>
</p:tagLst>
</file>

<file path=ppt/tags/tag44.xml><?xml version="1.0" encoding="utf-8"?>
<p:tagLst xmlns:p="http://schemas.openxmlformats.org/presentationml/2006/main">
  <p:tag name="KSO_WM_SLIDE_ID" val="custom160003_10"/>
  <p:tag name="KSO_WM_SLIDE_INDEX" val="10"/>
  <p:tag name="KSO_WM_SLIDE_LAYOUT" val="a_l"/>
  <p:tag name="KSO_WM_SLIDE_LAYOUT_CNT" val="1_1"/>
  <p:tag name="KSO_WM_SLIDE_TYPE" val="text"/>
  <p:tag name="KSO_WM_BEAUTIFY_FLAG" val="#wm#"/>
  <p:tag name="KSO_WM_SLIDE_POSITION" val="94*110"/>
  <p:tag name="KSO_WM_SLIDE_SIZE" val="737*425"/>
  <p:tag name="KSO_WM_SLIDE_ITEM_CNT" val="6"/>
  <p:tag name="KSO_WM_TEMPLATE_CATEGORY" val="custom"/>
  <p:tag name="KSO_WM_TEMPLATE_INDEX" val="160003"/>
  <p:tag name="KSO_WM_TAG_VERSION" val="1.0"/>
  <p:tag name="KSO_WM_DIAGRAM_GROUP_CODE" val="l1-1"/>
</p:tagLst>
</file>

<file path=ppt/tags/tag45.xml><?xml version="1.0" encoding="utf-8"?>
<p:tagLst xmlns:p="http://schemas.openxmlformats.org/presentationml/2006/main">
  <p:tag name="KSO_WM_TAG_VERSION" val="1.0"/>
  <p:tag name="KSO_WM_BEAUTIFY_FLAG" val="#wm#"/>
  <p:tag name="KSO_WM_TEMPLATE_CATEGORY" val="custom"/>
  <p:tag name="KSO_WM_TEMPLATE_INDEX" val="160003"/>
  <p:tag name="KSO_WM_UNIT_TYPE" val="a"/>
  <p:tag name="KSO_WM_UNIT_INDEX" val="1"/>
  <p:tag name="KSO_WM_UNIT_ID" val="custom160003_11*a*1"/>
  <p:tag name="KSO_WM_UNIT_CLEAR" val="1"/>
  <p:tag name="KSO_WM_UNIT_LAYERLEVEL" val="1"/>
  <p:tag name="KSO_WM_UNIT_VALUE" val="18"/>
  <p:tag name="KSO_WM_UNIT_ISCONTENTSTITLE" val="0"/>
  <p:tag name="KSO_WM_UNIT_HIGHLIGHT" val="0"/>
  <p:tag name="KSO_WM_UNIT_COMPATIBLE" val="0"/>
  <p:tag name="KSO_WM_UNIT_PRESET_TEXT_INDEX" val="0"/>
  <p:tag name="KSO_WM_UNIT_PRESET_TEXT_LEN" val="9"/>
</p:tagLst>
</file>

<file path=ppt/tags/tag46.xml><?xml version="1.0" encoding="utf-8"?>
<p:tagLst xmlns:p="http://schemas.openxmlformats.org/presentationml/2006/main">
  <p:tag name="KSO_WM_TAG_VERSION" val="1.0"/>
  <p:tag name="KSO_WM_BEAUTIFY_FLAG" val="#wm#"/>
  <p:tag name="KSO_WM_TEMPLATE_CATEGORY" val="custom"/>
  <p:tag name="KSO_WM_TEMPLATE_INDEX" val="160003"/>
  <p:tag name="KSO_WM_UNIT_TYPE" val="f"/>
  <p:tag name="KSO_WM_UNIT_INDEX" val="1"/>
  <p:tag name="KSO_WM_UNIT_CLEAR" val="1"/>
  <p:tag name="KSO_WM_UNIT_LAYERLEVEL" val="1"/>
  <p:tag name="KSO_WM_UNIT_VALUE" val="160"/>
  <p:tag name="KSO_WM_UNIT_HIGHLIGHT" val="0"/>
  <p:tag name="KSO_WM_UNIT_COMPATIBLE" val="0"/>
  <p:tag name="KSO_WM_UNIT_ID" val="custom160003_11*f*1"/>
  <p:tag name="KSO_WM_UNIT_PRESET_TEXT_INDEX" val="6"/>
  <p:tag name="KSO_WM_UNIT_PRESET_TEXT_LEN" val="50"/>
</p:tagLst>
</file>

<file path=ppt/tags/tag47.xml><?xml version="1.0" encoding="utf-8"?>
<p:tagLst xmlns:p="http://schemas.openxmlformats.org/presentationml/2006/main">
  <p:tag name="KSO_WM_TAG_VERSION" val="1.0"/>
  <p:tag name="KSO_WM_BEAUTIFY_FLAG" val="#wm#"/>
  <p:tag name="KSO_WM_UNIT_TYPE" val="i"/>
  <p:tag name="KSO_WM_UNIT_ID" val="custom160003_11*i*2"/>
  <p:tag name="KSO_WM_TEMPLATE_CATEGORY" val="custom"/>
  <p:tag name="KSO_WM_TEMPLATE_INDEX" val="160003"/>
  <p:tag name="KSO_WM_UNIT_INDEX" val="2"/>
</p:tagLst>
</file>

<file path=ppt/tags/tag48.xml><?xml version="1.0" encoding="utf-8"?>
<p:tagLst xmlns:p="http://schemas.openxmlformats.org/presentationml/2006/main">
  <p:tag name="KSO_WM_SLIDE_ID" val="custom160003_11"/>
  <p:tag name="KSO_WM_SLIDE_INDEX" val="11"/>
  <p:tag name="KSO_WM_SLIDE_LAYOUT" val="a_f"/>
  <p:tag name="KSO_WM_SLIDE_LAYOUT_CNT" val="1_1"/>
  <p:tag name="KSO_WM_SLIDE_TYPE" val="text"/>
  <p:tag name="KSO_WM_BEAUTIFY_FLAG" val="#wm#"/>
  <p:tag name="KSO_WM_SLIDE_ITEM_CNT" val="1"/>
  <p:tag name="KSO_WM_TEMPLATE_CATEGORY" val="custom"/>
  <p:tag name="KSO_WM_TEMPLATE_INDEX" val="160003"/>
  <p:tag name="KSO_WM_TAG_VERSION" val="1.0"/>
  <p:tag name="KSO_WM_SLIDE_POSITION" val="238*162"/>
  <p:tag name="KSO_WM_SLIDE_SIZE" val="499*329"/>
</p:tagLst>
</file>

<file path=ppt/tags/tag49.xml><?xml version="1.0" encoding="utf-8"?>
<p:tagLst xmlns:p="http://schemas.openxmlformats.org/presentationml/2006/main">
  <p:tag name="KSO_WM_TAG_VERSION" val="1.0"/>
  <p:tag name="KSO_WM_BEAUTIFY_FLAG" val="#wm#"/>
  <p:tag name="KSO_WM_TEMPLATE_CATEGORY" val="custom"/>
  <p:tag name="KSO_WM_TEMPLATE_INDEX" val="160003"/>
  <p:tag name="KSO_WM_UNIT_TYPE" val="f"/>
  <p:tag name="KSO_WM_UNIT_INDEX" val="3"/>
  <p:tag name="KSO_WM_UNIT_CLEAR" val="1"/>
  <p:tag name="KSO_WM_UNIT_LAYERLEVEL" val="1"/>
  <p:tag name="KSO_WM_UNIT_VALUE" val="76"/>
  <p:tag name="KSO_WM_UNIT_HIGHLIGHT" val="0"/>
  <p:tag name="KSO_WM_UNIT_COMPATIBLE" val="0"/>
  <p:tag name="KSO_WM_UNIT_ID" val="custom160003_14*f*3"/>
  <p:tag name="KSO_WM_UNIT_PRESET_TEXT_INDEX" val="2"/>
  <p:tag name="KSO_WM_UNIT_PRESET_TEXT_LEN" val="30"/>
</p:tagLst>
</file>

<file path=ppt/tags/tag5.xml><?xml version="1.0" encoding="utf-8"?>
<p:tagLst xmlns:p="http://schemas.openxmlformats.org/presentationml/2006/main">
  <p:tag name="KSO_WM_TAG_VERSION" val="1.0"/>
  <p:tag name="KSO_WM_TEMPLATE_CATEGORY" val="custom"/>
  <p:tag name="KSO_WM_TEMPLATE_INDEX" val="160003"/>
</p:tagLst>
</file>

<file path=ppt/tags/tag50.xml><?xml version="1.0" encoding="utf-8"?>
<p:tagLst xmlns:p="http://schemas.openxmlformats.org/presentationml/2006/main">
  <p:tag name="KSO_WM_SLIDE_ID" val="custom160003_14"/>
  <p:tag name="KSO_WM_SLIDE_INDEX" val="14"/>
  <p:tag name="KSO_WM_SLIDE_LAYOUT" val="a_f_d"/>
  <p:tag name="KSO_WM_SLIDE_LAYOUT_CNT" val="1_3_1"/>
  <p:tag name="KSO_WM_SLIDE_TYPE" val="text"/>
  <p:tag name="KSO_WM_BEAUTIFY_FLAG" val="#wm#"/>
  <p:tag name="KSO_WM_SLIDE_POSITION" val="117*122"/>
  <p:tag name="KSO_WM_SLIDE_SIZE" val="691*404"/>
  <p:tag name="KSO_WM_SLIDE_ITEM_CNT" val="4"/>
  <p:tag name="KSO_WM_TEMPLATE_CATEGORY" val="custom"/>
  <p:tag name="KSO_WM_TEMPLATE_INDEX" val="160003"/>
  <p:tag name="KSO_WM_TAG_VERSION" val="1.0"/>
</p:tagLst>
</file>

<file path=ppt/tags/tag51.xml><?xml version="1.0" encoding="utf-8"?>
<p:tagLst xmlns:p="http://schemas.openxmlformats.org/presentationml/2006/main">
  <p:tag name="KSO_WM_TAG_VERSION" val="1.0"/>
  <p:tag name="KSO_WM_BEAUTIFY_FLAG" val="#wm#"/>
  <p:tag name="KSO_WM_TEMPLATE_CATEGORY" val="custom"/>
  <p:tag name="KSO_WM_TEMPLATE_INDEX" val="160003"/>
  <p:tag name="KSO_WM_UNIT_TYPE" val="f"/>
  <p:tag name="KSO_WM_UNIT_INDEX" val="1"/>
  <p:tag name="KSO_WM_UNIT_CLEAR" val="1"/>
  <p:tag name="KSO_WM_UNIT_LAYERLEVEL" val="1"/>
  <p:tag name="KSO_WM_UNIT_VALUE" val="140"/>
  <p:tag name="KSO_WM_UNIT_HIGHLIGHT" val="0"/>
  <p:tag name="KSO_WM_UNIT_COMPATIBLE" val="0"/>
  <p:tag name="KSO_WM_UNIT_ID" val="custom160003_15*f*1"/>
  <p:tag name="KSO_WM_UNIT_PRESET_TEXT_INDEX" val="2"/>
  <p:tag name="KSO_WM_UNIT_PRESET_TEXT_LEN" val="60"/>
</p:tagLst>
</file>

<file path=ppt/tags/tag52.xml><?xml version="1.0" encoding="utf-8"?>
<p:tagLst xmlns:p="http://schemas.openxmlformats.org/presentationml/2006/main">
  <p:tag name="KSO_WM_SLIDE_ID" val="custom160003_15"/>
  <p:tag name="KSO_WM_SLIDE_INDEX" val="15"/>
  <p:tag name="KSO_WM_SLIDE_LAYOUT" val="a_f_d"/>
  <p:tag name="KSO_WM_SLIDE_LAYOUT_CNT" val="1_1_2"/>
  <p:tag name="KSO_WM_SLIDE_TYPE" val="text"/>
  <p:tag name="KSO_WM_BEAUTIFY_FLAG" val="#wm#"/>
  <p:tag name="KSO_WM_SLIDE_POSITION" val="120*156"/>
  <p:tag name="KSO_WM_SLIDE_SIZE" val="721*367"/>
  <p:tag name="KSO_WM_SLIDE_ITEM_CNT" val="3"/>
  <p:tag name="KSO_WM_TEMPLATE_CATEGORY" val="custom"/>
  <p:tag name="KSO_WM_TEMPLATE_INDEX" val="160003"/>
  <p:tag name="KSO_WM_TAG_VERSION" val="1.0"/>
</p:tagLst>
</file>

<file path=ppt/tags/tag53.xml><?xml version="1.0" encoding="utf-8"?>
<p:tagLst xmlns:p="http://schemas.openxmlformats.org/presentationml/2006/main">
  <p:tag name="KSO_WM_TAG_VERSION" val="1.0"/>
  <p:tag name="KSO_WM_BEAUTIFY_FLAG" val="#wm#"/>
  <p:tag name="KSO_WM_TEMPLATE_CATEGORY" val="custom"/>
  <p:tag name="KSO_WM_TEMPLATE_INDEX" val="160003"/>
  <p:tag name="KSO_WM_UNIT_TYPE" val="a"/>
  <p:tag name="KSO_WM_UNIT_INDEX" val="1"/>
  <p:tag name="KSO_WM_UNIT_CLEAR" val="1"/>
  <p:tag name="KSO_WM_UNIT_LAYERLEVEL" val="1"/>
  <p:tag name="KSO_WM_UNIT_VALUE" val="18"/>
  <p:tag name="KSO_WM_UNIT_ISCONTENTSTITLE" val="0"/>
  <p:tag name="KSO_WM_UNIT_HIGHLIGHT" val="0"/>
  <p:tag name="KSO_WM_UNIT_COMPATIBLE" val="0"/>
  <p:tag name="KSO_WM_UNIT_ID" val="custom160003_16*a*1"/>
  <p:tag name="KSO_WM_UNIT_PRESET_TEXT_INDEX" val="0"/>
  <p:tag name="KSO_WM_UNIT_PRESET_TEXT_LEN" val="9"/>
</p:tagLst>
</file>

<file path=ppt/tags/tag54.xml><?xml version="1.0" encoding="utf-8"?>
<p:tagLst xmlns:p="http://schemas.openxmlformats.org/presentationml/2006/main">
  <p:tag name="KSO_WM_SLIDE_ID" val="custom160003_16"/>
  <p:tag name="KSO_WM_SLIDE_INDEX" val="16"/>
  <p:tag name="KSO_WM_SLIDE_LAYOUT" val="a_l"/>
  <p:tag name="KSO_WM_SLIDE_LAYOUT_CNT" val="1_1"/>
  <p:tag name="KSO_WM_SLIDE_TYPE" val="text"/>
  <p:tag name="KSO_WM_BEAUTIFY_FLAG" val="#wm#"/>
  <p:tag name="KSO_WM_SLIDE_POSITION" val="119*118"/>
  <p:tag name="KSO_WM_SLIDE_SIZE" val="625*418"/>
  <p:tag name="KSO_WM_SLIDE_ITEM_CNT" val="2"/>
  <p:tag name="KSO_WM_TEMPLATE_CATEGORY" val="custom"/>
  <p:tag name="KSO_WM_TEMPLATE_INDEX" val="160003"/>
  <p:tag name="KSO_WM_TAG_VERSION" val="1.0"/>
  <p:tag name="KSO_WM_DIAGRAM_GROUP_CODE" val="l1-2"/>
</p:tagLst>
</file>

<file path=ppt/tags/tag55.xml><?xml version="1.0" encoding="utf-8"?>
<p:tagLst xmlns:p="http://schemas.openxmlformats.org/presentationml/2006/main">
  <p:tag name="KSO_WM_TAG_VERSION" val="1.0"/>
  <p:tag name="KSO_WM_BEAUTIFY_FLAG" val="#wm#"/>
  <p:tag name="KSO_WM_TEMPLATE_CATEGORY" val="custom"/>
  <p:tag name="KSO_WM_TEMPLATE_INDEX" val="160003"/>
  <p:tag name="KSO_WM_UNIT_TYPE" val="l_i"/>
  <p:tag name="KSO_WM_UNIT_INDEX" val="1_1"/>
  <p:tag name="KSO_WM_UNIT_ID" val="custom160003_18*l_i*1_1"/>
  <p:tag name="KSO_WM_UNIT_CLEAR" val="1"/>
  <p:tag name="KSO_WM_UNIT_LAYERLEVEL" val="1_1"/>
  <p:tag name="KSO_WM_DIAGRAM_GROUP_CODE" val="l1-3"/>
</p:tagLst>
</file>

<file path=ppt/tags/tag56.xml><?xml version="1.0" encoding="utf-8"?>
<p:tagLst xmlns:p="http://schemas.openxmlformats.org/presentationml/2006/main">
  <p:tag name="KSO_WM_TAG_VERSION" val="1.0"/>
  <p:tag name="KSO_WM_BEAUTIFY_FLAG" val="#wm#"/>
  <p:tag name="KSO_WM_TEMPLATE_CATEGORY" val="custom"/>
  <p:tag name="KSO_WM_TEMPLATE_INDEX" val="160003"/>
  <p:tag name="KSO_WM_UNIT_TYPE" val="l_i"/>
  <p:tag name="KSO_WM_UNIT_INDEX" val="1_2"/>
  <p:tag name="KSO_WM_UNIT_ID" val="custom160003_18*l_i*1_2"/>
  <p:tag name="KSO_WM_UNIT_CLEAR" val="1"/>
  <p:tag name="KSO_WM_UNIT_LAYERLEVEL" val="1_1"/>
  <p:tag name="KSO_WM_DIAGRAM_GROUP_CODE" val="l1-3"/>
</p:tagLst>
</file>

<file path=ppt/tags/tag57.xml><?xml version="1.0" encoding="utf-8"?>
<p:tagLst xmlns:p="http://schemas.openxmlformats.org/presentationml/2006/main">
  <p:tag name="KSO_WM_TAG_VERSION" val="1.0"/>
  <p:tag name="KSO_WM_BEAUTIFY_FLAG" val="#wm#"/>
  <p:tag name="KSO_WM_TEMPLATE_CATEGORY" val="custom"/>
  <p:tag name="KSO_WM_TEMPLATE_INDEX" val="160003"/>
  <p:tag name="KSO_WM_UNIT_TYPE" val="l_h_f"/>
  <p:tag name="KSO_WM_UNIT_INDEX" val="1_1_1"/>
  <p:tag name="KSO_WM_UNIT_CLEAR" val="1"/>
  <p:tag name="KSO_WM_UNIT_LAYERLEVEL" val="1_1_1"/>
  <p:tag name="KSO_WM_UNIT_VALUE" val="120"/>
  <p:tag name="KSO_WM_UNIT_HIGHLIGHT" val="0"/>
  <p:tag name="KSO_WM_UNIT_COMPATIBLE" val="0"/>
  <p:tag name="KSO_WM_UNIT_ID" val="custom160003_18*l_h_f*1_1_1"/>
  <p:tag name="KSO_WM_UNIT_PRESET_TEXT_INDEX" val="2"/>
  <p:tag name="KSO_WM_UNIT_PRESET_TEXT_LEN" val="50"/>
  <p:tag name="KSO_WM_DIAGRAM_GROUP_CODE" val="l1-3"/>
</p:tagLst>
</file>

<file path=ppt/tags/tag58.xml><?xml version="1.0" encoding="utf-8"?>
<p:tagLst xmlns:p="http://schemas.openxmlformats.org/presentationml/2006/main">
  <p:tag name="KSO_WM_TAG_VERSION" val="1.0"/>
  <p:tag name="KSO_WM_BEAUTIFY_FLAG" val="#wm#"/>
  <p:tag name="KSO_WM_TEMPLATE_CATEGORY" val="custom"/>
  <p:tag name="KSO_WM_TEMPLATE_INDEX" val="160003"/>
  <p:tag name="KSO_WM_UNIT_TYPE" val="l_h_f"/>
  <p:tag name="KSO_WM_UNIT_INDEX" val="1_2_1"/>
  <p:tag name="KSO_WM_UNIT_CLEAR" val="1"/>
  <p:tag name="KSO_WM_UNIT_LAYERLEVEL" val="1_1_1"/>
  <p:tag name="KSO_WM_UNIT_VALUE" val="120"/>
  <p:tag name="KSO_WM_UNIT_HIGHLIGHT" val="0"/>
  <p:tag name="KSO_WM_UNIT_COMPATIBLE" val="0"/>
  <p:tag name="KSO_WM_UNIT_ID" val="custom160003_18*l_h_f*1_2_1"/>
  <p:tag name="KSO_WM_UNIT_PRESET_TEXT_INDEX" val="2"/>
  <p:tag name="KSO_WM_UNIT_PRESET_TEXT_LEN" val="50"/>
  <p:tag name="KSO_WM_DIAGRAM_GROUP_CODE" val="l1-3"/>
</p:tagLst>
</file>

<file path=ppt/tags/tag59.xml><?xml version="1.0" encoding="utf-8"?>
<p:tagLst xmlns:p="http://schemas.openxmlformats.org/presentationml/2006/main">
  <p:tag name="KSO_WM_SLIDE_ID" val="custom160003_18"/>
  <p:tag name="KSO_WM_SLIDE_INDEX" val="18"/>
  <p:tag name="KSO_WM_SLIDE_LAYOUT" val="a_l"/>
  <p:tag name="KSO_WM_SLIDE_LAYOUT_CNT" val="1_1"/>
  <p:tag name="KSO_WM_SLIDE_TYPE" val="text"/>
  <p:tag name="KSO_WM_BEAUTIFY_FLAG" val="#wm#"/>
  <p:tag name="KSO_WM_SLIDE_POSITION" val="197*140"/>
  <p:tag name="KSO_WM_SLIDE_SIZE" val="606*328"/>
  <p:tag name="KSO_WM_SLIDE_ITEM_CNT" val="2"/>
  <p:tag name="KSO_WM_TEMPLATE_CATEGORY" val="custom"/>
  <p:tag name="KSO_WM_TEMPLATE_INDEX" val="160003"/>
  <p:tag name="KSO_WM_TAG_VERSION" val="1.0"/>
  <p:tag name="KSO_WM_DIAGRAM_GROUP_CODE" val="l1-3"/>
</p:tagLst>
</file>

<file path=ppt/tags/tag6.xml><?xml version="1.0" encoding="utf-8"?>
<p:tagLst xmlns:p="http://schemas.openxmlformats.org/presentationml/2006/main">
  <p:tag name="KSO_WM_TAG_VERSION" val="1.0"/>
  <p:tag name="KSO_WM_TEMPLATE_CATEGORY" val="custom"/>
  <p:tag name="KSO_WM_TEMPLATE_INDEX" val="160003"/>
</p:tagLst>
</file>

<file path=ppt/tags/tag60.xml><?xml version="1.0" encoding="utf-8"?>
<p:tagLst xmlns:p="http://schemas.openxmlformats.org/presentationml/2006/main">
  <p:tag name="KSO_WM_TAG_VERSION" val="1.0"/>
  <p:tag name="KSO_WM_BEAUTIFY_FLAG" val="#wm#"/>
  <p:tag name="KSO_WM_TEMPLATE_CATEGORY" val="custom"/>
  <p:tag name="KSO_WM_TEMPLATE_INDEX" val="160003"/>
  <p:tag name="KSO_WM_UNIT_TYPE" val="a"/>
  <p:tag name="KSO_WM_UNIT_INDEX" val="1"/>
  <p:tag name="KSO_WM_UNIT_CLEAR" val="1"/>
  <p:tag name="KSO_WM_UNIT_LAYERLEVEL" val="1"/>
  <p:tag name="KSO_WM_UNIT_VALUE" val="18"/>
  <p:tag name="KSO_WM_UNIT_ISCONTENTSTITLE" val="0"/>
  <p:tag name="KSO_WM_UNIT_HIGHLIGHT" val="0"/>
  <p:tag name="KSO_WM_UNIT_COMPATIBLE" val="0"/>
  <p:tag name="KSO_WM_UNIT_ID" val="custom160003_17*a*1"/>
  <p:tag name="KSO_WM_UNIT_PRESET_TEXT_INDEX" val="0"/>
  <p:tag name="KSO_WM_UNIT_PRESET_TEXT_LEN" val="9"/>
</p:tagLst>
</file>

<file path=ppt/tags/tag61.xml><?xml version="1.0" encoding="utf-8"?>
<p:tagLst xmlns:p="http://schemas.openxmlformats.org/presentationml/2006/main">
  <p:tag name="KSO_WM_SLIDE_ID" val="custom160003_17"/>
  <p:tag name="KSO_WM_SLIDE_INDEX" val="17"/>
  <p:tag name="KSO_WM_SLIDE_LAYOUT" val="a_f_d"/>
  <p:tag name="KSO_WM_SLIDE_LAYOUT_CNT" val="1_1_3"/>
  <p:tag name="KSO_WM_SLIDE_TYPE" val="text"/>
  <p:tag name="KSO_WM_BEAUTIFY_FLAG" val="#wm#"/>
  <p:tag name="KSO_WM_SLIDE_POSITION" val="117*139"/>
  <p:tag name="KSO_WM_SLIDE_SIZE" val="592*394"/>
  <p:tag name="KSO_WM_SLIDE_ITEM_CNT" val="4"/>
  <p:tag name="KSO_WM_TEMPLATE_CATEGORY" val="custom"/>
  <p:tag name="KSO_WM_TEMPLATE_INDEX" val="160003"/>
  <p:tag name="KSO_WM_TAG_VERSION" val="1.0"/>
</p:tagLst>
</file>

<file path=ppt/tags/tag62.xml><?xml version="1.0" encoding="utf-8"?>
<p:tagLst xmlns:p="http://schemas.openxmlformats.org/presentationml/2006/main">
  <p:tag name="KSO_WM_TAG_VERSION" val="1.0"/>
  <p:tag name="KSO_WM_BEAUTIFY_FLAG" val="#wm#"/>
  <p:tag name="KSO_WM_TEMPLATE_CATEGORY" val="custom"/>
  <p:tag name="KSO_WM_TEMPLATE_INDEX" val="160003"/>
  <p:tag name="KSO_WM_UNIT_TYPE" val="a"/>
  <p:tag name="KSO_WM_UNIT_INDEX" val="1"/>
  <p:tag name="KSO_WM_UNIT_ID" val="custom160003_28*a*1"/>
  <p:tag name="KSO_WM_UNIT_CLEAR" val="1"/>
  <p:tag name="KSO_WM_UNIT_LAYERLEVEL" val="1"/>
  <p:tag name="KSO_WM_UNIT_VALUE" val="35"/>
  <p:tag name="KSO_WM_UNIT_ISCONTENTSTITLE" val="0"/>
  <p:tag name="KSO_WM_UNIT_HIGHLIGHT" val="0"/>
  <p:tag name="KSO_WM_UNIT_COMPATIBLE" val="0"/>
  <p:tag name="KSO_WM_UNIT_PRESET_TEXT" val="THANKS"/>
</p:tagLst>
</file>

<file path=ppt/tags/tag63.xml><?xml version="1.0" encoding="utf-8"?>
<p:tagLst xmlns:p="http://schemas.openxmlformats.org/presentationml/2006/main">
  <p:tag name="KSO_WM_TAG_VERSION" val="1.0"/>
  <p:tag name="KSO_WM_BEAUTIFY_FLAG" val="#wm#"/>
  <p:tag name="KSO_WM_TEMPLATE_CATEGORY" val="custom"/>
  <p:tag name="KSO_WM_TEMPLATE_INDEX" val="160003"/>
  <p:tag name="KSO_WM_UNIT_TYPE" val="b"/>
  <p:tag name="KSO_WM_UNIT_INDEX" val="1"/>
  <p:tag name="KSO_WM_UNIT_ID" val="custom160003_28*b*1"/>
  <p:tag name="KSO_WM_UNIT_CLEAR" val="1"/>
  <p:tag name="KSO_WM_UNIT_LAYERLEVEL" val="1"/>
  <p:tag name="KSO_WM_UNIT_VALUE" val="43"/>
  <p:tag name="KSO_WM_UNIT_ISCONTENTSTITLE" val="0"/>
  <p:tag name="KSO_WM_UNIT_HIGHLIGHT" val="0"/>
  <p:tag name="KSO_WM_UNIT_COMPATIBLE" val="0"/>
  <p:tag name="KSO_WM_UNIT_PRESET_TEXT_INDEX" val="1"/>
  <p:tag name="KSO_WM_UNIT_PRESET_TEXT_LEN" val="10"/>
</p:tagLst>
</file>

<file path=ppt/tags/tag64.xml><?xml version="1.0" encoding="utf-8"?>
<p:tagLst xmlns:p="http://schemas.openxmlformats.org/presentationml/2006/main">
  <p:tag name="KSO_WM_SLIDE_ID" val="custom160003_28"/>
  <p:tag name="KSO_WM_SLIDE_INDEX" val="28"/>
  <p:tag name="KSO_WM_SLIDE_LAYOUT" val="a_b"/>
  <p:tag name="KSO_WM_SLIDE_LAYOUT_CNT" val="1_1"/>
  <p:tag name="KSO_WM_SLIDE_TYPE" val="endPage"/>
  <p:tag name="KSO_WM_BEAUTIFY_FLAG" val="#wm#"/>
  <p:tag name="KSO_WM_SLIDE_ITEM_CNT" val="2"/>
  <p:tag name="KSO_WM_TEMPLATE_CATEGORY" val="custom"/>
  <p:tag name="KSO_WM_TEMPLATE_INDEX" val="160003"/>
  <p:tag name="KSO_WM_TAG_VERSION" val="1.0"/>
</p:tagLst>
</file>

<file path=ppt/tags/tag7.xml><?xml version="1.0" encoding="utf-8"?>
<p:tagLst xmlns:p="http://schemas.openxmlformats.org/presentationml/2006/main">
  <p:tag name="KSO_WM_TAG_VERSION" val="1.0"/>
  <p:tag name="KSO_WM_BEAUTIFY_FLAG" val="#wm#"/>
  <p:tag name="KSO_WM_TEMPLATE_CATEGORY" val="custom"/>
  <p:tag name="KSO_WM_TEMPLATE_INDEX" val="160003"/>
  <p:tag name="KSO_WM_UNIT_TYPE" val="a"/>
  <p:tag name="KSO_WM_UNIT_INDEX" val="1"/>
  <p:tag name="KSO_WM_UNIT_CLEAR" val="1"/>
  <p:tag name="KSO_WM_UNIT_LAYERLEVEL" val="1"/>
  <p:tag name="KSO_WM_UNIT_VALUE" val="17"/>
  <p:tag name="KSO_WM_UNIT_ISCONTENTSTITLE" val="0"/>
  <p:tag name="KSO_WM_UNIT_HIGHLIGHT" val="0"/>
  <p:tag name="KSO_WM_UNIT_COMPATIBLE" val="0"/>
  <p:tag name="KSO_WM_UNIT_ID" val="custom160003_1*a*1"/>
  <p:tag name="KSO_WM_UNIT_PRESET_TEXT_INDEX" val="0"/>
  <p:tag name="KSO_WM_UNIT_PRESET_TEXT_LEN" val="9"/>
</p:tagLst>
</file>

<file path=ppt/tags/tag8.xml><?xml version="1.0" encoding="utf-8"?>
<p:tagLst xmlns:p="http://schemas.openxmlformats.org/presentationml/2006/main">
  <p:tag name="KSO_WM_TAG_VERSION" val="1.0"/>
  <p:tag name="KSO_WM_BEAUTIFY_FLAG" val="#wm#"/>
  <p:tag name="KSO_WM_TEMPLATE_CATEGORY" val="custom"/>
  <p:tag name="KSO_WM_TEMPLATE_INDEX" val="160003"/>
  <p:tag name="KSO_WM_UNIT_TYPE" val="b"/>
  <p:tag name="KSO_WM_UNIT_INDEX" val="1"/>
  <p:tag name="KSO_WM_UNIT_CLEAR" val="1"/>
  <p:tag name="KSO_WM_UNIT_LAYERLEVEL" val="1"/>
  <p:tag name="KSO_WM_UNIT_VALUE" val="34"/>
  <p:tag name="KSO_WM_UNIT_ISCONTENTSTITLE" val="0"/>
  <p:tag name="KSO_WM_UNIT_HIGHLIGHT" val="0"/>
  <p:tag name="KSO_WM_UNIT_COMPATIBLE" val="0"/>
  <p:tag name="KSO_WM_UNIT_ID" val="custom160003_1*b*1"/>
  <p:tag name="KSO_WM_UNIT_PRESET_TEXT_INDEX" val="1"/>
  <p:tag name="KSO_WM_UNIT_PRESET_TEXT_LEN" val="10"/>
</p:tagLst>
</file>

<file path=ppt/tags/tag9.xml><?xml version="1.0" encoding="utf-8"?>
<p:tagLst xmlns:p="http://schemas.openxmlformats.org/presentationml/2006/main">
  <p:tag name="KSO_WM_TAG_VERSION" val="1.0"/>
  <p:tag name="KSO_WM_BEAUTIFY_FLAG" val="#wm#"/>
  <p:tag name="KSO_WM_TEMPLATE_CATEGORY" val="custom"/>
  <p:tag name="KSO_WM_TEMPLATE_INDEX" val="160003"/>
  <p:tag name="KSO_WM_UNIT_TYPE" val="b"/>
  <p:tag name="KSO_WM_UNIT_INDEX" val="2"/>
  <p:tag name="KSO_WM_UNIT_CLEAR" val="1"/>
  <p:tag name="KSO_WM_UNIT_LAYERLEVEL" val="1"/>
  <p:tag name="KSO_WM_UNIT_VALUE" val="17"/>
  <p:tag name="KSO_WM_UNIT_ISCONTENTSTITLE" val="0"/>
  <p:tag name="KSO_WM_UNIT_HIGHLIGHT" val="0"/>
  <p:tag name="KSO_WM_UNIT_COMPATIBLE" val="0"/>
  <p:tag name="KSO_WM_UNIT_ID" val="custom160003_1*b*2"/>
  <p:tag name="KSO_WM_UNIT_PRESET_TEXT" val="演讲者  2015.1.1"/>
</p:tagLst>
</file>

<file path=ppt/theme/theme1.xml><?xml version="1.0" encoding="utf-8"?>
<a:theme xmlns:a="http://schemas.openxmlformats.org/drawingml/2006/main" name="默认设计模板">
  <a:themeElements>
    <a:clrScheme name="自定义 8">
      <a:dk1>
        <a:srgbClr val="FFFFFF"/>
      </a:dk1>
      <a:lt1>
        <a:srgbClr val="009999"/>
      </a:lt1>
      <a:dk2>
        <a:srgbClr val="333333"/>
      </a:dk2>
      <a:lt2>
        <a:srgbClr val="F0DB6E"/>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fontScheme name="默认设计模板">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SimHei" panose="02010609060101010101" pitchFamily="49"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SimHei" panose="02010609060101010101" pitchFamily="49" charset="-122"/>
          </a:defRPr>
        </a:defPPr>
      </a:lstStyle>
    </a:lnDef>
  </a:objectDefaults>
  <a:extraClrSchemeLst>
    <a:extraClrScheme>
      <a:clrScheme name="默认设计模板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10317</Words>
  <Application>WPS Presentation</Application>
  <PresentationFormat>宽屏</PresentationFormat>
  <Paragraphs>192</Paragraphs>
  <Slides>21</Slides>
  <Notes>28</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21</vt:i4>
      </vt:variant>
    </vt:vector>
  </HeadingPairs>
  <TitlesOfParts>
    <vt:vector size="33" baseType="lpstr">
      <vt:lpstr>Arial</vt:lpstr>
      <vt:lpstr>SimSun</vt:lpstr>
      <vt:lpstr>Wingdings</vt:lpstr>
      <vt:lpstr>SimHei</vt:lpstr>
      <vt:lpstr>Wingdings</vt:lpstr>
      <vt:lpstr>Segoe UI</vt:lpstr>
      <vt:lpstr>Segoe UI Light</vt:lpstr>
      <vt:lpstr>Times New Roman</vt:lpstr>
      <vt:lpstr>Calibri</vt:lpstr>
      <vt:lpstr>Microsoft YaHei</vt:lpstr>
      <vt:lpstr>Arial Unicode MS</vt:lpstr>
      <vt:lpstr>默认设计模板</vt:lpstr>
      <vt:lpstr>ELK Stack</vt:lpstr>
      <vt:lpstr>ELK Stack</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Running...</vt:lpstr>
      <vt:lpstr>PowerPoint 演示文稿</vt:lpstr>
      <vt:lpstr>PowerPoint 演示文稿</vt:lpstr>
      <vt:lpstr>PowerPoint 演示文稿</vt:lpstr>
      <vt:lpstr>PowerPoint 演示文稿</vt:lpstr>
      <vt:lpstr>PowerPoint 演示文稿</vt:lpstr>
      <vt:lpstr>THANKS</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请在此输入您的标题</dc:title>
  <dc:creator>kingsoft</dc:creator>
  <cp:lastModifiedBy>entos</cp:lastModifiedBy>
  <cp:revision>65</cp:revision>
  <dcterms:created xsi:type="dcterms:W3CDTF">2015-12-29T01:59:00Z</dcterms:created>
  <dcterms:modified xsi:type="dcterms:W3CDTF">2019-08-05T06:45:10Z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2057-11.2.0.8684</vt:lpwstr>
  </property>
</Properties>
</file>