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70" r:id="rId5"/>
    <p:sldId id="282" r:id="rId6"/>
    <p:sldId id="283" r:id="rId7"/>
    <p:sldId id="284" r:id="rId8"/>
    <p:sldId id="285" r:id="rId9"/>
    <p:sldId id="311" r:id="rId10"/>
    <p:sldId id="313" r:id="rId11"/>
    <p:sldId id="314" r:id="rId12"/>
    <p:sldId id="315" r:id="rId13"/>
    <p:sldId id="316" r:id="rId14"/>
    <p:sldId id="317" r:id="rId15"/>
    <p:sldId id="318" r:id="rId16"/>
    <p:sldId id="319" r:id="rId17"/>
    <p:sldId id="320" r:id="rId18"/>
    <p:sldId id="271" r:id="rId19"/>
    <p:sldId id="281" r:id="rId20"/>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D6D"/>
    <a:srgbClr val="5D6063"/>
    <a:srgbClr val="6C6F7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2" autoAdjust="0"/>
    <p:restoredTop sz="91244" autoAdjust="0"/>
  </p:normalViewPr>
  <p:slideViewPr>
    <p:cSldViewPr snapToGrid="0">
      <p:cViewPr varScale="1">
        <p:scale>
          <a:sx n="54" d="100"/>
          <a:sy n="54" d="100"/>
        </p:scale>
        <p:origin x="60" y="10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52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8BAF574-9E5E-4479-A694-7B0504769A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dirty="0" smtClean="0"/>
              <a:t>模板来自于 </a:t>
            </a:r>
            <a:r>
              <a:rPr lang="en-US" altLang="zh-CN" dirty="0" smtClean="0"/>
              <a:t>http://docer.mysoeasy.com</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8F04A-84B0-4E5D-A1A7-EE43D6EF2A6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indent="0" algn="l" defTabSz="1218565" rtl="0" eaLnBrk="1" latinLnBrk="0" hangingPunct="1">
      <a:buFont typeface="Arial" panose="020B0604020202020204" pitchFamily="34" charset="0"/>
      <a:buNone/>
      <a:defRPr sz="1865" kern="1200" baseline="0">
        <a:solidFill>
          <a:srgbClr val="FF0000"/>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Microsoft YaHei" panose="020B0503020204020204" charset="-122"/>
              </a:defRPr>
            </a:lvl1pPr>
            <a:lvl2pPr marL="742950" indent="-285750">
              <a:defRPr>
                <a:solidFill>
                  <a:schemeClr val="tx1"/>
                </a:solidFill>
                <a:latin typeface="Arial Narrow" panose="020B0606020202030204" pitchFamily="34" charset="0"/>
                <a:ea typeface="Microsoft YaHei" panose="020B0503020204020204" charset="-122"/>
              </a:defRPr>
            </a:lvl2pPr>
            <a:lvl3pPr marL="1143000" indent="-228600">
              <a:defRPr>
                <a:solidFill>
                  <a:schemeClr val="tx1"/>
                </a:solidFill>
                <a:latin typeface="Arial Narrow" panose="020B0606020202030204" pitchFamily="34" charset="0"/>
                <a:ea typeface="Microsoft YaHei" panose="020B0503020204020204" charset="-122"/>
              </a:defRPr>
            </a:lvl3pPr>
            <a:lvl4pPr marL="1600200" indent="-228600">
              <a:defRPr>
                <a:solidFill>
                  <a:schemeClr val="tx1"/>
                </a:solidFill>
                <a:latin typeface="Arial Narrow" panose="020B0606020202030204" pitchFamily="34" charset="0"/>
                <a:ea typeface="Microsoft YaHei" panose="020B0503020204020204" charset="-122"/>
              </a:defRPr>
            </a:lvl4pPr>
            <a:lvl5pPr marL="2057400" indent="-228600">
              <a:defRPr>
                <a:solidFill>
                  <a:schemeClr val="tx1"/>
                </a:solidFill>
                <a:latin typeface="Arial Narrow" panose="020B0606020202030204" pitchFamily="34" charset="0"/>
                <a:ea typeface="Microsoft YaHei"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9pPr>
          </a:lstStyle>
          <a:p>
            <a:pPr fontAlgn="base">
              <a:spcBef>
                <a:spcPct val="0"/>
              </a:spcBef>
              <a:spcAft>
                <a:spcPct val="0"/>
              </a:spcAft>
            </a:pPr>
            <a:fld id="{A483FAA8-B18E-45DC-B1EC-0B4746CD5621}" type="slidenum">
              <a:rPr lang="zh-CN" altLang="en-US" smtClean="0">
                <a:latin typeface="Calibri" panose="020F0502020204030204" charset="0"/>
                <a:ea typeface="SimSun" panose="02010600030101010101" pitchFamily="2" charset="-122"/>
              </a:rPr>
            </a:fld>
            <a:endParaRPr lang="zh-CN" altLang="en-US" smtClean="0">
              <a:latin typeface="Calibri" panose="020F0502020204030204" charset="0"/>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 name="矩形 11"/>
          <p:cNvSpPr/>
          <p:nvPr/>
        </p:nvSpPr>
        <p:spPr>
          <a:xfrm>
            <a:off x="0"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51556"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03111"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54667"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806222"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矩形 16"/>
          <p:cNvSpPr/>
          <p:nvPr/>
        </p:nvSpPr>
        <p:spPr>
          <a:xfrm>
            <a:off x="2257778"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矩形 17"/>
          <p:cNvSpPr/>
          <p:nvPr/>
        </p:nvSpPr>
        <p:spPr>
          <a:xfrm>
            <a:off x="2709334"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矩形 18"/>
          <p:cNvSpPr/>
          <p:nvPr/>
        </p:nvSpPr>
        <p:spPr>
          <a:xfrm>
            <a:off x="3160890"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矩形 19"/>
          <p:cNvSpPr/>
          <p:nvPr/>
        </p:nvSpPr>
        <p:spPr>
          <a:xfrm>
            <a:off x="3612445"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1" name="矩形 20"/>
          <p:cNvSpPr/>
          <p:nvPr/>
        </p:nvSpPr>
        <p:spPr>
          <a:xfrm>
            <a:off x="4064001"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矩形 21"/>
          <p:cNvSpPr/>
          <p:nvPr/>
        </p:nvSpPr>
        <p:spPr>
          <a:xfrm>
            <a:off x="4515557"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矩形 22"/>
          <p:cNvSpPr/>
          <p:nvPr/>
        </p:nvSpPr>
        <p:spPr>
          <a:xfrm>
            <a:off x="4967112"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矩形 23"/>
          <p:cNvSpPr/>
          <p:nvPr/>
        </p:nvSpPr>
        <p:spPr>
          <a:xfrm>
            <a:off x="5418667"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矩形 24"/>
          <p:cNvSpPr/>
          <p:nvPr/>
        </p:nvSpPr>
        <p:spPr>
          <a:xfrm>
            <a:off x="5870223"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矩形 25"/>
          <p:cNvSpPr/>
          <p:nvPr/>
        </p:nvSpPr>
        <p:spPr>
          <a:xfrm>
            <a:off x="6321778"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7" name="矩形 26"/>
          <p:cNvSpPr/>
          <p:nvPr/>
        </p:nvSpPr>
        <p:spPr>
          <a:xfrm>
            <a:off x="6773334"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矩形 27"/>
          <p:cNvSpPr/>
          <p:nvPr/>
        </p:nvSpPr>
        <p:spPr>
          <a:xfrm>
            <a:off x="7224889"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矩形 28"/>
          <p:cNvSpPr/>
          <p:nvPr/>
        </p:nvSpPr>
        <p:spPr>
          <a:xfrm>
            <a:off x="7676445"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矩形 29"/>
          <p:cNvSpPr/>
          <p:nvPr/>
        </p:nvSpPr>
        <p:spPr>
          <a:xfrm>
            <a:off x="8128001"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矩形 30"/>
          <p:cNvSpPr/>
          <p:nvPr/>
        </p:nvSpPr>
        <p:spPr>
          <a:xfrm>
            <a:off x="8579557"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矩形 31"/>
          <p:cNvSpPr/>
          <p:nvPr/>
        </p:nvSpPr>
        <p:spPr>
          <a:xfrm>
            <a:off x="9031112"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矩形 32"/>
          <p:cNvSpPr/>
          <p:nvPr/>
        </p:nvSpPr>
        <p:spPr>
          <a:xfrm>
            <a:off x="9482668"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4" name="矩形 33"/>
          <p:cNvSpPr/>
          <p:nvPr/>
        </p:nvSpPr>
        <p:spPr>
          <a:xfrm>
            <a:off x="9934224"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5" name="矩形 34"/>
          <p:cNvSpPr/>
          <p:nvPr/>
        </p:nvSpPr>
        <p:spPr>
          <a:xfrm>
            <a:off x="10385779"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6" name="矩形 35"/>
          <p:cNvSpPr/>
          <p:nvPr/>
        </p:nvSpPr>
        <p:spPr>
          <a:xfrm>
            <a:off x="10837333"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7" name="矩形 36"/>
          <p:cNvSpPr/>
          <p:nvPr/>
        </p:nvSpPr>
        <p:spPr>
          <a:xfrm>
            <a:off x="11288889"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8" name="矩形 37"/>
          <p:cNvSpPr/>
          <p:nvPr/>
        </p:nvSpPr>
        <p:spPr>
          <a:xfrm>
            <a:off x="11740444"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pic>
        <p:nvPicPr>
          <p:cNvPr id="39" name="图片 38"/>
          <p:cNvPicPr>
            <a:picLocks noChangeAspect="1"/>
          </p:cNvPicPr>
          <p:nvPr/>
        </p:nvPicPr>
        <p:blipFill rotWithShape="1">
          <a:blip r:embed="rId2">
            <a:extLst>
              <a:ext uri="{28A0092B-C50C-407E-A947-70E740481C1C}">
                <a14:useLocalDpi xmlns:a14="http://schemas.microsoft.com/office/drawing/2010/main" val="0"/>
              </a:ext>
            </a:extLst>
          </a:blip>
          <a:srcRect t="17895"/>
          <a:stretch>
            <a:fillRect/>
          </a:stretch>
        </p:blipFill>
        <p:spPr>
          <a:xfrm>
            <a:off x="0" y="5049520"/>
            <a:ext cx="12192000" cy="1808480"/>
          </a:xfrm>
          <a:prstGeom prst="rect">
            <a:avLst/>
          </a:prstGeom>
        </p:spPr>
      </p:pic>
      <p:grpSp>
        <p:nvGrpSpPr>
          <p:cNvPr id="8" name="组合 7"/>
          <p:cNvGrpSpPr/>
          <p:nvPr/>
        </p:nvGrpSpPr>
        <p:grpSpPr>
          <a:xfrm>
            <a:off x="836123" y="1251473"/>
            <a:ext cx="4441479" cy="5607713"/>
            <a:chOff x="836123" y="1251473"/>
            <a:chExt cx="4441479" cy="5607713"/>
          </a:xfrm>
        </p:grpSpPr>
        <p:sp>
          <p:nvSpPr>
            <p:cNvPr id="41" name="Freeform 21"/>
            <p:cNvSpPr/>
            <p:nvPr userDrawn="1"/>
          </p:nvSpPr>
          <p:spPr bwMode="auto">
            <a:xfrm>
              <a:off x="3085192" y="1878536"/>
              <a:ext cx="858838" cy="684213"/>
            </a:xfrm>
            <a:custGeom>
              <a:avLst/>
              <a:gdLst>
                <a:gd name="T0" fmla="*/ 738 w 950"/>
                <a:gd name="T1" fmla="*/ 172 h 759"/>
                <a:gd name="T2" fmla="*/ 271 w 950"/>
                <a:gd name="T3" fmla="*/ 138 h 759"/>
                <a:gd name="T4" fmla="*/ 96 w 950"/>
                <a:gd name="T5" fmla="*/ 0 h 759"/>
                <a:gd name="T6" fmla="*/ 0 w 950"/>
                <a:gd name="T7" fmla="*/ 122 h 759"/>
                <a:gd name="T8" fmla="*/ 152 w 950"/>
                <a:gd name="T9" fmla="*/ 241 h 759"/>
                <a:gd name="T10" fmla="*/ 233 w 950"/>
                <a:gd name="T11" fmla="*/ 306 h 759"/>
                <a:gd name="T12" fmla="*/ 807 w 950"/>
                <a:gd name="T13" fmla="*/ 759 h 759"/>
                <a:gd name="T14" fmla="*/ 738 w 950"/>
                <a:gd name="T15" fmla="*/ 172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759">
                  <a:moveTo>
                    <a:pt x="738" y="172"/>
                  </a:moveTo>
                  <a:cubicBezTo>
                    <a:pt x="600" y="63"/>
                    <a:pt x="415" y="56"/>
                    <a:pt x="271" y="138"/>
                  </a:cubicBezTo>
                  <a:cubicBezTo>
                    <a:pt x="96" y="0"/>
                    <a:pt x="96" y="0"/>
                    <a:pt x="96" y="0"/>
                  </a:cubicBezTo>
                  <a:cubicBezTo>
                    <a:pt x="0" y="122"/>
                    <a:pt x="0" y="122"/>
                    <a:pt x="0" y="122"/>
                  </a:cubicBezTo>
                  <a:cubicBezTo>
                    <a:pt x="152" y="241"/>
                    <a:pt x="152" y="241"/>
                    <a:pt x="152" y="241"/>
                  </a:cubicBezTo>
                  <a:cubicBezTo>
                    <a:pt x="233" y="306"/>
                    <a:pt x="233" y="306"/>
                    <a:pt x="233" y="306"/>
                  </a:cubicBezTo>
                  <a:cubicBezTo>
                    <a:pt x="807" y="759"/>
                    <a:pt x="807" y="759"/>
                    <a:pt x="807" y="759"/>
                  </a:cubicBezTo>
                  <a:cubicBezTo>
                    <a:pt x="950" y="578"/>
                    <a:pt x="919" y="315"/>
                    <a:pt x="738" y="172"/>
                  </a:cubicBezTo>
                  <a:close/>
                </a:path>
              </a:pathLst>
            </a:custGeom>
            <a:solidFill>
              <a:srgbClr val="FBCF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
            <p:cNvSpPr/>
            <p:nvPr userDrawn="1"/>
          </p:nvSpPr>
          <p:spPr bwMode="auto">
            <a:xfrm>
              <a:off x="2996292" y="1988073"/>
              <a:ext cx="819150" cy="765175"/>
            </a:xfrm>
            <a:custGeom>
              <a:avLst/>
              <a:gdLst>
                <a:gd name="T0" fmla="*/ 906 w 906"/>
                <a:gd name="T1" fmla="*/ 637 h 848"/>
                <a:gd name="T2" fmla="*/ 332 w 906"/>
                <a:gd name="T3" fmla="*/ 184 h 848"/>
                <a:gd name="T4" fmla="*/ 251 w 906"/>
                <a:gd name="T5" fmla="*/ 119 h 848"/>
                <a:gd name="T6" fmla="*/ 99 w 906"/>
                <a:gd name="T7" fmla="*/ 0 h 848"/>
                <a:gd name="T8" fmla="*/ 0 w 906"/>
                <a:gd name="T9" fmla="*/ 125 h 848"/>
                <a:gd name="T10" fmla="*/ 177 w 906"/>
                <a:gd name="T11" fmla="*/ 264 h 848"/>
                <a:gd name="T12" fmla="*/ 320 w 906"/>
                <a:gd name="T13" fmla="*/ 705 h 848"/>
                <a:gd name="T14" fmla="*/ 906 w 906"/>
                <a:gd name="T15" fmla="*/ 637 h 8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6" h="848">
                  <a:moveTo>
                    <a:pt x="906" y="637"/>
                  </a:moveTo>
                  <a:cubicBezTo>
                    <a:pt x="332" y="184"/>
                    <a:pt x="332" y="184"/>
                    <a:pt x="332" y="184"/>
                  </a:cubicBezTo>
                  <a:cubicBezTo>
                    <a:pt x="251" y="119"/>
                    <a:pt x="251" y="119"/>
                    <a:pt x="251" y="119"/>
                  </a:cubicBezTo>
                  <a:cubicBezTo>
                    <a:pt x="99" y="0"/>
                    <a:pt x="99" y="0"/>
                    <a:pt x="99" y="0"/>
                  </a:cubicBezTo>
                  <a:cubicBezTo>
                    <a:pt x="0" y="125"/>
                    <a:pt x="0" y="125"/>
                    <a:pt x="0" y="125"/>
                  </a:cubicBezTo>
                  <a:cubicBezTo>
                    <a:pt x="177" y="264"/>
                    <a:pt x="177" y="264"/>
                    <a:pt x="177" y="264"/>
                  </a:cubicBezTo>
                  <a:cubicBezTo>
                    <a:pt x="132" y="422"/>
                    <a:pt x="183" y="598"/>
                    <a:pt x="320" y="705"/>
                  </a:cubicBezTo>
                  <a:cubicBezTo>
                    <a:pt x="500" y="848"/>
                    <a:pt x="763" y="817"/>
                    <a:pt x="906" y="637"/>
                  </a:cubicBezTo>
                  <a:close/>
                </a:path>
              </a:pathLst>
            </a:custGeom>
            <a:solidFill>
              <a:srgbClr val="E1B9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3"/>
            <p:cNvSpPr/>
            <p:nvPr userDrawn="1"/>
          </p:nvSpPr>
          <p:spPr bwMode="auto">
            <a:xfrm>
              <a:off x="2901042" y="1838848"/>
              <a:ext cx="58738" cy="58738"/>
            </a:xfrm>
            <a:custGeom>
              <a:avLst/>
              <a:gdLst>
                <a:gd name="T0" fmla="*/ 15 w 66"/>
                <a:gd name="T1" fmla="*/ 56 h 66"/>
                <a:gd name="T2" fmla="*/ 10 w 66"/>
                <a:gd name="T3" fmla="*/ 15 h 66"/>
                <a:gd name="T4" fmla="*/ 51 w 66"/>
                <a:gd name="T5" fmla="*/ 10 h 66"/>
                <a:gd name="T6" fmla="*/ 56 w 66"/>
                <a:gd name="T7" fmla="*/ 51 h 66"/>
                <a:gd name="T8" fmla="*/ 15 w 66"/>
                <a:gd name="T9" fmla="*/ 56 h 66"/>
              </a:gdLst>
              <a:ahLst/>
              <a:cxnLst>
                <a:cxn ang="0">
                  <a:pos x="T0" y="T1"/>
                </a:cxn>
                <a:cxn ang="0">
                  <a:pos x="T2" y="T3"/>
                </a:cxn>
                <a:cxn ang="0">
                  <a:pos x="T4" y="T5"/>
                </a:cxn>
                <a:cxn ang="0">
                  <a:pos x="T6" y="T7"/>
                </a:cxn>
                <a:cxn ang="0">
                  <a:pos x="T8" y="T9"/>
                </a:cxn>
              </a:cxnLst>
              <a:rect l="0" t="0" r="r" b="b"/>
              <a:pathLst>
                <a:path w="66" h="66">
                  <a:moveTo>
                    <a:pt x="15" y="56"/>
                  </a:moveTo>
                  <a:cubicBezTo>
                    <a:pt x="2" y="46"/>
                    <a:pt x="0" y="27"/>
                    <a:pt x="10" y="15"/>
                  </a:cubicBezTo>
                  <a:cubicBezTo>
                    <a:pt x="20" y="2"/>
                    <a:pt x="39" y="0"/>
                    <a:pt x="51" y="10"/>
                  </a:cubicBezTo>
                  <a:cubicBezTo>
                    <a:pt x="64" y="20"/>
                    <a:pt x="66" y="38"/>
                    <a:pt x="56" y="51"/>
                  </a:cubicBezTo>
                  <a:cubicBezTo>
                    <a:pt x="46" y="64"/>
                    <a:pt x="28" y="66"/>
                    <a:pt x="15" y="56"/>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
            <p:cNvSpPr/>
            <p:nvPr userDrawn="1"/>
          </p:nvSpPr>
          <p:spPr bwMode="auto">
            <a:xfrm>
              <a:off x="2874054" y="1781698"/>
              <a:ext cx="220663" cy="266700"/>
            </a:xfrm>
            <a:custGeom>
              <a:avLst/>
              <a:gdLst>
                <a:gd name="T0" fmla="*/ 62 w 244"/>
                <a:gd name="T1" fmla="*/ 95 h 294"/>
                <a:gd name="T2" fmla="*/ 12 w 244"/>
                <a:gd name="T3" fmla="*/ 294 h 294"/>
                <a:gd name="T4" fmla="*/ 244 w 244"/>
                <a:gd name="T5" fmla="*/ 0 h 294"/>
                <a:gd name="T6" fmla="*/ 62 w 244"/>
                <a:gd name="T7" fmla="*/ 95 h 294"/>
              </a:gdLst>
              <a:ahLst/>
              <a:cxnLst>
                <a:cxn ang="0">
                  <a:pos x="T0" y="T1"/>
                </a:cxn>
                <a:cxn ang="0">
                  <a:pos x="T2" y="T3"/>
                </a:cxn>
                <a:cxn ang="0">
                  <a:pos x="T4" y="T5"/>
                </a:cxn>
                <a:cxn ang="0">
                  <a:pos x="T6" y="T7"/>
                </a:cxn>
              </a:cxnLst>
              <a:rect l="0" t="0" r="r" b="b"/>
              <a:pathLst>
                <a:path w="244" h="294">
                  <a:moveTo>
                    <a:pt x="62" y="95"/>
                  </a:moveTo>
                  <a:cubicBezTo>
                    <a:pt x="16" y="153"/>
                    <a:pt x="0" y="226"/>
                    <a:pt x="12" y="294"/>
                  </a:cubicBezTo>
                  <a:cubicBezTo>
                    <a:pt x="244" y="0"/>
                    <a:pt x="244" y="0"/>
                    <a:pt x="244" y="0"/>
                  </a:cubicBezTo>
                  <a:cubicBezTo>
                    <a:pt x="175" y="4"/>
                    <a:pt x="108" y="36"/>
                    <a:pt x="62" y="95"/>
                  </a:cubicBezTo>
                  <a:close/>
                </a:path>
              </a:pathLst>
            </a:custGeom>
            <a:solidFill>
              <a:srgbClr val="FFF9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5"/>
            <p:cNvSpPr/>
            <p:nvPr userDrawn="1"/>
          </p:nvSpPr>
          <p:spPr bwMode="auto">
            <a:xfrm>
              <a:off x="3658279" y="2411936"/>
              <a:ext cx="169863" cy="195263"/>
            </a:xfrm>
            <a:custGeom>
              <a:avLst/>
              <a:gdLst>
                <a:gd name="T0" fmla="*/ 23 w 188"/>
                <a:gd name="T1" fmla="*/ 197 h 216"/>
                <a:gd name="T2" fmla="*/ 52 w 188"/>
                <a:gd name="T3" fmla="*/ 74 h 216"/>
                <a:gd name="T4" fmla="*/ 165 w 188"/>
                <a:gd name="T5" fmla="*/ 18 h 216"/>
                <a:gd name="T6" fmla="*/ 136 w 188"/>
                <a:gd name="T7" fmla="*/ 141 h 216"/>
                <a:gd name="T8" fmla="*/ 23 w 188"/>
                <a:gd name="T9" fmla="*/ 197 h 216"/>
              </a:gdLst>
              <a:ahLst/>
              <a:cxnLst>
                <a:cxn ang="0">
                  <a:pos x="T0" y="T1"/>
                </a:cxn>
                <a:cxn ang="0">
                  <a:pos x="T2" y="T3"/>
                </a:cxn>
                <a:cxn ang="0">
                  <a:pos x="T4" y="T5"/>
                </a:cxn>
                <a:cxn ang="0">
                  <a:pos x="T6" y="T7"/>
                </a:cxn>
                <a:cxn ang="0">
                  <a:pos x="T8" y="T9"/>
                </a:cxn>
              </a:cxnLst>
              <a:rect l="0" t="0" r="r" b="b"/>
              <a:pathLst>
                <a:path w="188" h="216">
                  <a:moveTo>
                    <a:pt x="23" y="197"/>
                  </a:moveTo>
                  <a:cubicBezTo>
                    <a:pt x="0" y="179"/>
                    <a:pt x="13" y="124"/>
                    <a:pt x="52" y="74"/>
                  </a:cubicBezTo>
                  <a:cubicBezTo>
                    <a:pt x="91" y="25"/>
                    <a:pt x="142" y="0"/>
                    <a:pt x="165" y="18"/>
                  </a:cubicBezTo>
                  <a:cubicBezTo>
                    <a:pt x="188" y="36"/>
                    <a:pt x="175" y="91"/>
                    <a:pt x="136" y="141"/>
                  </a:cubicBezTo>
                  <a:cubicBezTo>
                    <a:pt x="97" y="190"/>
                    <a:pt x="46" y="216"/>
                    <a:pt x="23" y="197"/>
                  </a:cubicBezTo>
                  <a:close/>
                </a:path>
              </a:pathLst>
            </a:custGeom>
            <a:solidFill>
              <a:srgbClr val="FFF9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6"/>
            <p:cNvSpPr/>
            <p:nvPr userDrawn="1"/>
          </p:nvSpPr>
          <p:spPr bwMode="auto">
            <a:xfrm>
              <a:off x="3794804" y="2276998"/>
              <a:ext cx="53975" cy="107950"/>
            </a:xfrm>
            <a:custGeom>
              <a:avLst/>
              <a:gdLst>
                <a:gd name="T0" fmla="*/ 25 w 61"/>
                <a:gd name="T1" fmla="*/ 118 h 120"/>
                <a:gd name="T2" fmla="*/ 3 w 61"/>
                <a:gd name="T3" fmla="*/ 57 h 120"/>
                <a:gd name="T4" fmla="*/ 36 w 61"/>
                <a:gd name="T5" fmla="*/ 1 h 120"/>
                <a:gd name="T6" fmla="*/ 58 w 61"/>
                <a:gd name="T7" fmla="*/ 62 h 120"/>
                <a:gd name="T8" fmla="*/ 25 w 61"/>
                <a:gd name="T9" fmla="*/ 118 h 120"/>
              </a:gdLst>
              <a:ahLst/>
              <a:cxnLst>
                <a:cxn ang="0">
                  <a:pos x="T0" y="T1"/>
                </a:cxn>
                <a:cxn ang="0">
                  <a:pos x="T2" y="T3"/>
                </a:cxn>
                <a:cxn ang="0">
                  <a:pos x="T4" y="T5"/>
                </a:cxn>
                <a:cxn ang="0">
                  <a:pos x="T6" y="T7"/>
                </a:cxn>
                <a:cxn ang="0">
                  <a:pos x="T8" y="T9"/>
                </a:cxn>
              </a:cxnLst>
              <a:rect l="0" t="0" r="r" b="b"/>
              <a:pathLst>
                <a:path w="61" h="120">
                  <a:moveTo>
                    <a:pt x="25" y="118"/>
                  </a:moveTo>
                  <a:cubicBezTo>
                    <a:pt x="10" y="117"/>
                    <a:pt x="0" y="89"/>
                    <a:pt x="3" y="57"/>
                  </a:cubicBezTo>
                  <a:cubicBezTo>
                    <a:pt x="6" y="25"/>
                    <a:pt x="21" y="0"/>
                    <a:pt x="36" y="1"/>
                  </a:cubicBezTo>
                  <a:cubicBezTo>
                    <a:pt x="51" y="3"/>
                    <a:pt x="61" y="30"/>
                    <a:pt x="58" y="62"/>
                  </a:cubicBezTo>
                  <a:cubicBezTo>
                    <a:pt x="55" y="95"/>
                    <a:pt x="40" y="120"/>
                    <a:pt x="25" y="118"/>
                  </a:cubicBezTo>
                  <a:close/>
                </a:path>
              </a:pathLst>
            </a:custGeom>
            <a:solidFill>
              <a:srgbClr val="FFF9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
            <p:cNvSpPr>
              <a:spLocks noEditPoints="1"/>
            </p:cNvSpPr>
            <p:nvPr userDrawn="1"/>
          </p:nvSpPr>
          <p:spPr bwMode="auto">
            <a:xfrm>
              <a:off x="3399517" y="2237311"/>
              <a:ext cx="300038" cy="276225"/>
            </a:xfrm>
            <a:custGeom>
              <a:avLst/>
              <a:gdLst>
                <a:gd name="T0" fmla="*/ 0 w 331"/>
                <a:gd name="T1" fmla="*/ 0 h 306"/>
                <a:gd name="T2" fmla="*/ 246 w 331"/>
                <a:gd name="T3" fmla="*/ 12 h 306"/>
                <a:gd name="T4" fmla="*/ 321 w 331"/>
                <a:gd name="T5" fmla="*/ 45 h 306"/>
                <a:gd name="T6" fmla="*/ 325 w 331"/>
                <a:gd name="T7" fmla="*/ 92 h 306"/>
                <a:gd name="T8" fmla="*/ 281 w 331"/>
                <a:gd name="T9" fmla="*/ 125 h 306"/>
                <a:gd name="T10" fmla="*/ 260 w 331"/>
                <a:gd name="T11" fmla="*/ 205 h 306"/>
                <a:gd name="T12" fmla="*/ 187 w 331"/>
                <a:gd name="T13" fmla="*/ 244 h 306"/>
                <a:gd name="T14" fmla="*/ 165 w 331"/>
                <a:gd name="T15" fmla="*/ 294 h 306"/>
                <a:gd name="T16" fmla="*/ 119 w 331"/>
                <a:gd name="T17" fmla="*/ 301 h 306"/>
                <a:gd name="T18" fmla="*/ 69 w 331"/>
                <a:gd name="T19" fmla="*/ 236 h 306"/>
                <a:gd name="T20" fmla="*/ 0 w 331"/>
                <a:gd name="T21" fmla="*/ 0 h 306"/>
                <a:gd name="T22" fmla="*/ 308 w 331"/>
                <a:gd name="T23" fmla="*/ 99 h 306"/>
                <a:gd name="T24" fmla="*/ 313 w 331"/>
                <a:gd name="T25" fmla="*/ 88 h 306"/>
                <a:gd name="T26" fmla="*/ 311 w 331"/>
                <a:gd name="T27" fmla="*/ 52 h 306"/>
                <a:gd name="T28" fmla="*/ 246 w 331"/>
                <a:gd name="T29" fmla="*/ 24 h 306"/>
                <a:gd name="T30" fmla="*/ 17 w 331"/>
                <a:gd name="T31" fmla="*/ 12 h 306"/>
                <a:gd name="T32" fmla="*/ 81 w 331"/>
                <a:gd name="T33" fmla="*/ 233 h 306"/>
                <a:gd name="T34" fmla="*/ 123 w 331"/>
                <a:gd name="T35" fmla="*/ 289 h 306"/>
                <a:gd name="T36" fmla="*/ 159 w 331"/>
                <a:gd name="T37" fmla="*/ 284 h 306"/>
                <a:gd name="T38" fmla="*/ 168 w 331"/>
                <a:gd name="T39" fmla="*/ 275 h 306"/>
                <a:gd name="T40" fmla="*/ 175 w 331"/>
                <a:gd name="T41" fmla="*/ 242 h 306"/>
                <a:gd name="T42" fmla="*/ 108 w 331"/>
                <a:gd name="T43" fmla="*/ 185 h 306"/>
                <a:gd name="T44" fmla="*/ 109 w 331"/>
                <a:gd name="T45" fmla="*/ 161 h 306"/>
                <a:gd name="T46" fmla="*/ 113 w 331"/>
                <a:gd name="T47" fmla="*/ 158 h 306"/>
                <a:gd name="T48" fmla="*/ 131 w 331"/>
                <a:gd name="T49" fmla="*/ 158 h 306"/>
                <a:gd name="T50" fmla="*/ 185 w 331"/>
                <a:gd name="T51" fmla="*/ 231 h 306"/>
                <a:gd name="T52" fmla="*/ 251 w 331"/>
                <a:gd name="T53" fmla="*/ 197 h 306"/>
                <a:gd name="T54" fmla="*/ 269 w 331"/>
                <a:gd name="T55" fmla="*/ 125 h 306"/>
                <a:gd name="T56" fmla="*/ 184 w 331"/>
                <a:gd name="T57" fmla="*/ 90 h 306"/>
                <a:gd name="T58" fmla="*/ 180 w 331"/>
                <a:gd name="T59" fmla="*/ 72 h 306"/>
                <a:gd name="T60" fmla="*/ 183 w 331"/>
                <a:gd name="T61" fmla="*/ 68 h 306"/>
                <a:gd name="T62" fmla="*/ 206 w 331"/>
                <a:gd name="T63" fmla="*/ 62 h 306"/>
                <a:gd name="T64" fmla="*/ 276 w 331"/>
                <a:gd name="T65" fmla="*/ 113 h 306"/>
                <a:gd name="T66" fmla="*/ 308 w 331"/>
                <a:gd name="T67" fmla="*/ 99 h 306"/>
                <a:gd name="T68" fmla="*/ 172 w 331"/>
                <a:gd name="T69" fmla="*/ 228 h 306"/>
                <a:gd name="T70" fmla="*/ 127 w 331"/>
                <a:gd name="T71" fmla="*/ 169 h 306"/>
                <a:gd name="T72" fmla="*/ 119 w 331"/>
                <a:gd name="T73" fmla="*/ 168 h 306"/>
                <a:gd name="T74" fmla="*/ 118 w 331"/>
                <a:gd name="T75" fmla="*/ 169 h 306"/>
                <a:gd name="T76" fmla="*/ 120 w 331"/>
                <a:gd name="T77" fmla="*/ 181 h 306"/>
                <a:gd name="T78" fmla="*/ 172 w 331"/>
                <a:gd name="T79" fmla="*/ 228 h 306"/>
                <a:gd name="T80" fmla="*/ 263 w 331"/>
                <a:gd name="T81" fmla="*/ 113 h 306"/>
                <a:gd name="T82" fmla="*/ 204 w 331"/>
                <a:gd name="T83" fmla="*/ 73 h 306"/>
                <a:gd name="T84" fmla="*/ 192 w 331"/>
                <a:gd name="T85" fmla="*/ 75 h 306"/>
                <a:gd name="T86" fmla="*/ 192 w 331"/>
                <a:gd name="T87" fmla="*/ 76 h 306"/>
                <a:gd name="T88" fmla="*/ 194 w 331"/>
                <a:gd name="T89" fmla="*/ 83 h 306"/>
                <a:gd name="T90" fmla="*/ 263 w 331"/>
                <a:gd name="T91" fmla="*/ 11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1" h="306">
                  <a:moveTo>
                    <a:pt x="0" y="0"/>
                  </a:moveTo>
                  <a:cubicBezTo>
                    <a:pt x="246" y="12"/>
                    <a:pt x="246" y="12"/>
                    <a:pt x="246" y="12"/>
                  </a:cubicBezTo>
                  <a:cubicBezTo>
                    <a:pt x="249" y="12"/>
                    <a:pt x="301" y="15"/>
                    <a:pt x="321" y="45"/>
                  </a:cubicBezTo>
                  <a:cubicBezTo>
                    <a:pt x="329" y="58"/>
                    <a:pt x="331" y="74"/>
                    <a:pt x="325" y="92"/>
                  </a:cubicBezTo>
                  <a:cubicBezTo>
                    <a:pt x="319" y="110"/>
                    <a:pt x="303" y="122"/>
                    <a:pt x="281" y="125"/>
                  </a:cubicBezTo>
                  <a:cubicBezTo>
                    <a:pt x="287" y="144"/>
                    <a:pt x="286" y="172"/>
                    <a:pt x="260" y="205"/>
                  </a:cubicBezTo>
                  <a:cubicBezTo>
                    <a:pt x="234" y="238"/>
                    <a:pt x="207" y="245"/>
                    <a:pt x="187" y="244"/>
                  </a:cubicBezTo>
                  <a:cubicBezTo>
                    <a:pt x="190" y="266"/>
                    <a:pt x="182" y="283"/>
                    <a:pt x="165" y="294"/>
                  </a:cubicBezTo>
                  <a:cubicBezTo>
                    <a:pt x="149" y="304"/>
                    <a:pt x="133" y="306"/>
                    <a:pt x="119" y="301"/>
                  </a:cubicBezTo>
                  <a:cubicBezTo>
                    <a:pt x="85" y="288"/>
                    <a:pt x="70" y="238"/>
                    <a:pt x="69" y="236"/>
                  </a:cubicBezTo>
                  <a:lnTo>
                    <a:pt x="0" y="0"/>
                  </a:lnTo>
                  <a:close/>
                  <a:moveTo>
                    <a:pt x="308" y="99"/>
                  </a:moveTo>
                  <a:cubicBezTo>
                    <a:pt x="310" y="96"/>
                    <a:pt x="312" y="92"/>
                    <a:pt x="313" y="88"/>
                  </a:cubicBezTo>
                  <a:cubicBezTo>
                    <a:pt x="318" y="73"/>
                    <a:pt x="317" y="62"/>
                    <a:pt x="311" y="52"/>
                  </a:cubicBezTo>
                  <a:cubicBezTo>
                    <a:pt x="294" y="27"/>
                    <a:pt x="246" y="24"/>
                    <a:pt x="246" y="24"/>
                  </a:cubicBezTo>
                  <a:cubicBezTo>
                    <a:pt x="17" y="12"/>
                    <a:pt x="17" y="12"/>
                    <a:pt x="17" y="12"/>
                  </a:cubicBezTo>
                  <a:cubicBezTo>
                    <a:pt x="81" y="233"/>
                    <a:pt x="81" y="233"/>
                    <a:pt x="81" y="233"/>
                  </a:cubicBezTo>
                  <a:cubicBezTo>
                    <a:pt x="81" y="233"/>
                    <a:pt x="95" y="279"/>
                    <a:pt x="123" y="289"/>
                  </a:cubicBezTo>
                  <a:cubicBezTo>
                    <a:pt x="134" y="294"/>
                    <a:pt x="146" y="292"/>
                    <a:pt x="159" y="284"/>
                  </a:cubicBezTo>
                  <a:cubicBezTo>
                    <a:pt x="163" y="281"/>
                    <a:pt x="166" y="279"/>
                    <a:pt x="168" y="275"/>
                  </a:cubicBezTo>
                  <a:cubicBezTo>
                    <a:pt x="176" y="265"/>
                    <a:pt x="176" y="252"/>
                    <a:pt x="175" y="242"/>
                  </a:cubicBezTo>
                  <a:cubicBezTo>
                    <a:pt x="144" y="235"/>
                    <a:pt x="117" y="208"/>
                    <a:pt x="108" y="185"/>
                  </a:cubicBezTo>
                  <a:cubicBezTo>
                    <a:pt x="104" y="175"/>
                    <a:pt x="105" y="167"/>
                    <a:pt x="109" y="161"/>
                  </a:cubicBezTo>
                  <a:cubicBezTo>
                    <a:pt x="110" y="160"/>
                    <a:pt x="111" y="159"/>
                    <a:pt x="113" y="158"/>
                  </a:cubicBezTo>
                  <a:cubicBezTo>
                    <a:pt x="116" y="156"/>
                    <a:pt x="122" y="154"/>
                    <a:pt x="131" y="158"/>
                  </a:cubicBezTo>
                  <a:cubicBezTo>
                    <a:pt x="150" y="166"/>
                    <a:pt x="177" y="198"/>
                    <a:pt x="185" y="231"/>
                  </a:cubicBezTo>
                  <a:cubicBezTo>
                    <a:pt x="209" y="234"/>
                    <a:pt x="231" y="223"/>
                    <a:pt x="251" y="197"/>
                  </a:cubicBezTo>
                  <a:cubicBezTo>
                    <a:pt x="271" y="172"/>
                    <a:pt x="277" y="148"/>
                    <a:pt x="269" y="125"/>
                  </a:cubicBezTo>
                  <a:cubicBezTo>
                    <a:pt x="234" y="125"/>
                    <a:pt x="197" y="107"/>
                    <a:pt x="184" y="90"/>
                  </a:cubicBezTo>
                  <a:cubicBezTo>
                    <a:pt x="179" y="82"/>
                    <a:pt x="179" y="76"/>
                    <a:pt x="180" y="72"/>
                  </a:cubicBezTo>
                  <a:cubicBezTo>
                    <a:pt x="181" y="70"/>
                    <a:pt x="182" y="69"/>
                    <a:pt x="183" y="68"/>
                  </a:cubicBezTo>
                  <a:cubicBezTo>
                    <a:pt x="187" y="62"/>
                    <a:pt x="195" y="60"/>
                    <a:pt x="206" y="62"/>
                  </a:cubicBezTo>
                  <a:cubicBezTo>
                    <a:pt x="230" y="65"/>
                    <a:pt x="262" y="85"/>
                    <a:pt x="276" y="113"/>
                  </a:cubicBezTo>
                  <a:cubicBezTo>
                    <a:pt x="287" y="112"/>
                    <a:pt x="300" y="109"/>
                    <a:pt x="308" y="99"/>
                  </a:cubicBezTo>
                  <a:close/>
                  <a:moveTo>
                    <a:pt x="172" y="228"/>
                  </a:moveTo>
                  <a:cubicBezTo>
                    <a:pt x="163" y="201"/>
                    <a:pt x="142" y="175"/>
                    <a:pt x="127" y="169"/>
                  </a:cubicBezTo>
                  <a:cubicBezTo>
                    <a:pt x="124" y="168"/>
                    <a:pt x="121" y="167"/>
                    <a:pt x="119" y="168"/>
                  </a:cubicBezTo>
                  <a:cubicBezTo>
                    <a:pt x="119" y="168"/>
                    <a:pt x="119" y="168"/>
                    <a:pt x="118" y="169"/>
                  </a:cubicBezTo>
                  <a:cubicBezTo>
                    <a:pt x="117" y="170"/>
                    <a:pt x="117" y="174"/>
                    <a:pt x="120" y="181"/>
                  </a:cubicBezTo>
                  <a:cubicBezTo>
                    <a:pt x="125" y="196"/>
                    <a:pt x="145" y="220"/>
                    <a:pt x="172" y="228"/>
                  </a:cubicBezTo>
                  <a:close/>
                  <a:moveTo>
                    <a:pt x="263" y="113"/>
                  </a:moveTo>
                  <a:cubicBezTo>
                    <a:pt x="248" y="90"/>
                    <a:pt x="221" y="76"/>
                    <a:pt x="204" y="73"/>
                  </a:cubicBezTo>
                  <a:cubicBezTo>
                    <a:pt x="197" y="72"/>
                    <a:pt x="193" y="74"/>
                    <a:pt x="192" y="75"/>
                  </a:cubicBezTo>
                  <a:cubicBezTo>
                    <a:pt x="192" y="75"/>
                    <a:pt x="192" y="76"/>
                    <a:pt x="192" y="76"/>
                  </a:cubicBezTo>
                  <a:cubicBezTo>
                    <a:pt x="191" y="78"/>
                    <a:pt x="193" y="81"/>
                    <a:pt x="194" y="83"/>
                  </a:cubicBezTo>
                  <a:cubicBezTo>
                    <a:pt x="204" y="96"/>
                    <a:pt x="234" y="111"/>
                    <a:pt x="263" y="113"/>
                  </a:cubicBezTo>
                  <a:close/>
                </a:path>
              </a:pathLst>
            </a:custGeom>
            <a:solidFill>
              <a:srgbClr val="8082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8"/>
            <p:cNvSpPr/>
            <p:nvPr userDrawn="1"/>
          </p:nvSpPr>
          <p:spPr bwMode="auto">
            <a:xfrm>
              <a:off x="3164567" y="2048398"/>
              <a:ext cx="249238" cy="200025"/>
            </a:xfrm>
            <a:custGeom>
              <a:avLst/>
              <a:gdLst>
                <a:gd name="T0" fmla="*/ 3 w 276"/>
                <a:gd name="T1" fmla="*/ 3 h 221"/>
                <a:gd name="T2" fmla="*/ 11 w 276"/>
                <a:gd name="T3" fmla="*/ 2 h 221"/>
                <a:gd name="T4" fmla="*/ 273 w 276"/>
                <a:gd name="T5" fmla="*/ 209 h 221"/>
                <a:gd name="T6" fmla="*/ 274 w 276"/>
                <a:gd name="T7" fmla="*/ 218 h 221"/>
                <a:gd name="T8" fmla="*/ 266 w 276"/>
                <a:gd name="T9" fmla="*/ 219 h 221"/>
                <a:gd name="T10" fmla="*/ 3 w 276"/>
                <a:gd name="T11" fmla="*/ 12 h 221"/>
                <a:gd name="T12" fmla="*/ 3 w 276"/>
                <a:gd name="T13" fmla="*/ 3 h 221"/>
              </a:gdLst>
              <a:ahLst/>
              <a:cxnLst>
                <a:cxn ang="0">
                  <a:pos x="T0" y="T1"/>
                </a:cxn>
                <a:cxn ang="0">
                  <a:pos x="T2" y="T3"/>
                </a:cxn>
                <a:cxn ang="0">
                  <a:pos x="T4" y="T5"/>
                </a:cxn>
                <a:cxn ang="0">
                  <a:pos x="T6" y="T7"/>
                </a:cxn>
                <a:cxn ang="0">
                  <a:pos x="T8" y="T9"/>
                </a:cxn>
                <a:cxn ang="0">
                  <a:pos x="T10" y="T11"/>
                </a:cxn>
                <a:cxn ang="0">
                  <a:pos x="T12" y="T13"/>
                </a:cxn>
              </a:cxnLst>
              <a:rect l="0" t="0" r="r" b="b"/>
              <a:pathLst>
                <a:path w="276" h="221">
                  <a:moveTo>
                    <a:pt x="3" y="3"/>
                  </a:moveTo>
                  <a:cubicBezTo>
                    <a:pt x="5" y="1"/>
                    <a:pt x="8" y="0"/>
                    <a:pt x="11" y="2"/>
                  </a:cubicBezTo>
                  <a:cubicBezTo>
                    <a:pt x="273" y="209"/>
                    <a:pt x="273" y="209"/>
                    <a:pt x="273" y="209"/>
                  </a:cubicBezTo>
                  <a:cubicBezTo>
                    <a:pt x="276" y="211"/>
                    <a:pt x="276" y="215"/>
                    <a:pt x="274" y="218"/>
                  </a:cubicBezTo>
                  <a:cubicBezTo>
                    <a:pt x="272" y="220"/>
                    <a:pt x="268" y="221"/>
                    <a:pt x="266" y="219"/>
                  </a:cubicBezTo>
                  <a:cubicBezTo>
                    <a:pt x="3" y="12"/>
                    <a:pt x="3" y="12"/>
                    <a:pt x="3" y="12"/>
                  </a:cubicBezTo>
                  <a:cubicBezTo>
                    <a:pt x="1" y="10"/>
                    <a:pt x="0" y="6"/>
                    <a:pt x="3" y="3"/>
                  </a:cubicBezTo>
                  <a:close/>
                </a:path>
              </a:pathLst>
            </a:custGeom>
            <a:solidFill>
              <a:srgbClr val="8082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9"/>
            <p:cNvSpPr/>
            <p:nvPr userDrawn="1"/>
          </p:nvSpPr>
          <p:spPr bwMode="auto">
            <a:xfrm>
              <a:off x="2885167" y="1781698"/>
              <a:ext cx="390525" cy="407988"/>
            </a:xfrm>
            <a:custGeom>
              <a:avLst/>
              <a:gdLst>
                <a:gd name="T0" fmla="*/ 0 w 246"/>
                <a:gd name="T1" fmla="*/ 168 h 257"/>
                <a:gd name="T2" fmla="*/ 132 w 246"/>
                <a:gd name="T3" fmla="*/ 0 h 257"/>
                <a:gd name="T4" fmla="*/ 246 w 246"/>
                <a:gd name="T5" fmla="*/ 90 h 257"/>
                <a:gd name="T6" fmla="*/ 114 w 246"/>
                <a:gd name="T7" fmla="*/ 257 h 257"/>
                <a:gd name="T8" fmla="*/ 0 w 246"/>
                <a:gd name="T9" fmla="*/ 168 h 257"/>
              </a:gdLst>
              <a:ahLst/>
              <a:cxnLst>
                <a:cxn ang="0">
                  <a:pos x="T0" y="T1"/>
                </a:cxn>
                <a:cxn ang="0">
                  <a:pos x="T2" y="T3"/>
                </a:cxn>
                <a:cxn ang="0">
                  <a:pos x="T4" y="T5"/>
                </a:cxn>
                <a:cxn ang="0">
                  <a:pos x="T6" y="T7"/>
                </a:cxn>
                <a:cxn ang="0">
                  <a:pos x="T8" y="T9"/>
                </a:cxn>
              </a:cxnLst>
              <a:rect l="0" t="0" r="r" b="b"/>
              <a:pathLst>
                <a:path w="246" h="257">
                  <a:moveTo>
                    <a:pt x="0" y="168"/>
                  </a:moveTo>
                  <a:lnTo>
                    <a:pt x="132" y="0"/>
                  </a:lnTo>
                  <a:lnTo>
                    <a:pt x="246" y="90"/>
                  </a:lnTo>
                  <a:lnTo>
                    <a:pt x="114" y="257"/>
                  </a:lnTo>
                  <a:lnTo>
                    <a:pt x="0" y="168"/>
                  </a:lnTo>
                  <a:close/>
                </a:path>
              </a:pathLst>
            </a:custGeom>
            <a:solidFill>
              <a:srgbClr val="FFF9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0"/>
            <p:cNvSpPr/>
            <p:nvPr userDrawn="1"/>
          </p:nvSpPr>
          <p:spPr bwMode="auto">
            <a:xfrm>
              <a:off x="3028042" y="1891236"/>
              <a:ext cx="238125" cy="295275"/>
            </a:xfrm>
            <a:custGeom>
              <a:avLst/>
              <a:gdLst>
                <a:gd name="T0" fmla="*/ 6 w 264"/>
                <a:gd name="T1" fmla="*/ 323 h 327"/>
                <a:gd name="T2" fmla="*/ 4 w 264"/>
                <a:gd name="T3" fmla="*/ 307 h 327"/>
                <a:gd name="T4" fmla="*/ 242 w 264"/>
                <a:gd name="T5" fmla="*/ 6 h 327"/>
                <a:gd name="T6" fmla="*/ 258 w 264"/>
                <a:gd name="T7" fmla="*/ 4 h 327"/>
                <a:gd name="T8" fmla="*/ 258 w 264"/>
                <a:gd name="T9" fmla="*/ 4 h 327"/>
                <a:gd name="T10" fmla="*/ 260 w 264"/>
                <a:gd name="T11" fmla="*/ 20 h 327"/>
                <a:gd name="T12" fmla="*/ 22 w 264"/>
                <a:gd name="T13" fmla="*/ 321 h 327"/>
                <a:gd name="T14" fmla="*/ 6 w 264"/>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327">
                  <a:moveTo>
                    <a:pt x="6" y="323"/>
                  </a:moveTo>
                  <a:cubicBezTo>
                    <a:pt x="1" y="319"/>
                    <a:pt x="0" y="312"/>
                    <a:pt x="4" y="307"/>
                  </a:cubicBezTo>
                  <a:cubicBezTo>
                    <a:pt x="242" y="6"/>
                    <a:pt x="242" y="6"/>
                    <a:pt x="242" y="6"/>
                  </a:cubicBezTo>
                  <a:cubicBezTo>
                    <a:pt x="246" y="1"/>
                    <a:pt x="253" y="0"/>
                    <a:pt x="258" y="4"/>
                  </a:cubicBezTo>
                  <a:cubicBezTo>
                    <a:pt x="258" y="4"/>
                    <a:pt x="258" y="4"/>
                    <a:pt x="258" y="4"/>
                  </a:cubicBezTo>
                  <a:cubicBezTo>
                    <a:pt x="263" y="8"/>
                    <a:pt x="264" y="15"/>
                    <a:pt x="260" y="20"/>
                  </a:cubicBezTo>
                  <a:cubicBezTo>
                    <a:pt x="22" y="321"/>
                    <a:pt x="22" y="321"/>
                    <a:pt x="22" y="321"/>
                  </a:cubicBezTo>
                  <a:cubicBezTo>
                    <a:pt x="18" y="326"/>
                    <a:pt x="11"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1"/>
            <p:cNvSpPr/>
            <p:nvPr userDrawn="1"/>
          </p:nvSpPr>
          <p:spPr bwMode="auto">
            <a:xfrm>
              <a:off x="2996292" y="1865836"/>
              <a:ext cx="238125" cy="295275"/>
            </a:xfrm>
            <a:custGeom>
              <a:avLst/>
              <a:gdLst>
                <a:gd name="T0" fmla="*/ 6 w 264"/>
                <a:gd name="T1" fmla="*/ 323 h 327"/>
                <a:gd name="T2" fmla="*/ 4 w 264"/>
                <a:gd name="T3" fmla="*/ 307 h 327"/>
                <a:gd name="T4" fmla="*/ 242 w 264"/>
                <a:gd name="T5" fmla="*/ 6 h 327"/>
                <a:gd name="T6" fmla="*/ 258 w 264"/>
                <a:gd name="T7" fmla="*/ 4 h 327"/>
                <a:gd name="T8" fmla="*/ 258 w 264"/>
                <a:gd name="T9" fmla="*/ 4 h 327"/>
                <a:gd name="T10" fmla="*/ 260 w 264"/>
                <a:gd name="T11" fmla="*/ 20 h 327"/>
                <a:gd name="T12" fmla="*/ 22 w 264"/>
                <a:gd name="T13" fmla="*/ 321 h 327"/>
                <a:gd name="T14" fmla="*/ 6 w 264"/>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327">
                  <a:moveTo>
                    <a:pt x="6" y="323"/>
                  </a:moveTo>
                  <a:cubicBezTo>
                    <a:pt x="1" y="319"/>
                    <a:pt x="0" y="312"/>
                    <a:pt x="4" y="307"/>
                  </a:cubicBezTo>
                  <a:cubicBezTo>
                    <a:pt x="242" y="6"/>
                    <a:pt x="242" y="6"/>
                    <a:pt x="242" y="6"/>
                  </a:cubicBezTo>
                  <a:cubicBezTo>
                    <a:pt x="246" y="1"/>
                    <a:pt x="253" y="0"/>
                    <a:pt x="258" y="4"/>
                  </a:cubicBezTo>
                  <a:cubicBezTo>
                    <a:pt x="258" y="4"/>
                    <a:pt x="258" y="4"/>
                    <a:pt x="258" y="4"/>
                  </a:cubicBezTo>
                  <a:cubicBezTo>
                    <a:pt x="263" y="8"/>
                    <a:pt x="264" y="15"/>
                    <a:pt x="260" y="20"/>
                  </a:cubicBezTo>
                  <a:cubicBezTo>
                    <a:pt x="22" y="321"/>
                    <a:pt x="22" y="321"/>
                    <a:pt x="22" y="321"/>
                  </a:cubicBezTo>
                  <a:cubicBezTo>
                    <a:pt x="18" y="326"/>
                    <a:pt x="11"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2"/>
            <p:cNvSpPr/>
            <p:nvPr userDrawn="1"/>
          </p:nvSpPr>
          <p:spPr bwMode="auto">
            <a:xfrm>
              <a:off x="2966129" y="1842023"/>
              <a:ext cx="236538" cy="295275"/>
            </a:xfrm>
            <a:custGeom>
              <a:avLst/>
              <a:gdLst>
                <a:gd name="T0" fmla="*/ 5 w 263"/>
                <a:gd name="T1" fmla="*/ 323 h 327"/>
                <a:gd name="T2" fmla="*/ 3 w 263"/>
                <a:gd name="T3" fmla="*/ 307 h 327"/>
                <a:gd name="T4" fmla="*/ 241 w 263"/>
                <a:gd name="T5" fmla="*/ 6 h 327"/>
                <a:gd name="T6" fmla="*/ 257 w 263"/>
                <a:gd name="T7" fmla="*/ 4 h 327"/>
                <a:gd name="T8" fmla="*/ 257 w 263"/>
                <a:gd name="T9" fmla="*/ 4 h 327"/>
                <a:gd name="T10" fmla="*/ 259 w 263"/>
                <a:gd name="T11" fmla="*/ 20 h 327"/>
                <a:gd name="T12" fmla="*/ 21 w 263"/>
                <a:gd name="T13" fmla="*/ 321 h 327"/>
                <a:gd name="T14" fmla="*/ 5 w 263"/>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327">
                  <a:moveTo>
                    <a:pt x="5" y="323"/>
                  </a:moveTo>
                  <a:cubicBezTo>
                    <a:pt x="0" y="319"/>
                    <a:pt x="0" y="312"/>
                    <a:pt x="3" y="307"/>
                  </a:cubicBezTo>
                  <a:cubicBezTo>
                    <a:pt x="241" y="6"/>
                    <a:pt x="241" y="6"/>
                    <a:pt x="241" y="6"/>
                  </a:cubicBezTo>
                  <a:cubicBezTo>
                    <a:pt x="245" y="1"/>
                    <a:pt x="252" y="0"/>
                    <a:pt x="257" y="4"/>
                  </a:cubicBezTo>
                  <a:cubicBezTo>
                    <a:pt x="257" y="4"/>
                    <a:pt x="257" y="4"/>
                    <a:pt x="257" y="4"/>
                  </a:cubicBezTo>
                  <a:cubicBezTo>
                    <a:pt x="262" y="8"/>
                    <a:pt x="263" y="15"/>
                    <a:pt x="259" y="20"/>
                  </a:cubicBezTo>
                  <a:cubicBezTo>
                    <a:pt x="21" y="321"/>
                    <a:pt x="21" y="321"/>
                    <a:pt x="21" y="321"/>
                  </a:cubicBezTo>
                  <a:cubicBezTo>
                    <a:pt x="17" y="326"/>
                    <a:pt x="10" y="327"/>
                    <a:pt x="5"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3"/>
            <p:cNvSpPr/>
            <p:nvPr userDrawn="1"/>
          </p:nvSpPr>
          <p:spPr bwMode="auto">
            <a:xfrm>
              <a:off x="2934379" y="1816623"/>
              <a:ext cx="236538" cy="295275"/>
            </a:xfrm>
            <a:custGeom>
              <a:avLst/>
              <a:gdLst>
                <a:gd name="T0" fmla="*/ 6 w 263"/>
                <a:gd name="T1" fmla="*/ 323 h 327"/>
                <a:gd name="T2" fmla="*/ 4 w 263"/>
                <a:gd name="T3" fmla="*/ 307 h 327"/>
                <a:gd name="T4" fmla="*/ 242 w 263"/>
                <a:gd name="T5" fmla="*/ 6 h 327"/>
                <a:gd name="T6" fmla="*/ 257 w 263"/>
                <a:gd name="T7" fmla="*/ 4 h 327"/>
                <a:gd name="T8" fmla="*/ 257 w 263"/>
                <a:gd name="T9" fmla="*/ 4 h 327"/>
                <a:gd name="T10" fmla="*/ 259 w 263"/>
                <a:gd name="T11" fmla="*/ 20 h 327"/>
                <a:gd name="T12" fmla="*/ 21 w 263"/>
                <a:gd name="T13" fmla="*/ 321 h 327"/>
                <a:gd name="T14" fmla="*/ 6 w 263"/>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327">
                  <a:moveTo>
                    <a:pt x="6" y="323"/>
                  </a:moveTo>
                  <a:cubicBezTo>
                    <a:pt x="1" y="319"/>
                    <a:pt x="0" y="312"/>
                    <a:pt x="4" y="307"/>
                  </a:cubicBezTo>
                  <a:cubicBezTo>
                    <a:pt x="242" y="6"/>
                    <a:pt x="242" y="6"/>
                    <a:pt x="242" y="6"/>
                  </a:cubicBezTo>
                  <a:cubicBezTo>
                    <a:pt x="246" y="1"/>
                    <a:pt x="253" y="0"/>
                    <a:pt x="257" y="4"/>
                  </a:cubicBezTo>
                  <a:cubicBezTo>
                    <a:pt x="257" y="4"/>
                    <a:pt x="257" y="4"/>
                    <a:pt x="257" y="4"/>
                  </a:cubicBezTo>
                  <a:cubicBezTo>
                    <a:pt x="262" y="8"/>
                    <a:pt x="263" y="15"/>
                    <a:pt x="259" y="20"/>
                  </a:cubicBezTo>
                  <a:cubicBezTo>
                    <a:pt x="21" y="321"/>
                    <a:pt x="21" y="321"/>
                    <a:pt x="21" y="321"/>
                  </a:cubicBezTo>
                  <a:cubicBezTo>
                    <a:pt x="18" y="326"/>
                    <a:pt x="10"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4"/>
            <p:cNvSpPr/>
            <p:nvPr userDrawn="1"/>
          </p:nvSpPr>
          <p:spPr bwMode="auto">
            <a:xfrm>
              <a:off x="2902629" y="1792811"/>
              <a:ext cx="238125" cy="295275"/>
            </a:xfrm>
            <a:custGeom>
              <a:avLst/>
              <a:gdLst>
                <a:gd name="T0" fmla="*/ 6 w 263"/>
                <a:gd name="T1" fmla="*/ 323 h 327"/>
                <a:gd name="T2" fmla="*/ 4 w 263"/>
                <a:gd name="T3" fmla="*/ 307 h 327"/>
                <a:gd name="T4" fmla="*/ 242 w 263"/>
                <a:gd name="T5" fmla="*/ 6 h 327"/>
                <a:gd name="T6" fmla="*/ 258 w 263"/>
                <a:gd name="T7" fmla="*/ 4 h 327"/>
                <a:gd name="T8" fmla="*/ 258 w 263"/>
                <a:gd name="T9" fmla="*/ 4 h 327"/>
                <a:gd name="T10" fmla="*/ 260 w 263"/>
                <a:gd name="T11" fmla="*/ 20 h 327"/>
                <a:gd name="T12" fmla="*/ 22 w 263"/>
                <a:gd name="T13" fmla="*/ 321 h 327"/>
                <a:gd name="T14" fmla="*/ 6 w 263"/>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327">
                  <a:moveTo>
                    <a:pt x="6" y="323"/>
                  </a:moveTo>
                  <a:cubicBezTo>
                    <a:pt x="1" y="319"/>
                    <a:pt x="0" y="312"/>
                    <a:pt x="4" y="307"/>
                  </a:cubicBezTo>
                  <a:cubicBezTo>
                    <a:pt x="242" y="6"/>
                    <a:pt x="242" y="6"/>
                    <a:pt x="242" y="6"/>
                  </a:cubicBezTo>
                  <a:cubicBezTo>
                    <a:pt x="246" y="1"/>
                    <a:pt x="253" y="0"/>
                    <a:pt x="258" y="4"/>
                  </a:cubicBezTo>
                  <a:cubicBezTo>
                    <a:pt x="258" y="4"/>
                    <a:pt x="258" y="4"/>
                    <a:pt x="258" y="4"/>
                  </a:cubicBezTo>
                  <a:cubicBezTo>
                    <a:pt x="263" y="8"/>
                    <a:pt x="263" y="15"/>
                    <a:pt x="260" y="20"/>
                  </a:cubicBezTo>
                  <a:cubicBezTo>
                    <a:pt x="22" y="321"/>
                    <a:pt x="22" y="321"/>
                    <a:pt x="22" y="321"/>
                  </a:cubicBezTo>
                  <a:cubicBezTo>
                    <a:pt x="18" y="326"/>
                    <a:pt x="11"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5"/>
            <p:cNvSpPr/>
            <p:nvPr userDrawn="1"/>
          </p:nvSpPr>
          <p:spPr bwMode="auto">
            <a:xfrm>
              <a:off x="2870879" y="1767411"/>
              <a:ext cx="238125" cy="295275"/>
            </a:xfrm>
            <a:custGeom>
              <a:avLst/>
              <a:gdLst>
                <a:gd name="T0" fmla="*/ 6 w 264"/>
                <a:gd name="T1" fmla="*/ 323 h 327"/>
                <a:gd name="T2" fmla="*/ 4 w 264"/>
                <a:gd name="T3" fmla="*/ 307 h 327"/>
                <a:gd name="T4" fmla="*/ 242 w 264"/>
                <a:gd name="T5" fmla="*/ 6 h 327"/>
                <a:gd name="T6" fmla="*/ 258 w 264"/>
                <a:gd name="T7" fmla="*/ 4 h 327"/>
                <a:gd name="T8" fmla="*/ 258 w 264"/>
                <a:gd name="T9" fmla="*/ 4 h 327"/>
                <a:gd name="T10" fmla="*/ 260 w 264"/>
                <a:gd name="T11" fmla="*/ 20 h 327"/>
                <a:gd name="T12" fmla="*/ 22 w 264"/>
                <a:gd name="T13" fmla="*/ 321 h 327"/>
                <a:gd name="T14" fmla="*/ 6 w 264"/>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327">
                  <a:moveTo>
                    <a:pt x="6" y="323"/>
                  </a:moveTo>
                  <a:cubicBezTo>
                    <a:pt x="1" y="319"/>
                    <a:pt x="0" y="312"/>
                    <a:pt x="4" y="307"/>
                  </a:cubicBezTo>
                  <a:cubicBezTo>
                    <a:pt x="242" y="6"/>
                    <a:pt x="242" y="6"/>
                    <a:pt x="242" y="6"/>
                  </a:cubicBezTo>
                  <a:cubicBezTo>
                    <a:pt x="246" y="1"/>
                    <a:pt x="253" y="0"/>
                    <a:pt x="258" y="4"/>
                  </a:cubicBezTo>
                  <a:cubicBezTo>
                    <a:pt x="258" y="4"/>
                    <a:pt x="258" y="4"/>
                    <a:pt x="258" y="4"/>
                  </a:cubicBezTo>
                  <a:cubicBezTo>
                    <a:pt x="263" y="8"/>
                    <a:pt x="264" y="15"/>
                    <a:pt x="260" y="20"/>
                  </a:cubicBezTo>
                  <a:cubicBezTo>
                    <a:pt x="22" y="321"/>
                    <a:pt x="22" y="321"/>
                    <a:pt x="22" y="321"/>
                  </a:cubicBezTo>
                  <a:cubicBezTo>
                    <a:pt x="18" y="326"/>
                    <a:pt x="11"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6"/>
            <p:cNvSpPr/>
            <p:nvPr userDrawn="1"/>
          </p:nvSpPr>
          <p:spPr bwMode="auto">
            <a:xfrm>
              <a:off x="1383392" y="2176986"/>
              <a:ext cx="1519238" cy="1989138"/>
            </a:xfrm>
            <a:custGeom>
              <a:avLst/>
              <a:gdLst>
                <a:gd name="T0" fmla="*/ 65 w 957"/>
                <a:gd name="T1" fmla="*/ 1253 h 1253"/>
                <a:gd name="T2" fmla="*/ 0 w 957"/>
                <a:gd name="T3" fmla="*/ 1204 h 1253"/>
                <a:gd name="T4" fmla="*/ 891 w 957"/>
                <a:gd name="T5" fmla="*/ 0 h 1253"/>
                <a:gd name="T6" fmla="*/ 957 w 957"/>
                <a:gd name="T7" fmla="*/ 48 h 1253"/>
                <a:gd name="T8" fmla="*/ 65 w 957"/>
                <a:gd name="T9" fmla="*/ 1253 h 1253"/>
              </a:gdLst>
              <a:ahLst/>
              <a:cxnLst>
                <a:cxn ang="0">
                  <a:pos x="T0" y="T1"/>
                </a:cxn>
                <a:cxn ang="0">
                  <a:pos x="T2" y="T3"/>
                </a:cxn>
                <a:cxn ang="0">
                  <a:pos x="T4" y="T5"/>
                </a:cxn>
                <a:cxn ang="0">
                  <a:pos x="T6" y="T7"/>
                </a:cxn>
                <a:cxn ang="0">
                  <a:pos x="T8" y="T9"/>
                </a:cxn>
              </a:cxnLst>
              <a:rect l="0" t="0" r="r" b="b"/>
              <a:pathLst>
                <a:path w="957" h="1253">
                  <a:moveTo>
                    <a:pt x="65" y="1253"/>
                  </a:moveTo>
                  <a:lnTo>
                    <a:pt x="0" y="1204"/>
                  </a:lnTo>
                  <a:lnTo>
                    <a:pt x="891" y="0"/>
                  </a:lnTo>
                  <a:lnTo>
                    <a:pt x="957" y="48"/>
                  </a:lnTo>
                  <a:lnTo>
                    <a:pt x="65" y="125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
            <p:cNvSpPr/>
            <p:nvPr userDrawn="1"/>
          </p:nvSpPr>
          <p:spPr bwMode="auto">
            <a:xfrm>
              <a:off x="1070654" y="1945211"/>
              <a:ext cx="1519238" cy="1989138"/>
            </a:xfrm>
            <a:custGeom>
              <a:avLst/>
              <a:gdLst>
                <a:gd name="T0" fmla="*/ 65 w 957"/>
                <a:gd name="T1" fmla="*/ 1253 h 1253"/>
                <a:gd name="T2" fmla="*/ 0 w 957"/>
                <a:gd name="T3" fmla="*/ 1205 h 1253"/>
                <a:gd name="T4" fmla="*/ 891 w 957"/>
                <a:gd name="T5" fmla="*/ 0 h 1253"/>
                <a:gd name="T6" fmla="*/ 957 w 957"/>
                <a:gd name="T7" fmla="*/ 49 h 1253"/>
                <a:gd name="T8" fmla="*/ 65 w 957"/>
                <a:gd name="T9" fmla="*/ 1253 h 1253"/>
              </a:gdLst>
              <a:ahLst/>
              <a:cxnLst>
                <a:cxn ang="0">
                  <a:pos x="T0" y="T1"/>
                </a:cxn>
                <a:cxn ang="0">
                  <a:pos x="T2" y="T3"/>
                </a:cxn>
                <a:cxn ang="0">
                  <a:pos x="T4" y="T5"/>
                </a:cxn>
                <a:cxn ang="0">
                  <a:pos x="T6" y="T7"/>
                </a:cxn>
                <a:cxn ang="0">
                  <a:pos x="T8" y="T9"/>
                </a:cxn>
              </a:cxnLst>
              <a:rect l="0" t="0" r="r" b="b"/>
              <a:pathLst>
                <a:path w="957" h="1253">
                  <a:moveTo>
                    <a:pt x="65" y="1253"/>
                  </a:moveTo>
                  <a:lnTo>
                    <a:pt x="0" y="1205"/>
                  </a:lnTo>
                  <a:lnTo>
                    <a:pt x="891" y="0"/>
                  </a:lnTo>
                  <a:lnTo>
                    <a:pt x="957" y="49"/>
                  </a:lnTo>
                  <a:lnTo>
                    <a:pt x="65" y="125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8"/>
            <p:cNvSpPr/>
            <p:nvPr userDrawn="1"/>
          </p:nvSpPr>
          <p:spPr bwMode="auto">
            <a:xfrm>
              <a:off x="1402442" y="3937523"/>
              <a:ext cx="850900" cy="2447925"/>
            </a:xfrm>
            <a:custGeom>
              <a:avLst/>
              <a:gdLst>
                <a:gd name="T0" fmla="*/ 458 w 536"/>
                <a:gd name="T1" fmla="*/ 1542 h 1542"/>
                <a:gd name="T2" fmla="*/ 0 w 536"/>
                <a:gd name="T3" fmla="*/ 23 h 1542"/>
                <a:gd name="T4" fmla="*/ 78 w 536"/>
                <a:gd name="T5" fmla="*/ 0 h 1542"/>
                <a:gd name="T6" fmla="*/ 536 w 536"/>
                <a:gd name="T7" fmla="*/ 1518 h 1542"/>
                <a:gd name="T8" fmla="*/ 458 w 536"/>
                <a:gd name="T9" fmla="*/ 1542 h 1542"/>
              </a:gdLst>
              <a:ahLst/>
              <a:cxnLst>
                <a:cxn ang="0">
                  <a:pos x="T0" y="T1"/>
                </a:cxn>
                <a:cxn ang="0">
                  <a:pos x="T2" y="T3"/>
                </a:cxn>
                <a:cxn ang="0">
                  <a:pos x="T4" y="T5"/>
                </a:cxn>
                <a:cxn ang="0">
                  <a:pos x="T6" y="T7"/>
                </a:cxn>
                <a:cxn ang="0">
                  <a:pos x="T8" y="T9"/>
                </a:cxn>
              </a:cxnLst>
              <a:rect l="0" t="0" r="r" b="b"/>
              <a:pathLst>
                <a:path w="536" h="1542">
                  <a:moveTo>
                    <a:pt x="458" y="1542"/>
                  </a:moveTo>
                  <a:lnTo>
                    <a:pt x="0" y="23"/>
                  </a:lnTo>
                  <a:lnTo>
                    <a:pt x="78" y="0"/>
                  </a:lnTo>
                  <a:lnTo>
                    <a:pt x="536" y="1518"/>
                  </a:lnTo>
                  <a:lnTo>
                    <a:pt x="458" y="154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9"/>
            <p:cNvSpPr/>
            <p:nvPr userDrawn="1"/>
          </p:nvSpPr>
          <p:spPr bwMode="auto">
            <a:xfrm>
              <a:off x="1030967" y="4048648"/>
              <a:ext cx="823913" cy="2363788"/>
            </a:xfrm>
            <a:custGeom>
              <a:avLst/>
              <a:gdLst>
                <a:gd name="T0" fmla="*/ 441 w 519"/>
                <a:gd name="T1" fmla="*/ 1489 h 1489"/>
                <a:gd name="T2" fmla="*/ 0 w 519"/>
                <a:gd name="T3" fmla="*/ 24 h 1489"/>
                <a:gd name="T4" fmla="*/ 78 w 519"/>
                <a:gd name="T5" fmla="*/ 0 h 1489"/>
                <a:gd name="T6" fmla="*/ 519 w 519"/>
                <a:gd name="T7" fmla="*/ 1465 h 1489"/>
                <a:gd name="T8" fmla="*/ 441 w 519"/>
                <a:gd name="T9" fmla="*/ 1489 h 1489"/>
              </a:gdLst>
              <a:ahLst/>
              <a:cxnLst>
                <a:cxn ang="0">
                  <a:pos x="T0" y="T1"/>
                </a:cxn>
                <a:cxn ang="0">
                  <a:pos x="T2" y="T3"/>
                </a:cxn>
                <a:cxn ang="0">
                  <a:pos x="T4" y="T5"/>
                </a:cxn>
                <a:cxn ang="0">
                  <a:pos x="T6" y="T7"/>
                </a:cxn>
                <a:cxn ang="0">
                  <a:pos x="T8" y="T9"/>
                </a:cxn>
              </a:cxnLst>
              <a:rect l="0" t="0" r="r" b="b"/>
              <a:pathLst>
                <a:path w="519" h="1489">
                  <a:moveTo>
                    <a:pt x="441" y="1489"/>
                  </a:moveTo>
                  <a:lnTo>
                    <a:pt x="0" y="24"/>
                  </a:lnTo>
                  <a:lnTo>
                    <a:pt x="78" y="0"/>
                  </a:lnTo>
                  <a:lnTo>
                    <a:pt x="519" y="1465"/>
                  </a:lnTo>
                  <a:lnTo>
                    <a:pt x="441" y="1489"/>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0"/>
            <p:cNvSpPr/>
            <p:nvPr userDrawn="1"/>
          </p:nvSpPr>
          <p:spPr bwMode="auto">
            <a:xfrm>
              <a:off x="1651679" y="6766448"/>
              <a:ext cx="1198563" cy="0"/>
            </a:xfrm>
            <a:custGeom>
              <a:avLst/>
              <a:gdLst>
                <a:gd name="T0" fmla="*/ 0 w 755"/>
                <a:gd name="T1" fmla="*/ 755 w 755"/>
                <a:gd name="T2" fmla="*/ 0 w 755"/>
              </a:gdLst>
              <a:ahLst/>
              <a:cxnLst>
                <a:cxn ang="0">
                  <a:pos x="T0" y="0"/>
                </a:cxn>
                <a:cxn ang="0">
                  <a:pos x="T1" y="0"/>
                </a:cxn>
                <a:cxn ang="0">
                  <a:pos x="T2" y="0"/>
                </a:cxn>
              </a:cxnLst>
              <a:rect l="0" t="0" r="r" b="b"/>
              <a:pathLst>
                <a:path w="755">
                  <a:moveTo>
                    <a:pt x="0" y="0"/>
                  </a:moveTo>
                  <a:lnTo>
                    <a:pt x="755" y="0"/>
                  </a:lnTo>
                  <a:lnTo>
                    <a:pt x="0"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1"/>
            <p:cNvSpPr/>
            <p:nvPr userDrawn="1"/>
          </p:nvSpPr>
          <p:spPr bwMode="auto">
            <a:xfrm>
              <a:off x="2232704" y="1251473"/>
              <a:ext cx="635000" cy="703263"/>
            </a:xfrm>
            <a:custGeom>
              <a:avLst/>
              <a:gdLst>
                <a:gd name="T0" fmla="*/ 136 w 703"/>
                <a:gd name="T1" fmla="*/ 211 h 779"/>
                <a:gd name="T2" fmla="*/ 210 w 703"/>
                <a:gd name="T3" fmla="*/ 779 h 779"/>
                <a:gd name="T4" fmla="*/ 703 w 703"/>
                <a:gd name="T5" fmla="*/ 136 h 779"/>
                <a:gd name="T6" fmla="*/ 136 w 703"/>
                <a:gd name="T7" fmla="*/ 211 h 779"/>
              </a:gdLst>
              <a:ahLst/>
              <a:cxnLst>
                <a:cxn ang="0">
                  <a:pos x="T0" y="T1"/>
                </a:cxn>
                <a:cxn ang="0">
                  <a:pos x="T2" y="T3"/>
                </a:cxn>
                <a:cxn ang="0">
                  <a:pos x="T4" y="T5"/>
                </a:cxn>
                <a:cxn ang="0">
                  <a:pos x="T6" y="T7"/>
                </a:cxn>
              </a:cxnLst>
              <a:rect l="0" t="0" r="r" b="b"/>
              <a:pathLst>
                <a:path w="703" h="779">
                  <a:moveTo>
                    <a:pt x="136" y="211"/>
                  </a:moveTo>
                  <a:cubicBezTo>
                    <a:pt x="0" y="388"/>
                    <a:pt x="33" y="643"/>
                    <a:pt x="210" y="779"/>
                  </a:cubicBezTo>
                  <a:cubicBezTo>
                    <a:pt x="703" y="136"/>
                    <a:pt x="703" y="136"/>
                    <a:pt x="703" y="136"/>
                  </a:cubicBezTo>
                  <a:cubicBezTo>
                    <a:pt x="526" y="0"/>
                    <a:pt x="272" y="34"/>
                    <a:pt x="136" y="211"/>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2"/>
            <p:cNvSpPr/>
            <p:nvPr userDrawn="1"/>
          </p:nvSpPr>
          <p:spPr bwMode="auto">
            <a:xfrm>
              <a:off x="2421617" y="1373711"/>
              <a:ext cx="782638" cy="838200"/>
            </a:xfrm>
            <a:custGeom>
              <a:avLst/>
              <a:gdLst>
                <a:gd name="T0" fmla="*/ 493 w 493"/>
                <a:gd name="T1" fmla="*/ 163 h 528"/>
                <a:gd name="T2" fmla="*/ 212 w 493"/>
                <a:gd name="T3" fmla="*/ 528 h 528"/>
                <a:gd name="T4" fmla="*/ 0 w 493"/>
                <a:gd name="T5" fmla="*/ 366 h 528"/>
                <a:gd name="T6" fmla="*/ 281 w 493"/>
                <a:gd name="T7" fmla="*/ 0 h 528"/>
                <a:gd name="T8" fmla="*/ 493 w 493"/>
                <a:gd name="T9" fmla="*/ 163 h 528"/>
              </a:gdLst>
              <a:ahLst/>
              <a:cxnLst>
                <a:cxn ang="0">
                  <a:pos x="T0" y="T1"/>
                </a:cxn>
                <a:cxn ang="0">
                  <a:pos x="T2" y="T3"/>
                </a:cxn>
                <a:cxn ang="0">
                  <a:pos x="T4" y="T5"/>
                </a:cxn>
                <a:cxn ang="0">
                  <a:pos x="T6" y="T7"/>
                </a:cxn>
                <a:cxn ang="0">
                  <a:pos x="T8" y="T9"/>
                </a:cxn>
              </a:cxnLst>
              <a:rect l="0" t="0" r="r" b="b"/>
              <a:pathLst>
                <a:path w="493" h="528">
                  <a:moveTo>
                    <a:pt x="493" y="163"/>
                  </a:moveTo>
                  <a:lnTo>
                    <a:pt x="212" y="528"/>
                  </a:lnTo>
                  <a:lnTo>
                    <a:pt x="0" y="366"/>
                  </a:lnTo>
                  <a:lnTo>
                    <a:pt x="281" y="0"/>
                  </a:lnTo>
                  <a:lnTo>
                    <a:pt x="493" y="16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3"/>
            <p:cNvSpPr/>
            <p:nvPr userDrawn="1"/>
          </p:nvSpPr>
          <p:spPr bwMode="auto">
            <a:xfrm>
              <a:off x="2631167" y="1435623"/>
              <a:ext cx="1454150" cy="1619250"/>
            </a:xfrm>
            <a:custGeom>
              <a:avLst/>
              <a:gdLst>
                <a:gd name="T0" fmla="*/ 573 w 1611"/>
                <a:gd name="T1" fmla="*/ 170 h 1792"/>
                <a:gd name="T2" fmla="*/ 535 w 1611"/>
                <a:gd name="T3" fmla="*/ 190 h 1792"/>
                <a:gd name="T4" fmla="*/ 256 w 1611"/>
                <a:gd name="T5" fmla="*/ 436 h 1792"/>
                <a:gd name="T6" fmla="*/ 90 w 1611"/>
                <a:gd name="T7" fmla="*/ 770 h 1792"/>
                <a:gd name="T8" fmla="*/ 81 w 1611"/>
                <a:gd name="T9" fmla="*/ 812 h 1792"/>
                <a:gd name="T10" fmla="*/ 434 w 1611"/>
                <a:gd name="T11" fmla="*/ 1792 h 1792"/>
                <a:gd name="T12" fmla="*/ 1611 w 1611"/>
                <a:gd name="T13" fmla="*/ 258 h 1792"/>
                <a:gd name="T14" fmla="*/ 573 w 1611"/>
                <a:gd name="T15" fmla="*/ 170 h 17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1" h="1792">
                  <a:moveTo>
                    <a:pt x="573" y="170"/>
                  </a:moveTo>
                  <a:cubicBezTo>
                    <a:pt x="560" y="177"/>
                    <a:pt x="548" y="183"/>
                    <a:pt x="535" y="190"/>
                  </a:cubicBezTo>
                  <a:cubicBezTo>
                    <a:pt x="430" y="252"/>
                    <a:pt x="334" y="334"/>
                    <a:pt x="256" y="436"/>
                  </a:cubicBezTo>
                  <a:cubicBezTo>
                    <a:pt x="177" y="539"/>
                    <a:pt x="122" y="653"/>
                    <a:pt x="90" y="770"/>
                  </a:cubicBezTo>
                  <a:cubicBezTo>
                    <a:pt x="87" y="784"/>
                    <a:pt x="84" y="798"/>
                    <a:pt x="81" y="812"/>
                  </a:cubicBezTo>
                  <a:cubicBezTo>
                    <a:pt x="0" y="1169"/>
                    <a:pt x="126" y="1555"/>
                    <a:pt x="434" y="1792"/>
                  </a:cubicBezTo>
                  <a:cubicBezTo>
                    <a:pt x="1611" y="258"/>
                    <a:pt x="1611" y="258"/>
                    <a:pt x="1611" y="258"/>
                  </a:cubicBezTo>
                  <a:cubicBezTo>
                    <a:pt x="1303" y="21"/>
                    <a:pt x="897" y="0"/>
                    <a:pt x="573" y="170"/>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Oval 44"/>
            <p:cNvSpPr>
              <a:spLocks noChangeArrowheads="1"/>
            </p:cNvSpPr>
            <p:nvPr userDrawn="1"/>
          </p:nvSpPr>
          <p:spPr bwMode="auto">
            <a:xfrm>
              <a:off x="873804" y="3542236"/>
              <a:ext cx="889000" cy="889000"/>
            </a:xfrm>
            <a:prstGeom prst="ellipse">
              <a:avLst/>
            </a:pr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5"/>
            <p:cNvSpPr/>
            <p:nvPr userDrawn="1"/>
          </p:nvSpPr>
          <p:spPr bwMode="auto">
            <a:xfrm>
              <a:off x="1426254" y="5399611"/>
              <a:ext cx="939800" cy="1158875"/>
            </a:xfrm>
            <a:custGeom>
              <a:avLst/>
              <a:gdLst>
                <a:gd name="T0" fmla="*/ 372 w 592"/>
                <a:gd name="T1" fmla="*/ 0 h 730"/>
                <a:gd name="T2" fmla="*/ 0 w 592"/>
                <a:gd name="T3" fmla="*/ 111 h 730"/>
                <a:gd name="T4" fmla="*/ 187 w 592"/>
                <a:gd name="T5" fmla="*/ 730 h 730"/>
                <a:gd name="T6" fmla="*/ 592 w 592"/>
                <a:gd name="T7" fmla="*/ 730 h 730"/>
                <a:gd name="T8" fmla="*/ 372 w 592"/>
                <a:gd name="T9" fmla="*/ 0 h 730"/>
              </a:gdLst>
              <a:ahLst/>
              <a:cxnLst>
                <a:cxn ang="0">
                  <a:pos x="T0" y="T1"/>
                </a:cxn>
                <a:cxn ang="0">
                  <a:pos x="T2" y="T3"/>
                </a:cxn>
                <a:cxn ang="0">
                  <a:pos x="T4" y="T5"/>
                </a:cxn>
                <a:cxn ang="0">
                  <a:pos x="T6" y="T7"/>
                </a:cxn>
                <a:cxn ang="0">
                  <a:pos x="T8" y="T9"/>
                </a:cxn>
              </a:cxnLst>
              <a:rect l="0" t="0" r="r" b="b"/>
              <a:pathLst>
                <a:path w="592" h="730">
                  <a:moveTo>
                    <a:pt x="372" y="0"/>
                  </a:moveTo>
                  <a:lnTo>
                    <a:pt x="0" y="111"/>
                  </a:lnTo>
                  <a:lnTo>
                    <a:pt x="187" y="730"/>
                  </a:lnTo>
                  <a:lnTo>
                    <a:pt x="592" y="730"/>
                  </a:lnTo>
                  <a:lnTo>
                    <a:pt x="372"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任意多边形 181"/>
            <p:cNvSpPr/>
            <p:nvPr userDrawn="1"/>
          </p:nvSpPr>
          <p:spPr bwMode="auto">
            <a:xfrm>
              <a:off x="836123" y="6109223"/>
              <a:ext cx="2380566" cy="748777"/>
            </a:xfrm>
            <a:custGeom>
              <a:avLst/>
              <a:gdLst>
                <a:gd name="connsiteX0" fmla="*/ 1190659 w 2380566"/>
                <a:gd name="connsiteY0" fmla="*/ 0 h 748777"/>
                <a:gd name="connsiteX1" fmla="*/ 2345495 w 2380566"/>
                <a:gd name="connsiteY1" fmla="*/ 674141 h 748777"/>
                <a:gd name="connsiteX2" fmla="*/ 2380566 w 2380566"/>
                <a:gd name="connsiteY2" fmla="*/ 748777 h 748777"/>
                <a:gd name="connsiteX3" fmla="*/ 0 w 2380566"/>
                <a:gd name="connsiteY3" fmla="*/ 748777 h 748777"/>
                <a:gd name="connsiteX4" fmla="*/ 35179 w 2380566"/>
                <a:gd name="connsiteY4" fmla="*/ 674141 h 748777"/>
                <a:gd name="connsiteX5" fmla="*/ 1190659 w 2380566"/>
                <a:gd name="connsiteY5" fmla="*/ 0 h 748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0566" h="748777">
                  <a:moveTo>
                    <a:pt x="1190659" y="0"/>
                  </a:moveTo>
                  <a:cubicBezTo>
                    <a:pt x="1685825" y="0"/>
                    <a:pt x="2118009" y="271940"/>
                    <a:pt x="2345495" y="674141"/>
                  </a:cubicBezTo>
                  <a:lnTo>
                    <a:pt x="2380566" y="748777"/>
                  </a:lnTo>
                  <a:lnTo>
                    <a:pt x="0" y="748777"/>
                  </a:lnTo>
                  <a:lnTo>
                    <a:pt x="35179" y="674141"/>
                  </a:lnTo>
                  <a:cubicBezTo>
                    <a:pt x="263111" y="271940"/>
                    <a:pt x="694701" y="0"/>
                    <a:pt x="1190659" y="0"/>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67" name="Freeform 47"/>
            <p:cNvSpPr/>
            <p:nvPr userDrawn="1"/>
          </p:nvSpPr>
          <p:spPr bwMode="auto">
            <a:xfrm>
              <a:off x="2170792" y="6412436"/>
              <a:ext cx="377825" cy="233363"/>
            </a:xfrm>
            <a:custGeom>
              <a:avLst/>
              <a:gdLst>
                <a:gd name="T0" fmla="*/ 399 w 417"/>
                <a:gd name="T1" fmla="*/ 197 h 259"/>
                <a:gd name="T2" fmla="*/ 176 w 417"/>
                <a:gd name="T3" fmla="*/ 222 h 259"/>
                <a:gd name="T4" fmla="*/ 18 w 417"/>
                <a:gd name="T5" fmla="*/ 62 h 259"/>
                <a:gd name="T6" fmla="*/ 241 w 417"/>
                <a:gd name="T7" fmla="*/ 37 h 259"/>
                <a:gd name="T8" fmla="*/ 399 w 417"/>
                <a:gd name="T9" fmla="*/ 197 h 259"/>
              </a:gdLst>
              <a:ahLst/>
              <a:cxnLst>
                <a:cxn ang="0">
                  <a:pos x="T0" y="T1"/>
                </a:cxn>
                <a:cxn ang="0">
                  <a:pos x="T2" y="T3"/>
                </a:cxn>
                <a:cxn ang="0">
                  <a:pos x="T4" y="T5"/>
                </a:cxn>
                <a:cxn ang="0">
                  <a:pos x="T6" y="T7"/>
                </a:cxn>
                <a:cxn ang="0">
                  <a:pos x="T8" y="T9"/>
                </a:cxn>
              </a:cxnLst>
              <a:rect l="0" t="0" r="r" b="b"/>
              <a:pathLst>
                <a:path w="417" h="259">
                  <a:moveTo>
                    <a:pt x="399" y="197"/>
                  </a:moveTo>
                  <a:cubicBezTo>
                    <a:pt x="381" y="248"/>
                    <a:pt x="281" y="259"/>
                    <a:pt x="176" y="222"/>
                  </a:cubicBezTo>
                  <a:cubicBezTo>
                    <a:pt x="71" y="185"/>
                    <a:pt x="0" y="113"/>
                    <a:pt x="18" y="62"/>
                  </a:cubicBezTo>
                  <a:cubicBezTo>
                    <a:pt x="36" y="11"/>
                    <a:pt x="136" y="0"/>
                    <a:pt x="241" y="37"/>
                  </a:cubicBezTo>
                  <a:cubicBezTo>
                    <a:pt x="346" y="74"/>
                    <a:pt x="417" y="146"/>
                    <a:pt x="399" y="197"/>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68" name="组合 67"/>
            <p:cNvGrpSpPr/>
            <p:nvPr userDrawn="1"/>
          </p:nvGrpSpPr>
          <p:grpSpPr>
            <a:xfrm>
              <a:off x="3737303" y="5379228"/>
              <a:ext cx="437526" cy="1479958"/>
              <a:chOff x="-3379788" y="7304087"/>
              <a:chExt cx="1128713" cy="3817939"/>
            </a:xfrm>
          </p:grpSpPr>
          <p:sp>
            <p:nvSpPr>
              <p:cNvPr id="69" name="Freeform 51"/>
              <p:cNvSpPr/>
              <p:nvPr/>
            </p:nvSpPr>
            <p:spPr bwMode="auto">
              <a:xfrm>
                <a:off x="-2711450" y="7991475"/>
                <a:ext cx="230188" cy="2297113"/>
              </a:xfrm>
              <a:custGeom>
                <a:avLst/>
                <a:gdLst>
                  <a:gd name="T0" fmla="*/ 145 w 145"/>
                  <a:gd name="T1" fmla="*/ 3 h 1447"/>
                  <a:gd name="T2" fmla="*/ 80 w 145"/>
                  <a:gd name="T3" fmla="*/ 1447 h 1447"/>
                  <a:gd name="T4" fmla="*/ 0 w 145"/>
                  <a:gd name="T5" fmla="*/ 1443 h 1447"/>
                  <a:gd name="T6" fmla="*/ 65 w 145"/>
                  <a:gd name="T7" fmla="*/ 0 h 1447"/>
                  <a:gd name="T8" fmla="*/ 145 w 145"/>
                  <a:gd name="T9" fmla="*/ 3 h 1447"/>
                </a:gdLst>
                <a:ahLst/>
                <a:cxnLst>
                  <a:cxn ang="0">
                    <a:pos x="T0" y="T1"/>
                  </a:cxn>
                  <a:cxn ang="0">
                    <a:pos x="T2" y="T3"/>
                  </a:cxn>
                  <a:cxn ang="0">
                    <a:pos x="T4" y="T5"/>
                  </a:cxn>
                  <a:cxn ang="0">
                    <a:pos x="T6" y="T7"/>
                  </a:cxn>
                  <a:cxn ang="0">
                    <a:pos x="T8" y="T9"/>
                  </a:cxn>
                </a:cxnLst>
                <a:rect l="0" t="0" r="r" b="b"/>
                <a:pathLst>
                  <a:path w="145" h="1447">
                    <a:moveTo>
                      <a:pt x="145" y="3"/>
                    </a:moveTo>
                    <a:lnTo>
                      <a:pt x="80" y="1447"/>
                    </a:lnTo>
                    <a:lnTo>
                      <a:pt x="0" y="1443"/>
                    </a:lnTo>
                    <a:lnTo>
                      <a:pt x="65" y="0"/>
                    </a:lnTo>
                    <a:lnTo>
                      <a:pt x="145" y="3"/>
                    </a:ln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2"/>
              <p:cNvSpPr/>
              <p:nvPr/>
            </p:nvSpPr>
            <p:spPr bwMode="auto">
              <a:xfrm>
                <a:off x="-2711450" y="7991475"/>
                <a:ext cx="165100" cy="2293938"/>
              </a:xfrm>
              <a:custGeom>
                <a:avLst/>
                <a:gdLst>
                  <a:gd name="T0" fmla="*/ 65 w 104"/>
                  <a:gd name="T1" fmla="*/ 0 h 1445"/>
                  <a:gd name="T2" fmla="*/ 104 w 104"/>
                  <a:gd name="T3" fmla="*/ 1 h 1445"/>
                  <a:gd name="T4" fmla="*/ 41 w 104"/>
                  <a:gd name="T5" fmla="*/ 1445 h 1445"/>
                  <a:gd name="T6" fmla="*/ 0 w 104"/>
                  <a:gd name="T7" fmla="*/ 1443 h 1445"/>
                  <a:gd name="T8" fmla="*/ 65 w 104"/>
                  <a:gd name="T9" fmla="*/ 0 h 1445"/>
                </a:gdLst>
                <a:ahLst/>
                <a:cxnLst>
                  <a:cxn ang="0">
                    <a:pos x="T0" y="T1"/>
                  </a:cxn>
                  <a:cxn ang="0">
                    <a:pos x="T2" y="T3"/>
                  </a:cxn>
                  <a:cxn ang="0">
                    <a:pos x="T4" y="T5"/>
                  </a:cxn>
                  <a:cxn ang="0">
                    <a:pos x="T6" y="T7"/>
                  </a:cxn>
                  <a:cxn ang="0">
                    <a:pos x="T8" y="T9"/>
                  </a:cxn>
                </a:cxnLst>
                <a:rect l="0" t="0" r="r" b="b"/>
                <a:pathLst>
                  <a:path w="104" h="1445">
                    <a:moveTo>
                      <a:pt x="65" y="0"/>
                    </a:moveTo>
                    <a:lnTo>
                      <a:pt x="104" y="1"/>
                    </a:lnTo>
                    <a:lnTo>
                      <a:pt x="41" y="1445"/>
                    </a:lnTo>
                    <a:lnTo>
                      <a:pt x="0" y="1443"/>
                    </a:lnTo>
                    <a:lnTo>
                      <a:pt x="65" y="0"/>
                    </a:ln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3"/>
              <p:cNvSpPr/>
              <p:nvPr/>
            </p:nvSpPr>
            <p:spPr bwMode="auto">
              <a:xfrm>
                <a:off x="-2711450" y="10282238"/>
                <a:ext cx="127000" cy="195263"/>
              </a:xfrm>
              <a:custGeom>
                <a:avLst/>
                <a:gdLst>
                  <a:gd name="T0" fmla="*/ 16 w 80"/>
                  <a:gd name="T1" fmla="*/ 81 h 123"/>
                  <a:gd name="T2" fmla="*/ 0 w 80"/>
                  <a:gd name="T3" fmla="*/ 0 h 123"/>
                  <a:gd name="T4" fmla="*/ 80 w 80"/>
                  <a:gd name="T5" fmla="*/ 4 h 123"/>
                  <a:gd name="T6" fmla="*/ 57 w 80"/>
                  <a:gd name="T7" fmla="*/ 83 h 123"/>
                  <a:gd name="T8" fmla="*/ 45 w 80"/>
                  <a:gd name="T9" fmla="*/ 123 h 123"/>
                  <a:gd name="T10" fmla="*/ 25 w 80"/>
                  <a:gd name="T11" fmla="*/ 122 h 123"/>
                  <a:gd name="T12" fmla="*/ 16 w 80"/>
                  <a:gd name="T13" fmla="*/ 81 h 123"/>
                </a:gdLst>
                <a:ahLst/>
                <a:cxnLst>
                  <a:cxn ang="0">
                    <a:pos x="T0" y="T1"/>
                  </a:cxn>
                  <a:cxn ang="0">
                    <a:pos x="T2" y="T3"/>
                  </a:cxn>
                  <a:cxn ang="0">
                    <a:pos x="T4" y="T5"/>
                  </a:cxn>
                  <a:cxn ang="0">
                    <a:pos x="T6" y="T7"/>
                  </a:cxn>
                  <a:cxn ang="0">
                    <a:pos x="T8" y="T9"/>
                  </a:cxn>
                  <a:cxn ang="0">
                    <a:pos x="T10" y="T11"/>
                  </a:cxn>
                  <a:cxn ang="0">
                    <a:pos x="T12" y="T13"/>
                  </a:cxn>
                </a:cxnLst>
                <a:rect l="0" t="0" r="r" b="b"/>
                <a:pathLst>
                  <a:path w="80" h="123">
                    <a:moveTo>
                      <a:pt x="16" y="81"/>
                    </a:moveTo>
                    <a:lnTo>
                      <a:pt x="0" y="0"/>
                    </a:lnTo>
                    <a:lnTo>
                      <a:pt x="80" y="4"/>
                    </a:lnTo>
                    <a:lnTo>
                      <a:pt x="57" y="83"/>
                    </a:lnTo>
                    <a:lnTo>
                      <a:pt x="45" y="123"/>
                    </a:lnTo>
                    <a:lnTo>
                      <a:pt x="25" y="122"/>
                    </a:lnTo>
                    <a:lnTo>
                      <a:pt x="16" y="81"/>
                    </a:lnTo>
                    <a:close/>
                  </a:path>
                </a:pathLst>
              </a:custGeom>
              <a:solidFill>
                <a:srgbClr val="FBD1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4"/>
              <p:cNvSpPr/>
              <p:nvPr/>
            </p:nvSpPr>
            <p:spPr bwMode="auto">
              <a:xfrm>
                <a:off x="-2671763" y="10475913"/>
                <a:ext cx="31750" cy="65088"/>
              </a:xfrm>
              <a:custGeom>
                <a:avLst/>
                <a:gdLst>
                  <a:gd name="T0" fmla="*/ 0 w 20"/>
                  <a:gd name="T1" fmla="*/ 0 h 41"/>
                  <a:gd name="T2" fmla="*/ 20 w 20"/>
                  <a:gd name="T3" fmla="*/ 1 h 41"/>
                  <a:gd name="T4" fmla="*/ 8 w 20"/>
                  <a:gd name="T5" fmla="*/ 41 h 41"/>
                  <a:gd name="T6" fmla="*/ 0 w 20"/>
                  <a:gd name="T7" fmla="*/ 0 h 41"/>
                </a:gdLst>
                <a:ahLst/>
                <a:cxnLst>
                  <a:cxn ang="0">
                    <a:pos x="T0" y="T1"/>
                  </a:cxn>
                  <a:cxn ang="0">
                    <a:pos x="T2" y="T3"/>
                  </a:cxn>
                  <a:cxn ang="0">
                    <a:pos x="T4" y="T5"/>
                  </a:cxn>
                  <a:cxn ang="0">
                    <a:pos x="T6" y="T7"/>
                  </a:cxn>
                </a:cxnLst>
                <a:rect l="0" t="0" r="r" b="b"/>
                <a:pathLst>
                  <a:path w="20" h="41">
                    <a:moveTo>
                      <a:pt x="0" y="0"/>
                    </a:moveTo>
                    <a:lnTo>
                      <a:pt x="20" y="1"/>
                    </a:lnTo>
                    <a:lnTo>
                      <a:pt x="8" y="41"/>
                    </a:lnTo>
                    <a:lnTo>
                      <a:pt x="0"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5"/>
              <p:cNvSpPr/>
              <p:nvPr/>
            </p:nvSpPr>
            <p:spPr bwMode="auto">
              <a:xfrm>
                <a:off x="-2608263" y="7799388"/>
                <a:ext cx="134938" cy="196850"/>
              </a:xfrm>
              <a:custGeom>
                <a:avLst/>
                <a:gdLst>
                  <a:gd name="T0" fmla="*/ 0 w 85"/>
                  <a:gd name="T1" fmla="*/ 121 h 124"/>
                  <a:gd name="T2" fmla="*/ 80 w 85"/>
                  <a:gd name="T3" fmla="*/ 124 h 124"/>
                  <a:gd name="T4" fmla="*/ 85 w 85"/>
                  <a:gd name="T5" fmla="*/ 4 h 124"/>
                  <a:gd name="T6" fmla="*/ 5 w 85"/>
                  <a:gd name="T7" fmla="*/ 0 h 124"/>
                  <a:gd name="T8" fmla="*/ 0 w 85"/>
                  <a:gd name="T9" fmla="*/ 121 h 124"/>
                </a:gdLst>
                <a:ahLst/>
                <a:cxnLst>
                  <a:cxn ang="0">
                    <a:pos x="T0" y="T1"/>
                  </a:cxn>
                  <a:cxn ang="0">
                    <a:pos x="T2" y="T3"/>
                  </a:cxn>
                  <a:cxn ang="0">
                    <a:pos x="T4" y="T5"/>
                  </a:cxn>
                  <a:cxn ang="0">
                    <a:pos x="T6" y="T7"/>
                  </a:cxn>
                  <a:cxn ang="0">
                    <a:pos x="T8" y="T9"/>
                  </a:cxn>
                </a:cxnLst>
                <a:rect l="0" t="0" r="r" b="b"/>
                <a:pathLst>
                  <a:path w="85" h="124">
                    <a:moveTo>
                      <a:pt x="0" y="121"/>
                    </a:moveTo>
                    <a:lnTo>
                      <a:pt x="80" y="124"/>
                    </a:lnTo>
                    <a:lnTo>
                      <a:pt x="85" y="4"/>
                    </a:lnTo>
                    <a:lnTo>
                      <a:pt x="5" y="0"/>
                    </a:lnTo>
                    <a:lnTo>
                      <a:pt x="0" y="121"/>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6"/>
              <p:cNvSpPr/>
              <p:nvPr/>
            </p:nvSpPr>
            <p:spPr bwMode="auto">
              <a:xfrm>
                <a:off x="-2600325" y="7735888"/>
                <a:ext cx="130175" cy="69850"/>
              </a:xfrm>
              <a:custGeom>
                <a:avLst/>
                <a:gdLst>
                  <a:gd name="T0" fmla="*/ 80 w 82"/>
                  <a:gd name="T1" fmla="*/ 44 h 44"/>
                  <a:gd name="T2" fmla="*/ 0 w 82"/>
                  <a:gd name="T3" fmla="*/ 40 h 44"/>
                  <a:gd name="T4" fmla="*/ 2 w 82"/>
                  <a:gd name="T5" fmla="*/ 0 h 44"/>
                  <a:gd name="T6" fmla="*/ 82 w 82"/>
                  <a:gd name="T7" fmla="*/ 4 h 44"/>
                  <a:gd name="T8" fmla="*/ 80 w 82"/>
                  <a:gd name="T9" fmla="*/ 44 h 44"/>
                </a:gdLst>
                <a:ahLst/>
                <a:cxnLst>
                  <a:cxn ang="0">
                    <a:pos x="T0" y="T1"/>
                  </a:cxn>
                  <a:cxn ang="0">
                    <a:pos x="T2" y="T3"/>
                  </a:cxn>
                  <a:cxn ang="0">
                    <a:pos x="T4" y="T5"/>
                  </a:cxn>
                  <a:cxn ang="0">
                    <a:pos x="T6" y="T7"/>
                  </a:cxn>
                  <a:cxn ang="0">
                    <a:pos x="T8" y="T9"/>
                  </a:cxn>
                </a:cxnLst>
                <a:rect l="0" t="0" r="r" b="b"/>
                <a:pathLst>
                  <a:path w="82" h="44">
                    <a:moveTo>
                      <a:pt x="80" y="44"/>
                    </a:moveTo>
                    <a:lnTo>
                      <a:pt x="0" y="40"/>
                    </a:lnTo>
                    <a:lnTo>
                      <a:pt x="2" y="0"/>
                    </a:lnTo>
                    <a:lnTo>
                      <a:pt x="82" y="4"/>
                    </a:lnTo>
                    <a:lnTo>
                      <a:pt x="80" y="44"/>
                    </a:lnTo>
                    <a:close/>
                  </a:path>
                </a:pathLst>
              </a:custGeom>
              <a:solidFill>
                <a:srgbClr val="ED9D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Rectangle 57"/>
              <p:cNvSpPr>
                <a:spLocks noChangeArrowheads="1"/>
              </p:cNvSpPr>
              <p:nvPr/>
            </p:nvSpPr>
            <p:spPr bwMode="auto">
              <a:xfrm>
                <a:off x="-2813050" y="7559675"/>
                <a:ext cx="127000" cy="22939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58"/>
              <p:cNvSpPr>
                <a:spLocks noChangeArrowheads="1"/>
              </p:cNvSpPr>
              <p:nvPr/>
            </p:nvSpPr>
            <p:spPr bwMode="auto">
              <a:xfrm>
                <a:off x="-2813050" y="7559675"/>
                <a:ext cx="63500" cy="2293938"/>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Freeform 59"/>
              <p:cNvSpPr/>
              <p:nvPr/>
            </p:nvSpPr>
            <p:spPr bwMode="auto">
              <a:xfrm>
                <a:off x="-2813050" y="7367588"/>
                <a:ext cx="127000" cy="192088"/>
              </a:xfrm>
              <a:custGeom>
                <a:avLst/>
                <a:gdLst>
                  <a:gd name="T0" fmla="*/ 20 w 80"/>
                  <a:gd name="T1" fmla="*/ 40 h 121"/>
                  <a:gd name="T2" fmla="*/ 0 w 80"/>
                  <a:gd name="T3" fmla="*/ 121 h 121"/>
                  <a:gd name="T4" fmla="*/ 80 w 80"/>
                  <a:gd name="T5" fmla="*/ 121 h 121"/>
                  <a:gd name="T6" fmla="*/ 60 w 80"/>
                  <a:gd name="T7" fmla="*/ 40 h 121"/>
                  <a:gd name="T8" fmla="*/ 50 w 80"/>
                  <a:gd name="T9" fmla="*/ 0 h 121"/>
                  <a:gd name="T10" fmla="*/ 30 w 80"/>
                  <a:gd name="T11" fmla="*/ 0 h 121"/>
                  <a:gd name="T12" fmla="*/ 20 w 80"/>
                  <a:gd name="T13" fmla="*/ 40 h 121"/>
                </a:gdLst>
                <a:ahLst/>
                <a:cxnLst>
                  <a:cxn ang="0">
                    <a:pos x="T0" y="T1"/>
                  </a:cxn>
                  <a:cxn ang="0">
                    <a:pos x="T2" y="T3"/>
                  </a:cxn>
                  <a:cxn ang="0">
                    <a:pos x="T4" y="T5"/>
                  </a:cxn>
                  <a:cxn ang="0">
                    <a:pos x="T6" y="T7"/>
                  </a:cxn>
                  <a:cxn ang="0">
                    <a:pos x="T8" y="T9"/>
                  </a:cxn>
                  <a:cxn ang="0">
                    <a:pos x="T10" y="T11"/>
                  </a:cxn>
                  <a:cxn ang="0">
                    <a:pos x="T12" y="T13"/>
                  </a:cxn>
                </a:cxnLst>
                <a:rect l="0" t="0" r="r" b="b"/>
                <a:pathLst>
                  <a:path w="80" h="121">
                    <a:moveTo>
                      <a:pt x="20" y="40"/>
                    </a:moveTo>
                    <a:lnTo>
                      <a:pt x="0" y="121"/>
                    </a:lnTo>
                    <a:lnTo>
                      <a:pt x="80" y="121"/>
                    </a:lnTo>
                    <a:lnTo>
                      <a:pt x="60" y="40"/>
                    </a:lnTo>
                    <a:lnTo>
                      <a:pt x="50" y="0"/>
                    </a:lnTo>
                    <a:lnTo>
                      <a:pt x="30" y="0"/>
                    </a:lnTo>
                    <a:lnTo>
                      <a:pt x="20" y="40"/>
                    </a:lnTo>
                    <a:close/>
                  </a:path>
                </a:pathLst>
              </a:custGeom>
              <a:solidFill>
                <a:srgbClr val="FBD1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60"/>
              <p:cNvSpPr/>
              <p:nvPr/>
            </p:nvSpPr>
            <p:spPr bwMode="auto">
              <a:xfrm>
                <a:off x="-2765425" y="7304087"/>
                <a:ext cx="31750" cy="63500"/>
              </a:xfrm>
              <a:custGeom>
                <a:avLst/>
                <a:gdLst>
                  <a:gd name="T0" fmla="*/ 0 w 20"/>
                  <a:gd name="T1" fmla="*/ 40 h 40"/>
                  <a:gd name="T2" fmla="*/ 20 w 20"/>
                  <a:gd name="T3" fmla="*/ 40 h 40"/>
                  <a:gd name="T4" fmla="*/ 10 w 20"/>
                  <a:gd name="T5" fmla="*/ 0 h 40"/>
                  <a:gd name="T6" fmla="*/ 0 w 20"/>
                  <a:gd name="T7" fmla="*/ 40 h 40"/>
                </a:gdLst>
                <a:ahLst/>
                <a:cxnLst>
                  <a:cxn ang="0">
                    <a:pos x="T0" y="T1"/>
                  </a:cxn>
                  <a:cxn ang="0">
                    <a:pos x="T2" y="T3"/>
                  </a:cxn>
                  <a:cxn ang="0">
                    <a:pos x="T4" y="T5"/>
                  </a:cxn>
                  <a:cxn ang="0">
                    <a:pos x="T6" y="T7"/>
                  </a:cxn>
                </a:cxnLst>
                <a:rect l="0" t="0" r="r" b="b"/>
                <a:pathLst>
                  <a:path w="20" h="40">
                    <a:moveTo>
                      <a:pt x="0" y="40"/>
                    </a:moveTo>
                    <a:lnTo>
                      <a:pt x="20" y="40"/>
                    </a:lnTo>
                    <a:lnTo>
                      <a:pt x="10" y="0"/>
                    </a:lnTo>
                    <a:lnTo>
                      <a:pt x="0" y="4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Rectangle 61"/>
              <p:cNvSpPr>
                <a:spLocks noChangeArrowheads="1"/>
              </p:cNvSpPr>
              <p:nvPr/>
            </p:nvSpPr>
            <p:spPr bwMode="auto">
              <a:xfrm>
                <a:off x="-2813050" y="9853613"/>
                <a:ext cx="127000" cy="1920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62"/>
              <p:cNvSpPr>
                <a:spLocks noChangeArrowheads="1"/>
              </p:cNvSpPr>
              <p:nvPr/>
            </p:nvSpPr>
            <p:spPr bwMode="auto">
              <a:xfrm>
                <a:off x="-2813050" y="10045700"/>
                <a:ext cx="127000" cy="63500"/>
              </a:xfrm>
              <a:prstGeom prst="rect">
                <a:avLst/>
              </a:prstGeom>
              <a:solidFill>
                <a:srgbClr val="ED9D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Freeform 63"/>
              <p:cNvSpPr/>
              <p:nvPr/>
            </p:nvSpPr>
            <p:spPr bwMode="auto">
              <a:xfrm>
                <a:off x="-3344863" y="8316913"/>
                <a:ext cx="222250" cy="2297113"/>
              </a:xfrm>
              <a:custGeom>
                <a:avLst/>
                <a:gdLst>
                  <a:gd name="T0" fmla="*/ 81 w 140"/>
                  <a:gd name="T1" fmla="*/ 0 h 1447"/>
                  <a:gd name="T2" fmla="*/ 140 w 140"/>
                  <a:gd name="T3" fmla="*/ 1444 h 1447"/>
                  <a:gd name="T4" fmla="*/ 60 w 140"/>
                  <a:gd name="T5" fmla="*/ 1447 h 1447"/>
                  <a:gd name="T6" fmla="*/ 0 w 140"/>
                  <a:gd name="T7" fmla="*/ 3 h 1447"/>
                  <a:gd name="T8" fmla="*/ 81 w 140"/>
                  <a:gd name="T9" fmla="*/ 0 h 1447"/>
                </a:gdLst>
                <a:ahLst/>
                <a:cxnLst>
                  <a:cxn ang="0">
                    <a:pos x="T0" y="T1"/>
                  </a:cxn>
                  <a:cxn ang="0">
                    <a:pos x="T2" y="T3"/>
                  </a:cxn>
                  <a:cxn ang="0">
                    <a:pos x="T4" y="T5"/>
                  </a:cxn>
                  <a:cxn ang="0">
                    <a:pos x="T6" y="T7"/>
                  </a:cxn>
                  <a:cxn ang="0">
                    <a:pos x="T8" y="T9"/>
                  </a:cxn>
                </a:cxnLst>
                <a:rect l="0" t="0" r="r" b="b"/>
                <a:pathLst>
                  <a:path w="140" h="1447">
                    <a:moveTo>
                      <a:pt x="81" y="0"/>
                    </a:moveTo>
                    <a:lnTo>
                      <a:pt x="140" y="1444"/>
                    </a:lnTo>
                    <a:lnTo>
                      <a:pt x="60" y="1447"/>
                    </a:lnTo>
                    <a:lnTo>
                      <a:pt x="0" y="3"/>
                    </a:lnTo>
                    <a:lnTo>
                      <a:pt x="81" y="0"/>
                    </a:lnTo>
                    <a:close/>
                  </a:path>
                </a:pathLst>
              </a:custGeom>
              <a:solidFill>
                <a:srgbClr val="F1C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64"/>
              <p:cNvSpPr/>
              <p:nvPr/>
            </p:nvSpPr>
            <p:spPr bwMode="auto">
              <a:xfrm>
                <a:off x="-3344863" y="8318500"/>
                <a:ext cx="160338" cy="2295525"/>
              </a:xfrm>
              <a:custGeom>
                <a:avLst/>
                <a:gdLst>
                  <a:gd name="T0" fmla="*/ 0 w 101"/>
                  <a:gd name="T1" fmla="*/ 2 h 1446"/>
                  <a:gd name="T2" fmla="*/ 40 w 101"/>
                  <a:gd name="T3" fmla="*/ 0 h 1446"/>
                  <a:gd name="T4" fmla="*/ 101 w 101"/>
                  <a:gd name="T5" fmla="*/ 1445 h 1446"/>
                  <a:gd name="T6" fmla="*/ 60 w 101"/>
                  <a:gd name="T7" fmla="*/ 1446 h 1446"/>
                  <a:gd name="T8" fmla="*/ 0 w 101"/>
                  <a:gd name="T9" fmla="*/ 2 h 1446"/>
                </a:gdLst>
                <a:ahLst/>
                <a:cxnLst>
                  <a:cxn ang="0">
                    <a:pos x="T0" y="T1"/>
                  </a:cxn>
                  <a:cxn ang="0">
                    <a:pos x="T2" y="T3"/>
                  </a:cxn>
                  <a:cxn ang="0">
                    <a:pos x="T4" y="T5"/>
                  </a:cxn>
                  <a:cxn ang="0">
                    <a:pos x="T6" y="T7"/>
                  </a:cxn>
                  <a:cxn ang="0">
                    <a:pos x="T8" y="T9"/>
                  </a:cxn>
                </a:cxnLst>
                <a:rect l="0" t="0" r="r" b="b"/>
                <a:pathLst>
                  <a:path w="101" h="1446">
                    <a:moveTo>
                      <a:pt x="0" y="2"/>
                    </a:moveTo>
                    <a:lnTo>
                      <a:pt x="40" y="0"/>
                    </a:lnTo>
                    <a:lnTo>
                      <a:pt x="101" y="1445"/>
                    </a:lnTo>
                    <a:lnTo>
                      <a:pt x="60" y="1446"/>
                    </a:lnTo>
                    <a:lnTo>
                      <a:pt x="0" y="2"/>
                    </a:lnTo>
                    <a:close/>
                  </a:path>
                </a:pathLst>
              </a:custGeom>
              <a:solidFill>
                <a:srgbClr val="E49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65"/>
              <p:cNvSpPr/>
              <p:nvPr/>
            </p:nvSpPr>
            <p:spPr bwMode="auto">
              <a:xfrm>
                <a:off x="-3249613" y="10609263"/>
                <a:ext cx="127000" cy="193675"/>
              </a:xfrm>
              <a:custGeom>
                <a:avLst/>
                <a:gdLst>
                  <a:gd name="T0" fmla="*/ 24 w 80"/>
                  <a:gd name="T1" fmla="*/ 83 h 122"/>
                  <a:gd name="T2" fmla="*/ 0 w 80"/>
                  <a:gd name="T3" fmla="*/ 3 h 122"/>
                  <a:gd name="T4" fmla="*/ 80 w 80"/>
                  <a:gd name="T5" fmla="*/ 0 h 122"/>
                  <a:gd name="T6" fmla="*/ 64 w 80"/>
                  <a:gd name="T7" fmla="*/ 81 h 122"/>
                  <a:gd name="T8" fmla="*/ 56 w 80"/>
                  <a:gd name="T9" fmla="*/ 122 h 122"/>
                  <a:gd name="T10" fmla="*/ 36 w 80"/>
                  <a:gd name="T11" fmla="*/ 122 h 122"/>
                  <a:gd name="T12" fmla="*/ 24 w 80"/>
                  <a:gd name="T13" fmla="*/ 83 h 122"/>
                </a:gdLst>
                <a:ahLst/>
                <a:cxnLst>
                  <a:cxn ang="0">
                    <a:pos x="T0" y="T1"/>
                  </a:cxn>
                  <a:cxn ang="0">
                    <a:pos x="T2" y="T3"/>
                  </a:cxn>
                  <a:cxn ang="0">
                    <a:pos x="T4" y="T5"/>
                  </a:cxn>
                  <a:cxn ang="0">
                    <a:pos x="T6" y="T7"/>
                  </a:cxn>
                  <a:cxn ang="0">
                    <a:pos x="T8" y="T9"/>
                  </a:cxn>
                  <a:cxn ang="0">
                    <a:pos x="T10" y="T11"/>
                  </a:cxn>
                  <a:cxn ang="0">
                    <a:pos x="T12" y="T13"/>
                  </a:cxn>
                </a:cxnLst>
                <a:rect l="0" t="0" r="r" b="b"/>
                <a:pathLst>
                  <a:path w="80" h="122">
                    <a:moveTo>
                      <a:pt x="24" y="83"/>
                    </a:moveTo>
                    <a:lnTo>
                      <a:pt x="0" y="3"/>
                    </a:lnTo>
                    <a:lnTo>
                      <a:pt x="80" y="0"/>
                    </a:lnTo>
                    <a:lnTo>
                      <a:pt x="64" y="81"/>
                    </a:lnTo>
                    <a:lnTo>
                      <a:pt x="56" y="122"/>
                    </a:lnTo>
                    <a:lnTo>
                      <a:pt x="36" y="122"/>
                    </a:lnTo>
                    <a:lnTo>
                      <a:pt x="24" y="83"/>
                    </a:lnTo>
                    <a:close/>
                  </a:path>
                </a:pathLst>
              </a:custGeom>
              <a:solidFill>
                <a:srgbClr val="FBD1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66"/>
              <p:cNvSpPr/>
              <p:nvPr/>
            </p:nvSpPr>
            <p:spPr bwMode="auto">
              <a:xfrm>
                <a:off x="-3192463" y="10802938"/>
                <a:ext cx="31750" cy="63500"/>
              </a:xfrm>
              <a:custGeom>
                <a:avLst/>
                <a:gdLst>
                  <a:gd name="T0" fmla="*/ 0 w 20"/>
                  <a:gd name="T1" fmla="*/ 0 h 40"/>
                  <a:gd name="T2" fmla="*/ 20 w 20"/>
                  <a:gd name="T3" fmla="*/ 0 h 40"/>
                  <a:gd name="T4" fmla="*/ 11 w 20"/>
                  <a:gd name="T5" fmla="*/ 40 h 40"/>
                  <a:gd name="T6" fmla="*/ 0 w 20"/>
                  <a:gd name="T7" fmla="*/ 0 h 40"/>
                </a:gdLst>
                <a:ahLst/>
                <a:cxnLst>
                  <a:cxn ang="0">
                    <a:pos x="T0" y="T1"/>
                  </a:cxn>
                  <a:cxn ang="0">
                    <a:pos x="T2" y="T3"/>
                  </a:cxn>
                  <a:cxn ang="0">
                    <a:pos x="T4" y="T5"/>
                  </a:cxn>
                  <a:cxn ang="0">
                    <a:pos x="T6" y="T7"/>
                  </a:cxn>
                </a:cxnLst>
                <a:rect l="0" t="0" r="r" b="b"/>
                <a:pathLst>
                  <a:path w="20" h="40">
                    <a:moveTo>
                      <a:pt x="0" y="0"/>
                    </a:moveTo>
                    <a:lnTo>
                      <a:pt x="20" y="0"/>
                    </a:lnTo>
                    <a:lnTo>
                      <a:pt x="11" y="40"/>
                    </a:lnTo>
                    <a:lnTo>
                      <a:pt x="0"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7"/>
              <p:cNvSpPr/>
              <p:nvPr/>
            </p:nvSpPr>
            <p:spPr bwMode="auto">
              <a:xfrm>
                <a:off x="-3352800" y="8124825"/>
                <a:ext cx="136525" cy="196850"/>
              </a:xfrm>
              <a:custGeom>
                <a:avLst/>
                <a:gdLst>
                  <a:gd name="T0" fmla="*/ 5 w 86"/>
                  <a:gd name="T1" fmla="*/ 124 h 124"/>
                  <a:gd name="T2" fmla="*/ 86 w 86"/>
                  <a:gd name="T3" fmla="*/ 121 h 124"/>
                  <a:gd name="T4" fmla="*/ 81 w 86"/>
                  <a:gd name="T5" fmla="*/ 0 h 124"/>
                  <a:gd name="T6" fmla="*/ 0 w 86"/>
                  <a:gd name="T7" fmla="*/ 4 h 124"/>
                  <a:gd name="T8" fmla="*/ 5 w 86"/>
                  <a:gd name="T9" fmla="*/ 124 h 124"/>
                </a:gdLst>
                <a:ahLst/>
                <a:cxnLst>
                  <a:cxn ang="0">
                    <a:pos x="T0" y="T1"/>
                  </a:cxn>
                  <a:cxn ang="0">
                    <a:pos x="T2" y="T3"/>
                  </a:cxn>
                  <a:cxn ang="0">
                    <a:pos x="T4" y="T5"/>
                  </a:cxn>
                  <a:cxn ang="0">
                    <a:pos x="T6" y="T7"/>
                  </a:cxn>
                  <a:cxn ang="0">
                    <a:pos x="T8" y="T9"/>
                  </a:cxn>
                </a:cxnLst>
                <a:rect l="0" t="0" r="r" b="b"/>
                <a:pathLst>
                  <a:path w="86" h="124">
                    <a:moveTo>
                      <a:pt x="5" y="124"/>
                    </a:moveTo>
                    <a:lnTo>
                      <a:pt x="86" y="121"/>
                    </a:lnTo>
                    <a:lnTo>
                      <a:pt x="81" y="0"/>
                    </a:lnTo>
                    <a:lnTo>
                      <a:pt x="0" y="4"/>
                    </a:lnTo>
                    <a:lnTo>
                      <a:pt x="5" y="124"/>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8"/>
              <p:cNvSpPr/>
              <p:nvPr/>
            </p:nvSpPr>
            <p:spPr bwMode="auto">
              <a:xfrm>
                <a:off x="-3355975" y="8061325"/>
                <a:ext cx="131763" cy="69850"/>
              </a:xfrm>
              <a:custGeom>
                <a:avLst/>
                <a:gdLst>
                  <a:gd name="T0" fmla="*/ 83 w 83"/>
                  <a:gd name="T1" fmla="*/ 40 h 44"/>
                  <a:gd name="T2" fmla="*/ 2 w 83"/>
                  <a:gd name="T3" fmla="*/ 44 h 44"/>
                  <a:gd name="T4" fmla="*/ 0 w 83"/>
                  <a:gd name="T5" fmla="*/ 3 h 44"/>
                  <a:gd name="T6" fmla="*/ 81 w 83"/>
                  <a:gd name="T7" fmla="*/ 0 h 44"/>
                  <a:gd name="T8" fmla="*/ 83 w 83"/>
                  <a:gd name="T9" fmla="*/ 40 h 44"/>
                </a:gdLst>
                <a:ahLst/>
                <a:cxnLst>
                  <a:cxn ang="0">
                    <a:pos x="T0" y="T1"/>
                  </a:cxn>
                  <a:cxn ang="0">
                    <a:pos x="T2" y="T3"/>
                  </a:cxn>
                  <a:cxn ang="0">
                    <a:pos x="T4" y="T5"/>
                  </a:cxn>
                  <a:cxn ang="0">
                    <a:pos x="T6" y="T7"/>
                  </a:cxn>
                  <a:cxn ang="0">
                    <a:pos x="T8" y="T9"/>
                  </a:cxn>
                </a:cxnLst>
                <a:rect l="0" t="0" r="r" b="b"/>
                <a:pathLst>
                  <a:path w="83" h="44">
                    <a:moveTo>
                      <a:pt x="83" y="40"/>
                    </a:moveTo>
                    <a:lnTo>
                      <a:pt x="2" y="44"/>
                    </a:lnTo>
                    <a:lnTo>
                      <a:pt x="0" y="3"/>
                    </a:lnTo>
                    <a:lnTo>
                      <a:pt x="81" y="0"/>
                    </a:lnTo>
                    <a:lnTo>
                      <a:pt x="83" y="40"/>
                    </a:lnTo>
                    <a:close/>
                  </a:path>
                </a:pathLst>
              </a:custGeom>
              <a:solidFill>
                <a:srgbClr val="ED9D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9"/>
              <p:cNvSpPr/>
              <p:nvPr/>
            </p:nvSpPr>
            <p:spPr bwMode="auto">
              <a:xfrm>
                <a:off x="-2411413" y="8139113"/>
                <a:ext cx="73025" cy="131763"/>
              </a:xfrm>
              <a:custGeom>
                <a:avLst/>
                <a:gdLst>
                  <a:gd name="T0" fmla="*/ 46 w 46"/>
                  <a:gd name="T1" fmla="*/ 3 h 83"/>
                  <a:gd name="T2" fmla="*/ 41 w 46"/>
                  <a:gd name="T3" fmla="*/ 83 h 83"/>
                  <a:gd name="T4" fmla="*/ 0 w 46"/>
                  <a:gd name="T5" fmla="*/ 81 h 83"/>
                  <a:gd name="T6" fmla="*/ 5 w 46"/>
                  <a:gd name="T7" fmla="*/ 0 h 83"/>
                  <a:gd name="T8" fmla="*/ 46 w 46"/>
                  <a:gd name="T9" fmla="*/ 3 h 83"/>
                </a:gdLst>
                <a:ahLst/>
                <a:cxnLst>
                  <a:cxn ang="0">
                    <a:pos x="T0" y="T1"/>
                  </a:cxn>
                  <a:cxn ang="0">
                    <a:pos x="T2" y="T3"/>
                  </a:cxn>
                  <a:cxn ang="0">
                    <a:pos x="T4" y="T5"/>
                  </a:cxn>
                  <a:cxn ang="0">
                    <a:pos x="T6" y="T7"/>
                  </a:cxn>
                  <a:cxn ang="0">
                    <a:pos x="T8" y="T9"/>
                  </a:cxn>
                </a:cxnLst>
                <a:rect l="0" t="0" r="r" b="b"/>
                <a:pathLst>
                  <a:path w="46" h="83">
                    <a:moveTo>
                      <a:pt x="46" y="3"/>
                    </a:moveTo>
                    <a:lnTo>
                      <a:pt x="41" y="83"/>
                    </a:lnTo>
                    <a:lnTo>
                      <a:pt x="0" y="81"/>
                    </a:lnTo>
                    <a:lnTo>
                      <a:pt x="5" y="0"/>
                    </a:lnTo>
                    <a:lnTo>
                      <a:pt x="46" y="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70"/>
              <p:cNvSpPr/>
              <p:nvPr/>
            </p:nvSpPr>
            <p:spPr bwMode="auto">
              <a:xfrm>
                <a:off x="-2589213" y="8453438"/>
                <a:ext cx="261938" cy="2251075"/>
              </a:xfrm>
              <a:custGeom>
                <a:avLst/>
                <a:gdLst>
                  <a:gd name="T0" fmla="*/ 165 w 165"/>
                  <a:gd name="T1" fmla="*/ 4 h 1418"/>
                  <a:gd name="T2" fmla="*/ 79 w 165"/>
                  <a:gd name="T3" fmla="*/ 1418 h 1418"/>
                  <a:gd name="T4" fmla="*/ 0 w 165"/>
                  <a:gd name="T5" fmla="*/ 1414 h 1418"/>
                  <a:gd name="T6" fmla="*/ 85 w 165"/>
                  <a:gd name="T7" fmla="*/ 0 h 1418"/>
                  <a:gd name="T8" fmla="*/ 165 w 165"/>
                  <a:gd name="T9" fmla="*/ 4 h 1418"/>
                </a:gdLst>
                <a:ahLst/>
                <a:cxnLst>
                  <a:cxn ang="0">
                    <a:pos x="T0" y="T1"/>
                  </a:cxn>
                  <a:cxn ang="0">
                    <a:pos x="T2" y="T3"/>
                  </a:cxn>
                  <a:cxn ang="0">
                    <a:pos x="T4" y="T5"/>
                  </a:cxn>
                  <a:cxn ang="0">
                    <a:pos x="T6" y="T7"/>
                  </a:cxn>
                  <a:cxn ang="0">
                    <a:pos x="T8" y="T9"/>
                  </a:cxn>
                </a:cxnLst>
                <a:rect l="0" t="0" r="r" b="b"/>
                <a:pathLst>
                  <a:path w="165" h="1418">
                    <a:moveTo>
                      <a:pt x="165" y="4"/>
                    </a:moveTo>
                    <a:lnTo>
                      <a:pt x="79" y="1418"/>
                    </a:lnTo>
                    <a:lnTo>
                      <a:pt x="0" y="1414"/>
                    </a:lnTo>
                    <a:lnTo>
                      <a:pt x="85" y="0"/>
                    </a:lnTo>
                    <a:lnTo>
                      <a:pt x="165" y="4"/>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71"/>
              <p:cNvSpPr/>
              <p:nvPr/>
            </p:nvSpPr>
            <p:spPr bwMode="auto">
              <a:xfrm>
                <a:off x="-2589213" y="8453438"/>
                <a:ext cx="200025" cy="2247900"/>
              </a:xfrm>
              <a:custGeom>
                <a:avLst/>
                <a:gdLst>
                  <a:gd name="T0" fmla="*/ 85 w 126"/>
                  <a:gd name="T1" fmla="*/ 0 h 1416"/>
                  <a:gd name="T2" fmla="*/ 126 w 126"/>
                  <a:gd name="T3" fmla="*/ 2 h 1416"/>
                  <a:gd name="T4" fmla="*/ 40 w 126"/>
                  <a:gd name="T5" fmla="*/ 1416 h 1416"/>
                  <a:gd name="T6" fmla="*/ 0 w 126"/>
                  <a:gd name="T7" fmla="*/ 1414 h 1416"/>
                  <a:gd name="T8" fmla="*/ 85 w 126"/>
                  <a:gd name="T9" fmla="*/ 0 h 1416"/>
                </a:gdLst>
                <a:ahLst/>
                <a:cxnLst>
                  <a:cxn ang="0">
                    <a:pos x="T0" y="T1"/>
                  </a:cxn>
                  <a:cxn ang="0">
                    <a:pos x="T2" y="T3"/>
                  </a:cxn>
                  <a:cxn ang="0">
                    <a:pos x="T4" y="T5"/>
                  </a:cxn>
                  <a:cxn ang="0">
                    <a:pos x="T6" y="T7"/>
                  </a:cxn>
                  <a:cxn ang="0">
                    <a:pos x="T8" y="T9"/>
                  </a:cxn>
                </a:cxnLst>
                <a:rect l="0" t="0" r="r" b="b"/>
                <a:pathLst>
                  <a:path w="126" h="1416">
                    <a:moveTo>
                      <a:pt x="85" y="0"/>
                    </a:moveTo>
                    <a:lnTo>
                      <a:pt x="126" y="2"/>
                    </a:lnTo>
                    <a:lnTo>
                      <a:pt x="40" y="1416"/>
                    </a:lnTo>
                    <a:lnTo>
                      <a:pt x="0" y="1414"/>
                    </a:lnTo>
                    <a:lnTo>
                      <a:pt x="85" y="0"/>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72"/>
              <p:cNvSpPr/>
              <p:nvPr/>
            </p:nvSpPr>
            <p:spPr bwMode="auto">
              <a:xfrm>
                <a:off x="-2589213" y="10698163"/>
                <a:ext cx="125413" cy="195263"/>
              </a:xfrm>
              <a:custGeom>
                <a:avLst/>
                <a:gdLst>
                  <a:gd name="T0" fmla="*/ 15 w 79"/>
                  <a:gd name="T1" fmla="*/ 81 h 123"/>
                  <a:gd name="T2" fmla="*/ 0 w 79"/>
                  <a:gd name="T3" fmla="*/ 0 h 123"/>
                  <a:gd name="T4" fmla="*/ 79 w 79"/>
                  <a:gd name="T5" fmla="*/ 4 h 123"/>
                  <a:gd name="T6" fmla="*/ 54 w 79"/>
                  <a:gd name="T7" fmla="*/ 83 h 123"/>
                  <a:gd name="T8" fmla="*/ 42 w 79"/>
                  <a:gd name="T9" fmla="*/ 123 h 123"/>
                  <a:gd name="T10" fmla="*/ 23 w 79"/>
                  <a:gd name="T11" fmla="*/ 121 h 123"/>
                  <a:gd name="T12" fmla="*/ 15 w 79"/>
                  <a:gd name="T13" fmla="*/ 81 h 123"/>
                </a:gdLst>
                <a:ahLst/>
                <a:cxnLst>
                  <a:cxn ang="0">
                    <a:pos x="T0" y="T1"/>
                  </a:cxn>
                  <a:cxn ang="0">
                    <a:pos x="T2" y="T3"/>
                  </a:cxn>
                  <a:cxn ang="0">
                    <a:pos x="T4" y="T5"/>
                  </a:cxn>
                  <a:cxn ang="0">
                    <a:pos x="T6" y="T7"/>
                  </a:cxn>
                  <a:cxn ang="0">
                    <a:pos x="T8" y="T9"/>
                  </a:cxn>
                  <a:cxn ang="0">
                    <a:pos x="T10" y="T11"/>
                  </a:cxn>
                  <a:cxn ang="0">
                    <a:pos x="T12" y="T13"/>
                  </a:cxn>
                </a:cxnLst>
                <a:rect l="0" t="0" r="r" b="b"/>
                <a:pathLst>
                  <a:path w="79" h="123">
                    <a:moveTo>
                      <a:pt x="15" y="81"/>
                    </a:moveTo>
                    <a:lnTo>
                      <a:pt x="0" y="0"/>
                    </a:lnTo>
                    <a:lnTo>
                      <a:pt x="79" y="4"/>
                    </a:lnTo>
                    <a:lnTo>
                      <a:pt x="54" y="83"/>
                    </a:lnTo>
                    <a:lnTo>
                      <a:pt x="42" y="123"/>
                    </a:lnTo>
                    <a:lnTo>
                      <a:pt x="23" y="121"/>
                    </a:lnTo>
                    <a:lnTo>
                      <a:pt x="15" y="81"/>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73"/>
              <p:cNvSpPr/>
              <p:nvPr/>
            </p:nvSpPr>
            <p:spPr bwMode="auto">
              <a:xfrm>
                <a:off x="-2552700" y="10890250"/>
                <a:ext cx="30163" cy="65088"/>
              </a:xfrm>
              <a:custGeom>
                <a:avLst/>
                <a:gdLst>
                  <a:gd name="T0" fmla="*/ 0 w 19"/>
                  <a:gd name="T1" fmla="*/ 0 h 41"/>
                  <a:gd name="T2" fmla="*/ 19 w 19"/>
                  <a:gd name="T3" fmla="*/ 2 h 41"/>
                  <a:gd name="T4" fmla="*/ 7 w 19"/>
                  <a:gd name="T5" fmla="*/ 41 h 41"/>
                  <a:gd name="T6" fmla="*/ 0 w 19"/>
                  <a:gd name="T7" fmla="*/ 0 h 41"/>
                </a:gdLst>
                <a:ahLst/>
                <a:cxnLst>
                  <a:cxn ang="0">
                    <a:pos x="T0" y="T1"/>
                  </a:cxn>
                  <a:cxn ang="0">
                    <a:pos x="T2" y="T3"/>
                  </a:cxn>
                  <a:cxn ang="0">
                    <a:pos x="T4" y="T5"/>
                  </a:cxn>
                  <a:cxn ang="0">
                    <a:pos x="T6" y="T7"/>
                  </a:cxn>
                </a:cxnLst>
                <a:rect l="0" t="0" r="r" b="b"/>
                <a:pathLst>
                  <a:path w="19" h="41">
                    <a:moveTo>
                      <a:pt x="0" y="0"/>
                    </a:moveTo>
                    <a:lnTo>
                      <a:pt x="19" y="2"/>
                    </a:lnTo>
                    <a:lnTo>
                      <a:pt x="7" y="41"/>
                    </a:lnTo>
                    <a:lnTo>
                      <a:pt x="0"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74"/>
              <p:cNvSpPr/>
              <p:nvPr/>
            </p:nvSpPr>
            <p:spPr bwMode="auto">
              <a:xfrm>
                <a:off x="-2454275" y="8261350"/>
                <a:ext cx="138113" cy="198438"/>
              </a:xfrm>
              <a:custGeom>
                <a:avLst/>
                <a:gdLst>
                  <a:gd name="T0" fmla="*/ 0 w 87"/>
                  <a:gd name="T1" fmla="*/ 121 h 125"/>
                  <a:gd name="T2" fmla="*/ 80 w 87"/>
                  <a:gd name="T3" fmla="*/ 125 h 125"/>
                  <a:gd name="T4" fmla="*/ 87 w 87"/>
                  <a:gd name="T5" fmla="*/ 5 h 125"/>
                  <a:gd name="T6" fmla="*/ 7 w 87"/>
                  <a:gd name="T7" fmla="*/ 0 h 125"/>
                  <a:gd name="T8" fmla="*/ 0 w 87"/>
                  <a:gd name="T9" fmla="*/ 121 h 125"/>
                </a:gdLst>
                <a:ahLst/>
                <a:cxnLst>
                  <a:cxn ang="0">
                    <a:pos x="T0" y="T1"/>
                  </a:cxn>
                  <a:cxn ang="0">
                    <a:pos x="T2" y="T3"/>
                  </a:cxn>
                  <a:cxn ang="0">
                    <a:pos x="T4" y="T5"/>
                  </a:cxn>
                  <a:cxn ang="0">
                    <a:pos x="T6" y="T7"/>
                  </a:cxn>
                  <a:cxn ang="0">
                    <a:pos x="T8" y="T9"/>
                  </a:cxn>
                </a:cxnLst>
                <a:rect l="0" t="0" r="r" b="b"/>
                <a:pathLst>
                  <a:path w="87" h="125">
                    <a:moveTo>
                      <a:pt x="0" y="121"/>
                    </a:moveTo>
                    <a:lnTo>
                      <a:pt x="80" y="125"/>
                    </a:lnTo>
                    <a:lnTo>
                      <a:pt x="87" y="5"/>
                    </a:lnTo>
                    <a:lnTo>
                      <a:pt x="7" y="0"/>
                    </a:lnTo>
                    <a:lnTo>
                      <a:pt x="0" y="121"/>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5"/>
              <p:cNvSpPr/>
              <p:nvPr/>
            </p:nvSpPr>
            <p:spPr bwMode="auto">
              <a:xfrm>
                <a:off x="-2443163" y="8197850"/>
                <a:ext cx="131763" cy="71438"/>
              </a:xfrm>
              <a:custGeom>
                <a:avLst/>
                <a:gdLst>
                  <a:gd name="T0" fmla="*/ 80 w 83"/>
                  <a:gd name="T1" fmla="*/ 45 h 45"/>
                  <a:gd name="T2" fmla="*/ 0 w 83"/>
                  <a:gd name="T3" fmla="*/ 40 h 45"/>
                  <a:gd name="T4" fmla="*/ 3 w 83"/>
                  <a:gd name="T5" fmla="*/ 0 h 45"/>
                  <a:gd name="T6" fmla="*/ 83 w 83"/>
                  <a:gd name="T7" fmla="*/ 5 h 45"/>
                  <a:gd name="T8" fmla="*/ 80 w 83"/>
                  <a:gd name="T9" fmla="*/ 45 h 45"/>
                </a:gdLst>
                <a:ahLst/>
                <a:cxnLst>
                  <a:cxn ang="0">
                    <a:pos x="T0" y="T1"/>
                  </a:cxn>
                  <a:cxn ang="0">
                    <a:pos x="T2" y="T3"/>
                  </a:cxn>
                  <a:cxn ang="0">
                    <a:pos x="T4" y="T5"/>
                  </a:cxn>
                  <a:cxn ang="0">
                    <a:pos x="T6" y="T7"/>
                  </a:cxn>
                  <a:cxn ang="0">
                    <a:pos x="T8" y="T9"/>
                  </a:cxn>
                </a:cxnLst>
                <a:rect l="0" t="0" r="r" b="b"/>
                <a:pathLst>
                  <a:path w="83" h="45">
                    <a:moveTo>
                      <a:pt x="80" y="45"/>
                    </a:moveTo>
                    <a:lnTo>
                      <a:pt x="0" y="40"/>
                    </a:lnTo>
                    <a:lnTo>
                      <a:pt x="3" y="0"/>
                    </a:lnTo>
                    <a:lnTo>
                      <a:pt x="83" y="5"/>
                    </a:lnTo>
                    <a:lnTo>
                      <a:pt x="80" y="45"/>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6"/>
              <p:cNvSpPr/>
              <p:nvPr/>
            </p:nvSpPr>
            <p:spPr bwMode="auto">
              <a:xfrm>
                <a:off x="-2324100" y="8240713"/>
                <a:ext cx="42863" cy="174625"/>
              </a:xfrm>
              <a:custGeom>
                <a:avLst/>
                <a:gdLst>
                  <a:gd name="T0" fmla="*/ 27 w 27"/>
                  <a:gd name="T1" fmla="*/ 0 h 110"/>
                  <a:gd name="T2" fmla="*/ 20 w 27"/>
                  <a:gd name="T3" fmla="*/ 110 h 110"/>
                  <a:gd name="T4" fmla="*/ 0 w 27"/>
                  <a:gd name="T5" fmla="*/ 108 h 110"/>
                  <a:gd name="T6" fmla="*/ 7 w 27"/>
                  <a:gd name="T7" fmla="*/ 0 h 110"/>
                  <a:gd name="T8" fmla="*/ 27 w 27"/>
                  <a:gd name="T9" fmla="*/ 0 h 110"/>
                </a:gdLst>
                <a:ahLst/>
                <a:cxnLst>
                  <a:cxn ang="0">
                    <a:pos x="T0" y="T1"/>
                  </a:cxn>
                  <a:cxn ang="0">
                    <a:pos x="T2" y="T3"/>
                  </a:cxn>
                  <a:cxn ang="0">
                    <a:pos x="T4" y="T5"/>
                  </a:cxn>
                  <a:cxn ang="0">
                    <a:pos x="T6" y="T7"/>
                  </a:cxn>
                  <a:cxn ang="0">
                    <a:pos x="T8" y="T9"/>
                  </a:cxn>
                </a:cxnLst>
                <a:rect l="0" t="0" r="r" b="b"/>
                <a:pathLst>
                  <a:path w="27" h="110">
                    <a:moveTo>
                      <a:pt x="27" y="0"/>
                    </a:moveTo>
                    <a:lnTo>
                      <a:pt x="20" y="110"/>
                    </a:lnTo>
                    <a:lnTo>
                      <a:pt x="0" y="108"/>
                    </a:lnTo>
                    <a:lnTo>
                      <a:pt x="7" y="0"/>
                    </a:lnTo>
                    <a:lnTo>
                      <a:pt x="27" y="0"/>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7"/>
              <p:cNvSpPr/>
              <p:nvPr/>
            </p:nvSpPr>
            <p:spPr bwMode="auto">
              <a:xfrm>
                <a:off x="-2338388" y="8275638"/>
                <a:ext cx="87313" cy="906463"/>
              </a:xfrm>
              <a:custGeom>
                <a:avLst/>
                <a:gdLst>
                  <a:gd name="T0" fmla="*/ 55 w 55"/>
                  <a:gd name="T1" fmla="*/ 0 h 571"/>
                  <a:gd name="T2" fmla="*/ 20 w 55"/>
                  <a:gd name="T3" fmla="*/ 571 h 571"/>
                  <a:gd name="T4" fmla="*/ 0 w 55"/>
                  <a:gd name="T5" fmla="*/ 570 h 571"/>
                  <a:gd name="T6" fmla="*/ 34 w 55"/>
                  <a:gd name="T7" fmla="*/ 0 h 571"/>
                  <a:gd name="T8" fmla="*/ 55 w 55"/>
                  <a:gd name="T9" fmla="*/ 0 h 571"/>
                </a:gdLst>
                <a:ahLst/>
                <a:cxnLst>
                  <a:cxn ang="0">
                    <a:pos x="T0" y="T1"/>
                  </a:cxn>
                  <a:cxn ang="0">
                    <a:pos x="T2" y="T3"/>
                  </a:cxn>
                  <a:cxn ang="0">
                    <a:pos x="T4" y="T5"/>
                  </a:cxn>
                  <a:cxn ang="0">
                    <a:pos x="T6" y="T7"/>
                  </a:cxn>
                  <a:cxn ang="0">
                    <a:pos x="T8" y="T9"/>
                  </a:cxn>
                </a:cxnLst>
                <a:rect l="0" t="0" r="r" b="b"/>
                <a:pathLst>
                  <a:path w="55" h="571">
                    <a:moveTo>
                      <a:pt x="55" y="0"/>
                    </a:moveTo>
                    <a:lnTo>
                      <a:pt x="20" y="571"/>
                    </a:lnTo>
                    <a:lnTo>
                      <a:pt x="0" y="570"/>
                    </a:lnTo>
                    <a:lnTo>
                      <a:pt x="34" y="0"/>
                    </a:lnTo>
                    <a:lnTo>
                      <a:pt x="55" y="0"/>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Rectangle 78"/>
              <p:cNvSpPr>
                <a:spLocks noChangeArrowheads="1"/>
              </p:cNvSpPr>
              <p:nvPr/>
            </p:nvSpPr>
            <p:spPr bwMode="auto">
              <a:xfrm>
                <a:off x="-3109913" y="8278813"/>
                <a:ext cx="400050" cy="2039938"/>
              </a:xfrm>
              <a:prstGeom prst="rect">
                <a:avLst/>
              </a:prstGeom>
              <a:solidFill>
                <a:srgbClr val="F1C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7" name="Rectangle 79"/>
              <p:cNvSpPr>
                <a:spLocks noChangeArrowheads="1"/>
              </p:cNvSpPr>
              <p:nvPr/>
            </p:nvSpPr>
            <p:spPr bwMode="auto">
              <a:xfrm>
                <a:off x="-2730500" y="8278813"/>
                <a:ext cx="25400" cy="2039938"/>
              </a:xfrm>
              <a:prstGeom prst="rect">
                <a:avLst/>
              </a:prstGeom>
              <a:solidFill>
                <a:srgbClr val="E493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 name="Oval 80"/>
              <p:cNvSpPr>
                <a:spLocks noChangeArrowheads="1"/>
              </p:cNvSpPr>
              <p:nvPr/>
            </p:nvSpPr>
            <p:spPr bwMode="auto">
              <a:xfrm>
                <a:off x="-2946400" y="8369300"/>
                <a:ext cx="77788" cy="77788"/>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Rectangle 81"/>
              <p:cNvSpPr>
                <a:spLocks noChangeArrowheads="1"/>
              </p:cNvSpPr>
              <p:nvPr/>
            </p:nvSpPr>
            <p:spPr bwMode="auto">
              <a:xfrm>
                <a:off x="-3090863" y="8288338"/>
                <a:ext cx="3175" cy="20208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 name="Rectangle 82"/>
              <p:cNvSpPr>
                <a:spLocks noChangeArrowheads="1"/>
              </p:cNvSpPr>
              <p:nvPr/>
            </p:nvSpPr>
            <p:spPr bwMode="auto">
              <a:xfrm>
                <a:off x="-3109913" y="1030605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 name="Rectangle 83"/>
              <p:cNvSpPr>
                <a:spLocks noChangeArrowheads="1"/>
              </p:cNvSpPr>
              <p:nvPr/>
            </p:nvSpPr>
            <p:spPr bwMode="auto">
              <a:xfrm>
                <a:off x="-3109913" y="1026636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2" name="Rectangle 84"/>
              <p:cNvSpPr>
                <a:spLocks noChangeArrowheads="1"/>
              </p:cNvSpPr>
              <p:nvPr/>
            </p:nvSpPr>
            <p:spPr bwMode="auto">
              <a:xfrm>
                <a:off x="-3109913" y="1022508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3" name="Rectangle 85"/>
              <p:cNvSpPr>
                <a:spLocks noChangeArrowheads="1"/>
              </p:cNvSpPr>
              <p:nvPr/>
            </p:nvSpPr>
            <p:spPr bwMode="auto">
              <a:xfrm>
                <a:off x="-3109913" y="1018540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86"/>
              <p:cNvSpPr>
                <a:spLocks noChangeArrowheads="1"/>
              </p:cNvSpPr>
              <p:nvPr/>
            </p:nvSpPr>
            <p:spPr bwMode="auto">
              <a:xfrm>
                <a:off x="-3109913" y="101441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87"/>
              <p:cNvSpPr>
                <a:spLocks noChangeArrowheads="1"/>
              </p:cNvSpPr>
              <p:nvPr/>
            </p:nvSpPr>
            <p:spPr bwMode="auto">
              <a:xfrm>
                <a:off x="-3109913" y="10104438"/>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88"/>
              <p:cNvSpPr>
                <a:spLocks noChangeArrowheads="1"/>
              </p:cNvSpPr>
              <p:nvPr/>
            </p:nvSpPr>
            <p:spPr bwMode="auto">
              <a:xfrm>
                <a:off x="-3109913" y="1006475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7" name="Rectangle 89"/>
              <p:cNvSpPr>
                <a:spLocks noChangeArrowheads="1"/>
              </p:cNvSpPr>
              <p:nvPr/>
            </p:nvSpPr>
            <p:spPr bwMode="auto">
              <a:xfrm>
                <a:off x="-3109913" y="1002347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8" name="Rectangle 90"/>
              <p:cNvSpPr>
                <a:spLocks noChangeArrowheads="1"/>
              </p:cNvSpPr>
              <p:nvPr/>
            </p:nvSpPr>
            <p:spPr bwMode="auto">
              <a:xfrm>
                <a:off x="-3109913" y="998220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Rectangle 91"/>
              <p:cNvSpPr>
                <a:spLocks noChangeArrowheads="1"/>
              </p:cNvSpPr>
              <p:nvPr/>
            </p:nvSpPr>
            <p:spPr bwMode="auto">
              <a:xfrm>
                <a:off x="-3109913" y="994251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0" name="Rectangle 92"/>
              <p:cNvSpPr>
                <a:spLocks noChangeArrowheads="1"/>
              </p:cNvSpPr>
              <p:nvPr/>
            </p:nvSpPr>
            <p:spPr bwMode="auto">
              <a:xfrm>
                <a:off x="-3109913" y="990123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1" name="Rectangle 93"/>
              <p:cNvSpPr>
                <a:spLocks noChangeArrowheads="1"/>
              </p:cNvSpPr>
              <p:nvPr/>
            </p:nvSpPr>
            <p:spPr bwMode="auto">
              <a:xfrm>
                <a:off x="-3109913" y="98615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2" name="Rectangle 94"/>
              <p:cNvSpPr>
                <a:spLocks noChangeArrowheads="1"/>
              </p:cNvSpPr>
              <p:nvPr/>
            </p:nvSpPr>
            <p:spPr bwMode="auto">
              <a:xfrm>
                <a:off x="-3109913" y="982186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3" name="Rectangle 95"/>
              <p:cNvSpPr>
                <a:spLocks noChangeArrowheads="1"/>
              </p:cNvSpPr>
              <p:nvPr/>
            </p:nvSpPr>
            <p:spPr bwMode="auto">
              <a:xfrm>
                <a:off x="-3109913" y="978058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96"/>
              <p:cNvSpPr>
                <a:spLocks noChangeArrowheads="1"/>
              </p:cNvSpPr>
              <p:nvPr/>
            </p:nvSpPr>
            <p:spPr bwMode="auto">
              <a:xfrm>
                <a:off x="-3109913" y="974090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5" name="Rectangle 97"/>
              <p:cNvSpPr>
                <a:spLocks noChangeArrowheads="1"/>
              </p:cNvSpPr>
              <p:nvPr/>
            </p:nvSpPr>
            <p:spPr bwMode="auto">
              <a:xfrm>
                <a:off x="-3109913" y="96996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98"/>
              <p:cNvSpPr>
                <a:spLocks noChangeArrowheads="1"/>
              </p:cNvSpPr>
              <p:nvPr/>
            </p:nvSpPr>
            <p:spPr bwMode="auto">
              <a:xfrm>
                <a:off x="-3109913" y="9659938"/>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7" name="Rectangle 99"/>
              <p:cNvSpPr>
                <a:spLocks noChangeArrowheads="1"/>
              </p:cNvSpPr>
              <p:nvPr/>
            </p:nvSpPr>
            <p:spPr bwMode="auto">
              <a:xfrm>
                <a:off x="-3109913" y="962025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8" name="Rectangle 100"/>
              <p:cNvSpPr>
                <a:spLocks noChangeArrowheads="1"/>
              </p:cNvSpPr>
              <p:nvPr/>
            </p:nvSpPr>
            <p:spPr bwMode="auto">
              <a:xfrm>
                <a:off x="-3109913" y="957897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9" name="Rectangle 101"/>
              <p:cNvSpPr>
                <a:spLocks noChangeArrowheads="1"/>
              </p:cNvSpPr>
              <p:nvPr/>
            </p:nvSpPr>
            <p:spPr bwMode="auto">
              <a:xfrm>
                <a:off x="-3109913" y="953928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0" name="Rectangle 102"/>
              <p:cNvSpPr>
                <a:spLocks noChangeArrowheads="1"/>
              </p:cNvSpPr>
              <p:nvPr/>
            </p:nvSpPr>
            <p:spPr bwMode="auto">
              <a:xfrm>
                <a:off x="-3109913" y="949801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1" name="Rectangle 103"/>
              <p:cNvSpPr>
                <a:spLocks noChangeArrowheads="1"/>
              </p:cNvSpPr>
              <p:nvPr/>
            </p:nvSpPr>
            <p:spPr bwMode="auto">
              <a:xfrm>
                <a:off x="-3109913" y="945832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2" name="Rectangle 104"/>
              <p:cNvSpPr>
                <a:spLocks noChangeArrowheads="1"/>
              </p:cNvSpPr>
              <p:nvPr/>
            </p:nvSpPr>
            <p:spPr bwMode="auto">
              <a:xfrm>
                <a:off x="-3109913" y="94170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Rectangle 105"/>
              <p:cNvSpPr>
                <a:spLocks noChangeArrowheads="1"/>
              </p:cNvSpPr>
              <p:nvPr/>
            </p:nvSpPr>
            <p:spPr bwMode="auto">
              <a:xfrm>
                <a:off x="-3109913" y="937736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Rectangle 106"/>
              <p:cNvSpPr>
                <a:spLocks noChangeArrowheads="1"/>
              </p:cNvSpPr>
              <p:nvPr/>
            </p:nvSpPr>
            <p:spPr bwMode="auto">
              <a:xfrm>
                <a:off x="-3109913" y="933767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5" name="Rectangle 107"/>
              <p:cNvSpPr>
                <a:spLocks noChangeArrowheads="1"/>
              </p:cNvSpPr>
              <p:nvPr/>
            </p:nvSpPr>
            <p:spPr bwMode="auto">
              <a:xfrm>
                <a:off x="-3109913" y="929640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6" name="Rectangle 108"/>
              <p:cNvSpPr>
                <a:spLocks noChangeArrowheads="1"/>
              </p:cNvSpPr>
              <p:nvPr/>
            </p:nvSpPr>
            <p:spPr bwMode="auto">
              <a:xfrm>
                <a:off x="-3109913" y="92551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Rectangle 109"/>
              <p:cNvSpPr>
                <a:spLocks noChangeArrowheads="1"/>
              </p:cNvSpPr>
              <p:nvPr/>
            </p:nvSpPr>
            <p:spPr bwMode="auto">
              <a:xfrm>
                <a:off x="-3109913" y="921543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Rectangle 110"/>
              <p:cNvSpPr>
                <a:spLocks noChangeArrowheads="1"/>
              </p:cNvSpPr>
              <p:nvPr/>
            </p:nvSpPr>
            <p:spPr bwMode="auto">
              <a:xfrm>
                <a:off x="-3109913" y="917416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9" name="Rectangle 111"/>
              <p:cNvSpPr>
                <a:spLocks noChangeArrowheads="1"/>
              </p:cNvSpPr>
              <p:nvPr/>
            </p:nvSpPr>
            <p:spPr bwMode="auto">
              <a:xfrm>
                <a:off x="-3109913" y="913447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0" name="Rectangle 112"/>
              <p:cNvSpPr>
                <a:spLocks noChangeArrowheads="1"/>
              </p:cNvSpPr>
              <p:nvPr/>
            </p:nvSpPr>
            <p:spPr bwMode="auto">
              <a:xfrm>
                <a:off x="-3109913" y="9094788"/>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113"/>
              <p:cNvSpPr>
                <a:spLocks noChangeArrowheads="1"/>
              </p:cNvSpPr>
              <p:nvPr/>
            </p:nvSpPr>
            <p:spPr bwMode="auto">
              <a:xfrm>
                <a:off x="-3109913" y="905351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114"/>
              <p:cNvSpPr>
                <a:spLocks noChangeArrowheads="1"/>
              </p:cNvSpPr>
              <p:nvPr/>
            </p:nvSpPr>
            <p:spPr bwMode="auto">
              <a:xfrm>
                <a:off x="-3109913" y="90138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115"/>
              <p:cNvSpPr>
                <a:spLocks noChangeArrowheads="1"/>
              </p:cNvSpPr>
              <p:nvPr/>
            </p:nvSpPr>
            <p:spPr bwMode="auto">
              <a:xfrm>
                <a:off x="-3109913" y="89725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116"/>
              <p:cNvSpPr>
                <a:spLocks noChangeArrowheads="1"/>
              </p:cNvSpPr>
              <p:nvPr/>
            </p:nvSpPr>
            <p:spPr bwMode="auto">
              <a:xfrm>
                <a:off x="-3109913" y="893286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Rectangle 117"/>
              <p:cNvSpPr>
                <a:spLocks noChangeArrowheads="1"/>
              </p:cNvSpPr>
              <p:nvPr/>
            </p:nvSpPr>
            <p:spPr bwMode="auto">
              <a:xfrm>
                <a:off x="-3109913" y="889317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Rectangle 118"/>
              <p:cNvSpPr>
                <a:spLocks noChangeArrowheads="1"/>
              </p:cNvSpPr>
              <p:nvPr/>
            </p:nvSpPr>
            <p:spPr bwMode="auto">
              <a:xfrm>
                <a:off x="-3109913" y="885190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119"/>
              <p:cNvSpPr>
                <a:spLocks noChangeArrowheads="1"/>
              </p:cNvSpPr>
              <p:nvPr/>
            </p:nvSpPr>
            <p:spPr bwMode="auto">
              <a:xfrm>
                <a:off x="-3109913" y="881221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120"/>
              <p:cNvSpPr>
                <a:spLocks noChangeArrowheads="1"/>
              </p:cNvSpPr>
              <p:nvPr/>
            </p:nvSpPr>
            <p:spPr bwMode="auto">
              <a:xfrm>
                <a:off x="-3109913" y="877093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121"/>
              <p:cNvSpPr>
                <a:spLocks noChangeArrowheads="1"/>
              </p:cNvSpPr>
              <p:nvPr/>
            </p:nvSpPr>
            <p:spPr bwMode="auto">
              <a:xfrm>
                <a:off x="-3109913" y="873125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122"/>
              <p:cNvSpPr>
                <a:spLocks noChangeArrowheads="1"/>
              </p:cNvSpPr>
              <p:nvPr/>
            </p:nvSpPr>
            <p:spPr bwMode="auto">
              <a:xfrm>
                <a:off x="-3109913" y="868997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Rectangle 123"/>
              <p:cNvSpPr>
                <a:spLocks noChangeArrowheads="1"/>
              </p:cNvSpPr>
              <p:nvPr/>
            </p:nvSpPr>
            <p:spPr bwMode="auto">
              <a:xfrm>
                <a:off x="-3109913" y="8650288"/>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124"/>
              <p:cNvSpPr>
                <a:spLocks noChangeArrowheads="1"/>
              </p:cNvSpPr>
              <p:nvPr/>
            </p:nvSpPr>
            <p:spPr bwMode="auto">
              <a:xfrm>
                <a:off x="-3109913" y="861060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Rectangle 125"/>
              <p:cNvSpPr>
                <a:spLocks noChangeArrowheads="1"/>
              </p:cNvSpPr>
              <p:nvPr/>
            </p:nvSpPr>
            <p:spPr bwMode="auto">
              <a:xfrm>
                <a:off x="-3109913" y="85693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4" name="Rectangle 126"/>
              <p:cNvSpPr>
                <a:spLocks noChangeArrowheads="1"/>
              </p:cNvSpPr>
              <p:nvPr/>
            </p:nvSpPr>
            <p:spPr bwMode="auto">
              <a:xfrm>
                <a:off x="-3109913" y="85280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5" name="Rectangle 127"/>
              <p:cNvSpPr>
                <a:spLocks noChangeArrowheads="1"/>
              </p:cNvSpPr>
              <p:nvPr/>
            </p:nvSpPr>
            <p:spPr bwMode="auto">
              <a:xfrm>
                <a:off x="-3109913" y="848836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6" name="Rectangle 128"/>
              <p:cNvSpPr>
                <a:spLocks noChangeArrowheads="1"/>
              </p:cNvSpPr>
              <p:nvPr/>
            </p:nvSpPr>
            <p:spPr bwMode="auto">
              <a:xfrm>
                <a:off x="-3109913" y="844867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129"/>
              <p:cNvSpPr>
                <a:spLocks noChangeArrowheads="1"/>
              </p:cNvSpPr>
              <p:nvPr/>
            </p:nvSpPr>
            <p:spPr bwMode="auto">
              <a:xfrm>
                <a:off x="-3109913" y="840740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130"/>
              <p:cNvSpPr>
                <a:spLocks noChangeArrowheads="1"/>
              </p:cNvSpPr>
              <p:nvPr/>
            </p:nvSpPr>
            <p:spPr bwMode="auto">
              <a:xfrm>
                <a:off x="-3109913" y="836771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Rectangle 131"/>
              <p:cNvSpPr>
                <a:spLocks noChangeArrowheads="1"/>
              </p:cNvSpPr>
              <p:nvPr/>
            </p:nvSpPr>
            <p:spPr bwMode="auto">
              <a:xfrm>
                <a:off x="-3109913" y="832643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0" name="Rectangle 132"/>
              <p:cNvSpPr>
                <a:spLocks noChangeArrowheads="1"/>
              </p:cNvSpPr>
              <p:nvPr/>
            </p:nvSpPr>
            <p:spPr bwMode="auto">
              <a:xfrm>
                <a:off x="-3109913" y="82867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1" name="Rectangle 133"/>
              <p:cNvSpPr>
                <a:spLocks noChangeArrowheads="1"/>
              </p:cNvSpPr>
              <p:nvPr/>
            </p:nvSpPr>
            <p:spPr bwMode="auto">
              <a:xfrm>
                <a:off x="-3089275" y="10306050"/>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2" name="Rectangle 134"/>
              <p:cNvSpPr>
                <a:spLocks noChangeArrowheads="1"/>
              </p:cNvSpPr>
              <p:nvPr/>
            </p:nvSpPr>
            <p:spPr bwMode="auto">
              <a:xfrm>
                <a:off x="-3089275" y="10104438"/>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3" name="Rectangle 135"/>
              <p:cNvSpPr>
                <a:spLocks noChangeArrowheads="1"/>
              </p:cNvSpPr>
              <p:nvPr/>
            </p:nvSpPr>
            <p:spPr bwMode="auto">
              <a:xfrm>
                <a:off x="-3089275" y="9901238"/>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4" name="Rectangle 136"/>
              <p:cNvSpPr>
                <a:spLocks noChangeArrowheads="1"/>
              </p:cNvSpPr>
              <p:nvPr/>
            </p:nvSpPr>
            <p:spPr bwMode="auto">
              <a:xfrm>
                <a:off x="-3089275" y="9699625"/>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5" name="Rectangle 137"/>
              <p:cNvSpPr>
                <a:spLocks noChangeArrowheads="1"/>
              </p:cNvSpPr>
              <p:nvPr/>
            </p:nvSpPr>
            <p:spPr bwMode="auto">
              <a:xfrm>
                <a:off x="-3089275" y="9498013"/>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6" name="Rectangle 138"/>
              <p:cNvSpPr>
                <a:spLocks noChangeArrowheads="1"/>
              </p:cNvSpPr>
              <p:nvPr/>
            </p:nvSpPr>
            <p:spPr bwMode="auto">
              <a:xfrm>
                <a:off x="-3089275" y="9296400"/>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7" name="Rectangle 139"/>
              <p:cNvSpPr>
                <a:spLocks noChangeArrowheads="1"/>
              </p:cNvSpPr>
              <p:nvPr/>
            </p:nvSpPr>
            <p:spPr bwMode="auto">
              <a:xfrm>
                <a:off x="-3089275" y="9094788"/>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8" name="Rectangle 140"/>
              <p:cNvSpPr>
                <a:spLocks noChangeArrowheads="1"/>
              </p:cNvSpPr>
              <p:nvPr/>
            </p:nvSpPr>
            <p:spPr bwMode="auto">
              <a:xfrm>
                <a:off x="-3089275" y="8893175"/>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9" name="Rectangle 141"/>
              <p:cNvSpPr>
                <a:spLocks noChangeArrowheads="1"/>
              </p:cNvSpPr>
              <p:nvPr/>
            </p:nvSpPr>
            <p:spPr bwMode="auto">
              <a:xfrm>
                <a:off x="-3089275" y="8691563"/>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0" name="Rectangle 142"/>
              <p:cNvSpPr>
                <a:spLocks noChangeArrowheads="1"/>
              </p:cNvSpPr>
              <p:nvPr/>
            </p:nvSpPr>
            <p:spPr bwMode="auto">
              <a:xfrm>
                <a:off x="-3089275" y="8488363"/>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1" name="Rectangle 143"/>
              <p:cNvSpPr>
                <a:spLocks noChangeArrowheads="1"/>
              </p:cNvSpPr>
              <p:nvPr/>
            </p:nvSpPr>
            <p:spPr bwMode="auto">
              <a:xfrm>
                <a:off x="-3089275" y="8286750"/>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2" name="Freeform 144"/>
              <p:cNvSpPr/>
              <p:nvPr/>
            </p:nvSpPr>
            <p:spPr bwMode="auto">
              <a:xfrm>
                <a:off x="-3379788" y="9415463"/>
                <a:ext cx="1076325" cy="1706563"/>
              </a:xfrm>
              <a:custGeom>
                <a:avLst/>
                <a:gdLst>
                  <a:gd name="T0" fmla="*/ 335 w 678"/>
                  <a:gd name="T1" fmla="*/ 0 h 1075"/>
                  <a:gd name="T2" fmla="*/ 0 w 678"/>
                  <a:gd name="T3" fmla="*/ 0 h 1075"/>
                  <a:gd name="T4" fmla="*/ 50 w 678"/>
                  <a:gd name="T5" fmla="*/ 1075 h 1075"/>
                  <a:gd name="T6" fmla="*/ 335 w 678"/>
                  <a:gd name="T7" fmla="*/ 1075 h 1075"/>
                  <a:gd name="T8" fmla="*/ 627 w 678"/>
                  <a:gd name="T9" fmla="*/ 1075 h 1075"/>
                  <a:gd name="T10" fmla="*/ 678 w 678"/>
                  <a:gd name="T11" fmla="*/ 0 h 1075"/>
                  <a:gd name="T12" fmla="*/ 335 w 678"/>
                  <a:gd name="T13" fmla="*/ 0 h 1075"/>
                </a:gdLst>
                <a:ahLst/>
                <a:cxnLst>
                  <a:cxn ang="0">
                    <a:pos x="T0" y="T1"/>
                  </a:cxn>
                  <a:cxn ang="0">
                    <a:pos x="T2" y="T3"/>
                  </a:cxn>
                  <a:cxn ang="0">
                    <a:pos x="T4" y="T5"/>
                  </a:cxn>
                  <a:cxn ang="0">
                    <a:pos x="T6" y="T7"/>
                  </a:cxn>
                  <a:cxn ang="0">
                    <a:pos x="T8" y="T9"/>
                  </a:cxn>
                  <a:cxn ang="0">
                    <a:pos x="T10" y="T11"/>
                  </a:cxn>
                  <a:cxn ang="0">
                    <a:pos x="T12" y="T13"/>
                  </a:cxn>
                </a:cxnLst>
                <a:rect l="0" t="0" r="r" b="b"/>
                <a:pathLst>
                  <a:path w="678" h="1075">
                    <a:moveTo>
                      <a:pt x="335" y="0"/>
                    </a:moveTo>
                    <a:lnTo>
                      <a:pt x="0" y="0"/>
                    </a:lnTo>
                    <a:lnTo>
                      <a:pt x="50" y="1075"/>
                    </a:lnTo>
                    <a:lnTo>
                      <a:pt x="335" y="1075"/>
                    </a:lnTo>
                    <a:lnTo>
                      <a:pt x="627" y="1075"/>
                    </a:lnTo>
                    <a:lnTo>
                      <a:pt x="678" y="0"/>
                    </a:lnTo>
                    <a:lnTo>
                      <a:pt x="335" y="0"/>
                    </a:lnTo>
                    <a:close/>
                  </a:path>
                </a:pathLst>
              </a:custGeom>
              <a:solidFill>
                <a:srgbClr val="E243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45"/>
              <p:cNvSpPr/>
              <p:nvPr/>
            </p:nvSpPr>
            <p:spPr bwMode="auto">
              <a:xfrm>
                <a:off x="-3379788" y="9415463"/>
                <a:ext cx="531813" cy="1706563"/>
              </a:xfrm>
              <a:custGeom>
                <a:avLst/>
                <a:gdLst>
                  <a:gd name="T0" fmla="*/ 0 w 335"/>
                  <a:gd name="T1" fmla="*/ 0 h 1075"/>
                  <a:gd name="T2" fmla="*/ 50 w 335"/>
                  <a:gd name="T3" fmla="*/ 1075 h 1075"/>
                  <a:gd name="T4" fmla="*/ 335 w 335"/>
                  <a:gd name="T5" fmla="*/ 1075 h 1075"/>
                  <a:gd name="T6" fmla="*/ 335 w 335"/>
                  <a:gd name="T7" fmla="*/ 0 h 1075"/>
                  <a:gd name="T8" fmla="*/ 0 w 335"/>
                  <a:gd name="T9" fmla="*/ 0 h 1075"/>
                </a:gdLst>
                <a:ahLst/>
                <a:cxnLst>
                  <a:cxn ang="0">
                    <a:pos x="T0" y="T1"/>
                  </a:cxn>
                  <a:cxn ang="0">
                    <a:pos x="T2" y="T3"/>
                  </a:cxn>
                  <a:cxn ang="0">
                    <a:pos x="T4" y="T5"/>
                  </a:cxn>
                  <a:cxn ang="0">
                    <a:pos x="T6" y="T7"/>
                  </a:cxn>
                  <a:cxn ang="0">
                    <a:pos x="T8" y="T9"/>
                  </a:cxn>
                </a:cxnLst>
                <a:rect l="0" t="0" r="r" b="b"/>
                <a:pathLst>
                  <a:path w="335" h="1075">
                    <a:moveTo>
                      <a:pt x="0" y="0"/>
                    </a:moveTo>
                    <a:lnTo>
                      <a:pt x="50" y="1075"/>
                    </a:lnTo>
                    <a:lnTo>
                      <a:pt x="335" y="1075"/>
                    </a:lnTo>
                    <a:lnTo>
                      <a:pt x="33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46"/>
              <p:cNvSpPr/>
              <p:nvPr/>
            </p:nvSpPr>
            <p:spPr bwMode="auto">
              <a:xfrm>
                <a:off x="-2847975" y="9415463"/>
                <a:ext cx="544513" cy="1706563"/>
              </a:xfrm>
              <a:custGeom>
                <a:avLst/>
                <a:gdLst>
                  <a:gd name="T0" fmla="*/ 343 w 343"/>
                  <a:gd name="T1" fmla="*/ 0 h 1075"/>
                  <a:gd name="T2" fmla="*/ 0 w 343"/>
                  <a:gd name="T3" fmla="*/ 0 h 1075"/>
                  <a:gd name="T4" fmla="*/ 0 w 343"/>
                  <a:gd name="T5" fmla="*/ 1075 h 1075"/>
                  <a:gd name="T6" fmla="*/ 292 w 343"/>
                  <a:gd name="T7" fmla="*/ 1075 h 1075"/>
                  <a:gd name="T8" fmla="*/ 343 w 343"/>
                  <a:gd name="T9" fmla="*/ 0 h 1075"/>
                </a:gdLst>
                <a:ahLst/>
                <a:cxnLst>
                  <a:cxn ang="0">
                    <a:pos x="T0" y="T1"/>
                  </a:cxn>
                  <a:cxn ang="0">
                    <a:pos x="T2" y="T3"/>
                  </a:cxn>
                  <a:cxn ang="0">
                    <a:pos x="T4" y="T5"/>
                  </a:cxn>
                  <a:cxn ang="0">
                    <a:pos x="T6" y="T7"/>
                  </a:cxn>
                  <a:cxn ang="0">
                    <a:pos x="T8" y="T9"/>
                  </a:cxn>
                </a:cxnLst>
                <a:rect l="0" t="0" r="r" b="b"/>
                <a:pathLst>
                  <a:path w="343" h="1075">
                    <a:moveTo>
                      <a:pt x="343" y="0"/>
                    </a:moveTo>
                    <a:lnTo>
                      <a:pt x="0" y="0"/>
                    </a:lnTo>
                    <a:lnTo>
                      <a:pt x="0" y="1075"/>
                    </a:lnTo>
                    <a:lnTo>
                      <a:pt x="292" y="1075"/>
                    </a:lnTo>
                    <a:lnTo>
                      <a:pt x="34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6" name="Freeform 152"/>
            <p:cNvSpPr/>
            <p:nvPr userDrawn="1"/>
          </p:nvSpPr>
          <p:spPr bwMode="auto">
            <a:xfrm>
              <a:off x="4968802" y="6158088"/>
              <a:ext cx="194616" cy="139319"/>
            </a:xfrm>
            <a:custGeom>
              <a:avLst/>
              <a:gdLst>
                <a:gd name="T0" fmla="*/ 333 w 507"/>
                <a:gd name="T1" fmla="*/ 294 h 363"/>
                <a:gd name="T2" fmla="*/ 0 w 507"/>
                <a:gd name="T3" fmla="*/ 297 h 363"/>
                <a:gd name="T4" fmla="*/ 491 w 507"/>
                <a:gd name="T5" fmla="*/ 0 h 363"/>
                <a:gd name="T6" fmla="*/ 333 w 507"/>
                <a:gd name="T7" fmla="*/ 294 h 363"/>
              </a:gdLst>
              <a:ahLst/>
              <a:cxnLst>
                <a:cxn ang="0">
                  <a:pos x="T0" y="T1"/>
                </a:cxn>
                <a:cxn ang="0">
                  <a:pos x="T2" y="T3"/>
                </a:cxn>
                <a:cxn ang="0">
                  <a:pos x="T4" y="T5"/>
                </a:cxn>
                <a:cxn ang="0">
                  <a:pos x="T6" y="T7"/>
                </a:cxn>
              </a:cxnLst>
              <a:rect l="0" t="0" r="r" b="b"/>
              <a:pathLst>
                <a:path w="507" h="363">
                  <a:moveTo>
                    <a:pt x="333" y="294"/>
                  </a:moveTo>
                  <a:cubicBezTo>
                    <a:pt x="219" y="363"/>
                    <a:pt x="86" y="360"/>
                    <a:pt x="0" y="297"/>
                  </a:cubicBezTo>
                  <a:cubicBezTo>
                    <a:pt x="491" y="0"/>
                    <a:pt x="491" y="0"/>
                    <a:pt x="491" y="0"/>
                  </a:cubicBezTo>
                  <a:cubicBezTo>
                    <a:pt x="507" y="105"/>
                    <a:pt x="447" y="225"/>
                    <a:pt x="333" y="294"/>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54"/>
            <p:cNvSpPr/>
            <p:nvPr userDrawn="1"/>
          </p:nvSpPr>
          <p:spPr bwMode="auto">
            <a:xfrm>
              <a:off x="4630558" y="6015178"/>
              <a:ext cx="245604" cy="175944"/>
            </a:xfrm>
            <a:custGeom>
              <a:avLst/>
              <a:gdLst>
                <a:gd name="T0" fmla="*/ 220 w 641"/>
                <a:gd name="T1" fmla="*/ 371 h 459"/>
                <a:gd name="T2" fmla="*/ 641 w 641"/>
                <a:gd name="T3" fmla="*/ 376 h 459"/>
                <a:gd name="T4" fmla="*/ 21 w 641"/>
                <a:gd name="T5" fmla="*/ 0 h 459"/>
                <a:gd name="T6" fmla="*/ 220 w 641"/>
                <a:gd name="T7" fmla="*/ 371 h 459"/>
              </a:gdLst>
              <a:ahLst/>
              <a:cxnLst>
                <a:cxn ang="0">
                  <a:pos x="T0" y="T1"/>
                </a:cxn>
                <a:cxn ang="0">
                  <a:pos x="T2" y="T3"/>
                </a:cxn>
                <a:cxn ang="0">
                  <a:pos x="T4" y="T5"/>
                </a:cxn>
                <a:cxn ang="0">
                  <a:pos x="T6" y="T7"/>
                </a:cxn>
              </a:cxnLst>
              <a:rect l="0" t="0" r="r" b="b"/>
              <a:pathLst>
                <a:path w="641" h="459">
                  <a:moveTo>
                    <a:pt x="220" y="371"/>
                  </a:moveTo>
                  <a:cubicBezTo>
                    <a:pt x="364" y="459"/>
                    <a:pt x="533" y="456"/>
                    <a:pt x="641" y="376"/>
                  </a:cubicBezTo>
                  <a:cubicBezTo>
                    <a:pt x="21" y="0"/>
                    <a:pt x="21" y="0"/>
                    <a:pt x="21" y="0"/>
                  </a:cubicBezTo>
                  <a:cubicBezTo>
                    <a:pt x="0" y="133"/>
                    <a:pt x="76" y="284"/>
                    <a:pt x="220" y="371"/>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55"/>
            <p:cNvSpPr/>
            <p:nvPr userDrawn="1"/>
          </p:nvSpPr>
          <p:spPr bwMode="auto">
            <a:xfrm>
              <a:off x="4960903" y="5586448"/>
              <a:ext cx="246322" cy="175944"/>
            </a:xfrm>
            <a:custGeom>
              <a:avLst/>
              <a:gdLst>
                <a:gd name="T0" fmla="*/ 220 w 641"/>
                <a:gd name="T1" fmla="*/ 88 h 459"/>
                <a:gd name="T2" fmla="*/ 21 w 641"/>
                <a:gd name="T3" fmla="*/ 459 h 459"/>
                <a:gd name="T4" fmla="*/ 641 w 641"/>
                <a:gd name="T5" fmla="*/ 83 h 459"/>
                <a:gd name="T6" fmla="*/ 220 w 641"/>
                <a:gd name="T7" fmla="*/ 88 h 459"/>
              </a:gdLst>
              <a:ahLst/>
              <a:cxnLst>
                <a:cxn ang="0">
                  <a:pos x="T0" y="T1"/>
                </a:cxn>
                <a:cxn ang="0">
                  <a:pos x="T2" y="T3"/>
                </a:cxn>
                <a:cxn ang="0">
                  <a:pos x="T4" y="T5"/>
                </a:cxn>
                <a:cxn ang="0">
                  <a:pos x="T6" y="T7"/>
                </a:cxn>
              </a:cxnLst>
              <a:rect l="0" t="0" r="r" b="b"/>
              <a:pathLst>
                <a:path w="641" h="459">
                  <a:moveTo>
                    <a:pt x="220" y="88"/>
                  </a:moveTo>
                  <a:cubicBezTo>
                    <a:pt x="76" y="175"/>
                    <a:pt x="0" y="326"/>
                    <a:pt x="21" y="459"/>
                  </a:cubicBezTo>
                  <a:cubicBezTo>
                    <a:pt x="641" y="83"/>
                    <a:pt x="641" y="83"/>
                    <a:pt x="641" y="83"/>
                  </a:cubicBezTo>
                  <a:cubicBezTo>
                    <a:pt x="533" y="3"/>
                    <a:pt x="364" y="0"/>
                    <a:pt x="220" y="88"/>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58"/>
            <p:cNvSpPr/>
            <p:nvPr userDrawn="1"/>
          </p:nvSpPr>
          <p:spPr bwMode="auto">
            <a:xfrm>
              <a:off x="4969520" y="5863650"/>
              <a:ext cx="308082" cy="220469"/>
            </a:xfrm>
            <a:custGeom>
              <a:avLst/>
              <a:gdLst>
                <a:gd name="T0" fmla="*/ 529 w 805"/>
                <a:gd name="T1" fmla="*/ 466 h 576"/>
                <a:gd name="T2" fmla="*/ 0 w 805"/>
                <a:gd name="T3" fmla="*/ 472 h 576"/>
                <a:gd name="T4" fmla="*/ 779 w 805"/>
                <a:gd name="T5" fmla="*/ 0 h 576"/>
                <a:gd name="T6" fmla="*/ 529 w 805"/>
                <a:gd name="T7" fmla="*/ 466 h 576"/>
              </a:gdLst>
              <a:ahLst/>
              <a:cxnLst>
                <a:cxn ang="0">
                  <a:pos x="T0" y="T1"/>
                </a:cxn>
                <a:cxn ang="0">
                  <a:pos x="T2" y="T3"/>
                </a:cxn>
                <a:cxn ang="0">
                  <a:pos x="T4" y="T5"/>
                </a:cxn>
                <a:cxn ang="0">
                  <a:pos x="T6" y="T7"/>
                </a:cxn>
              </a:cxnLst>
              <a:rect l="0" t="0" r="r" b="b"/>
              <a:pathLst>
                <a:path w="805" h="576">
                  <a:moveTo>
                    <a:pt x="529" y="466"/>
                  </a:moveTo>
                  <a:cubicBezTo>
                    <a:pt x="348" y="576"/>
                    <a:pt x="136" y="573"/>
                    <a:pt x="0" y="472"/>
                  </a:cubicBezTo>
                  <a:cubicBezTo>
                    <a:pt x="779" y="0"/>
                    <a:pt x="779" y="0"/>
                    <a:pt x="779" y="0"/>
                  </a:cubicBezTo>
                  <a:cubicBezTo>
                    <a:pt x="805" y="167"/>
                    <a:pt x="710" y="357"/>
                    <a:pt x="529" y="466"/>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60"/>
            <p:cNvSpPr/>
            <p:nvPr userDrawn="1"/>
          </p:nvSpPr>
          <p:spPr bwMode="auto">
            <a:xfrm>
              <a:off x="4566644" y="5713559"/>
              <a:ext cx="308082" cy="219751"/>
            </a:xfrm>
            <a:custGeom>
              <a:avLst/>
              <a:gdLst>
                <a:gd name="T0" fmla="*/ 276 w 805"/>
                <a:gd name="T1" fmla="*/ 466 h 575"/>
                <a:gd name="T2" fmla="*/ 805 w 805"/>
                <a:gd name="T3" fmla="*/ 471 h 575"/>
                <a:gd name="T4" fmla="*/ 26 w 805"/>
                <a:gd name="T5" fmla="*/ 0 h 575"/>
                <a:gd name="T6" fmla="*/ 276 w 805"/>
                <a:gd name="T7" fmla="*/ 466 h 575"/>
              </a:gdLst>
              <a:ahLst/>
              <a:cxnLst>
                <a:cxn ang="0">
                  <a:pos x="T0" y="T1"/>
                </a:cxn>
                <a:cxn ang="0">
                  <a:pos x="T2" y="T3"/>
                </a:cxn>
                <a:cxn ang="0">
                  <a:pos x="T4" y="T5"/>
                </a:cxn>
                <a:cxn ang="0">
                  <a:pos x="T6" y="T7"/>
                </a:cxn>
              </a:cxnLst>
              <a:rect l="0" t="0" r="r" b="b"/>
              <a:pathLst>
                <a:path w="805" h="575">
                  <a:moveTo>
                    <a:pt x="276" y="466"/>
                  </a:moveTo>
                  <a:cubicBezTo>
                    <a:pt x="457" y="575"/>
                    <a:pt x="669" y="572"/>
                    <a:pt x="805" y="471"/>
                  </a:cubicBezTo>
                  <a:cubicBezTo>
                    <a:pt x="26" y="0"/>
                    <a:pt x="26" y="0"/>
                    <a:pt x="26" y="0"/>
                  </a:cubicBezTo>
                  <a:cubicBezTo>
                    <a:pt x="0" y="167"/>
                    <a:pt x="95" y="356"/>
                    <a:pt x="276" y="466"/>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50"/>
            <p:cNvSpPr/>
            <p:nvPr userDrawn="1"/>
          </p:nvSpPr>
          <p:spPr bwMode="auto">
            <a:xfrm>
              <a:off x="4874726" y="5415531"/>
              <a:ext cx="93358" cy="1016168"/>
            </a:xfrm>
            <a:custGeom>
              <a:avLst/>
              <a:gdLst>
                <a:gd name="T0" fmla="*/ 121 w 242"/>
                <a:gd name="T1" fmla="*/ 2653 h 2653"/>
                <a:gd name="T2" fmla="*/ 242 w 242"/>
                <a:gd name="T3" fmla="*/ 2531 h 2653"/>
                <a:gd name="T4" fmla="*/ 242 w 242"/>
                <a:gd name="T5" fmla="*/ 122 h 2653"/>
                <a:gd name="T6" fmla="*/ 121 w 242"/>
                <a:gd name="T7" fmla="*/ 0 h 2653"/>
                <a:gd name="T8" fmla="*/ 0 w 242"/>
                <a:gd name="T9" fmla="*/ 122 h 2653"/>
                <a:gd name="T10" fmla="*/ 0 w 242"/>
                <a:gd name="T11" fmla="*/ 2531 h 2653"/>
                <a:gd name="T12" fmla="*/ 121 w 242"/>
                <a:gd name="T13" fmla="*/ 2653 h 2653"/>
              </a:gdLst>
              <a:ahLst/>
              <a:cxnLst>
                <a:cxn ang="0">
                  <a:pos x="T0" y="T1"/>
                </a:cxn>
                <a:cxn ang="0">
                  <a:pos x="T2" y="T3"/>
                </a:cxn>
                <a:cxn ang="0">
                  <a:pos x="T4" y="T5"/>
                </a:cxn>
                <a:cxn ang="0">
                  <a:pos x="T6" y="T7"/>
                </a:cxn>
                <a:cxn ang="0">
                  <a:pos x="T8" y="T9"/>
                </a:cxn>
                <a:cxn ang="0">
                  <a:pos x="T10" y="T11"/>
                </a:cxn>
                <a:cxn ang="0">
                  <a:pos x="T12" y="T13"/>
                </a:cxn>
              </a:cxnLst>
              <a:rect l="0" t="0" r="r" b="b"/>
              <a:pathLst>
                <a:path w="242" h="2653">
                  <a:moveTo>
                    <a:pt x="121" y="2653"/>
                  </a:moveTo>
                  <a:cubicBezTo>
                    <a:pt x="188" y="2653"/>
                    <a:pt x="242" y="2598"/>
                    <a:pt x="242" y="2531"/>
                  </a:cubicBezTo>
                  <a:cubicBezTo>
                    <a:pt x="242" y="122"/>
                    <a:pt x="242" y="122"/>
                    <a:pt x="242" y="122"/>
                  </a:cubicBezTo>
                  <a:cubicBezTo>
                    <a:pt x="242" y="55"/>
                    <a:pt x="188" y="0"/>
                    <a:pt x="121" y="0"/>
                  </a:cubicBezTo>
                  <a:cubicBezTo>
                    <a:pt x="54" y="0"/>
                    <a:pt x="0" y="55"/>
                    <a:pt x="0" y="122"/>
                  </a:cubicBezTo>
                  <a:cubicBezTo>
                    <a:pt x="0" y="2531"/>
                    <a:pt x="0" y="2531"/>
                    <a:pt x="0" y="2531"/>
                  </a:cubicBezTo>
                  <a:cubicBezTo>
                    <a:pt x="0" y="2598"/>
                    <a:pt x="54" y="2653"/>
                    <a:pt x="121" y="2653"/>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51"/>
            <p:cNvSpPr/>
            <p:nvPr userDrawn="1"/>
          </p:nvSpPr>
          <p:spPr bwMode="auto">
            <a:xfrm>
              <a:off x="4963057" y="6133671"/>
              <a:ext cx="193898" cy="138601"/>
            </a:xfrm>
            <a:custGeom>
              <a:avLst/>
              <a:gdLst>
                <a:gd name="T0" fmla="*/ 174 w 507"/>
                <a:gd name="T1" fmla="*/ 69 h 362"/>
                <a:gd name="T2" fmla="*/ 17 w 507"/>
                <a:gd name="T3" fmla="*/ 362 h 362"/>
                <a:gd name="T4" fmla="*/ 507 w 507"/>
                <a:gd name="T5" fmla="*/ 65 h 362"/>
                <a:gd name="T6" fmla="*/ 174 w 507"/>
                <a:gd name="T7" fmla="*/ 69 h 362"/>
              </a:gdLst>
              <a:ahLst/>
              <a:cxnLst>
                <a:cxn ang="0">
                  <a:pos x="T0" y="T1"/>
                </a:cxn>
                <a:cxn ang="0">
                  <a:pos x="T2" y="T3"/>
                </a:cxn>
                <a:cxn ang="0">
                  <a:pos x="T4" y="T5"/>
                </a:cxn>
                <a:cxn ang="0">
                  <a:pos x="T6" y="T7"/>
                </a:cxn>
              </a:cxnLst>
              <a:rect l="0" t="0" r="r" b="b"/>
              <a:pathLst>
                <a:path w="507" h="362">
                  <a:moveTo>
                    <a:pt x="174" y="69"/>
                  </a:moveTo>
                  <a:cubicBezTo>
                    <a:pt x="60" y="138"/>
                    <a:pt x="0" y="257"/>
                    <a:pt x="17" y="362"/>
                  </a:cubicBezTo>
                  <a:cubicBezTo>
                    <a:pt x="507" y="65"/>
                    <a:pt x="507" y="65"/>
                    <a:pt x="507" y="65"/>
                  </a:cubicBezTo>
                  <a:cubicBezTo>
                    <a:pt x="422" y="2"/>
                    <a:pt x="288" y="0"/>
                    <a:pt x="174" y="69"/>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53"/>
            <p:cNvSpPr/>
            <p:nvPr userDrawn="1"/>
          </p:nvSpPr>
          <p:spPr bwMode="auto">
            <a:xfrm>
              <a:off x="4638458" y="5984298"/>
              <a:ext cx="245604" cy="175226"/>
            </a:xfrm>
            <a:custGeom>
              <a:avLst/>
              <a:gdLst>
                <a:gd name="T0" fmla="*/ 421 w 641"/>
                <a:gd name="T1" fmla="*/ 87 h 458"/>
                <a:gd name="T2" fmla="*/ 620 w 641"/>
                <a:gd name="T3" fmla="*/ 458 h 458"/>
                <a:gd name="T4" fmla="*/ 0 w 641"/>
                <a:gd name="T5" fmla="*/ 83 h 458"/>
                <a:gd name="T6" fmla="*/ 421 w 641"/>
                <a:gd name="T7" fmla="*/ 87 h 458"/>
              </a:gdLst>
              <a:ahLst/>
              <a:cxnLst>
                <a:cxn ang="0">
                  <a:pos x="T0" y="T1"/>
                </a:cxn>
                <a:cxn ang="0">
                  <a:pos x="T2" y="T3"/>
                </a:cxn>
                <a:cxn ang="0">
                  <a:pos x="T4" y="T5"/>
                </a:cxn>
                <a:cxn ang="0">
                  <a:pos x="T6" y="T7"/>
                </a:cxn>
              </a:cxnLst>
              <a:rect l="0" t="0" r="r" b="b"/>
              <a:pathLst>
                <a:path w="641" h="458">
                  <a:moveTo>
                    <a:pt x="421" y="87"/>
                  </a:moveTo>
                  <a:cubicBezTo>
                    <a:pt x="565" y="174"/>
                    <a:pt x="641" y="325"/>
                    <a:pt x="620" y="458"/>
                  </a:cubicBezTo>
                  <a:cubicBezTo>
                    <a:pt x="0" y="83"/>
                    <a:pt x="0" y="83"/>
                    <a:pt x="0" y="83"/>
                  </a:cubicBezTo>
                  <a:cubicBezTo>
                    <a:pt x="108" y="2"/>
                    <a:pt x="277" y="0"/>
                    <a:pt x="421" y="87"/>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56"/>
            <p:cNvSpPr/>
            <p:nvPr userDrawn="1"/>
          </p:nvSpPr>
          <p:spPr bwMode="auto">
            <a:xfrm>
              <a:off x="4968802" y="5618046"/>
              <a:ext cx="245604" cy="175226"/>
            </a:xfrm>
            <a:custGeom>
              <a:avLst/>
              <a:gdLst>
                <a:gd name="T0" fmla="*/ 421 w 641"/>
                <a:gd name="T1" fmla="*/ 371 h 458"/>
                <a:gd name="T2" fmla="*/ 0 w 641"/>
                <a:gd name="T3" fmla="*/ 375 h 458"/>
                <a:gd name="T4" fmla="*/ 620 w 641"/>
                <a:gd name="T5" fmla="*/ 0 h 458"/>
                <a:gd name="T6" fmla="*/ 421 w 641"/>
                <a:gd name="T7" fmla="*/ 371 h 458"/>
              </a:gdLst>
              <a:ahLst/>
              <a:cxnLst>
                <a:cxn ang="0">
                  <a:pos x="T0" y="T1"/>
                </a:cxn>
                <a:cxn ang="0">
                  <a:pos x="T2" y="T3"/>
                </a:cxn>
                <a:cxn ang="0">
                  <a:pos x="T4" y="T5"/>
                </a:cxn>
                <a:cxn ang="0">
                  <a:pos x="T6" y="T7"/>
                </a:cxn>
              </a:cxnLst>
              <a:rect l="0" t="0" r="r" b="b"/>
              <a:pathLst>
                <a:path w="641" h="458">
                  <a:moveTo>
                    <a:pt x="421" y="371"/>
                  </a:moveTo>
                  <a:cubicBezTo>
                    <a:pt x="277" y="458"/>
                    <a:pt x="108" y="456"/>
                    <a:pt x="0" y="375"/>
                  </a:cubicBezTo>
                  <a:cubicBezTo>
                    <a:pt x="620" y="0"/>
                    <a:pt x="620" y="0"/>
                    <a:pt x="620" y="0"/>
                  </a:cubicBezTo>
                  <a:cubicBezTo>
                    <a:pt x="641" y="133"/>
                    <a:pt x="565" y="284"/>
                    <a:pt x="421" y="371"/>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57"/>
            <p:cNvSpPr/>
            <p:nvPr userDrawn="1"/>
          </p:nvSpPr>
          <p:spPr bwMode="auto">
            <a:xfrm>
              <a:off x="4959467" y="5824871"/>
              <a:ext cx="308800" cy="220469"/>
            </a:xfrm>
            <a:custGeom>
              <a:avLst/>
              <a:gdLst>
                <a:gd name="T0" fmla="*/ 276 w 805"/>
                <a:gd name="T1" fmla="*/ 110 h 576"/>
                <a:gd name="T2" fmla="*/ 26 w 805"/>
                <a:gd name="T3" fmla="*/ 576 h 576"/>
                <a:gd name="T4" fmla="*/ 805 w 805"/>
                <a:gd name="T5" fmla="*/ 104 h 576"/>
                <a:gd name="T6" fmla="*/ 276 w 805"/>
                <a:gd name="T7" fmla="*/ 110 h 576"/>
              </a:gdLst>
              <a:ahLst/>
              <a:cxnLst>
                <a:cxn ang="0">
                  <a:pos x="T0" y="T1"/>
                </a:cxn>
                <a:cxn ang="0">
                  <a:pos x="T2" y="T3"/>
                </a:cxn>
                <a:cxn ang="0">
                  <a:pos x="T4" y="T5"/>
                </a:cxn>
                <a:cxn ang="0">
                  <a:pos x="T6" y="T7"/>
                </a:cxn>
              </a:cxnLst>
              <a:rect l="0" t="0" r="r" b="b"/>
              <a:pathLst>
                <a:path w="805" h="576">
                  <a:moveTo>
                    <a:pt x="276" y="110"/>
                  </a:moveTo>
                  <a:cubicBezTo>
                    <a:pt x="95" y="219"/>
                    <a:pt x="0" y="409"/>
                    <a:pt x="26" y="576"/>
                  </a:cubicBezTo>
                  <a:cubicBezTo>
                    <a:pt x="805" y="104"/>
                    <a:pt x="805" y="104"/>
                    <a:pt x="805" y="104"/>
                  </a:cubicBezTo>
                  <a:cubicBezTo>
                    <a:pt x="669" y="4"/>
                    <a:pt x="457" y="0"/>
                    <a:pt x="276" y="110"/>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59"/>
            <p:cNvSpPr/>
            <p:nvPr userDrawn="1"/>
          </p:nvSpPr>
          <p:spPr bwMode="auto">
            <a:xfrm>
              <a:off x="4575980" y="5674061"/>
              <a:ext cx="308800" cy="220469"/>
            </a:xfrm>
            <a:custGeom>
              <a:avLst/>
              <a:gdLst>
                <a:gd name="T0" fmla="*/ 529 w 805"/>
                <a:gd name="T1" fmla="*/ 109 h 575"/>
                <a:gd name="T2" fmla="*/ 779 w 805"/>
                <a:gd name="T3" fmla="*/ 575 h 575"/>
                <a:gd name="T4" fmla="*/ 0 w 805"/>
                <a:gd name="T5" fmla="*/ 104 h 575"/>
                <a:gd name="T6" fmla="*/ 529 w 805"/>
                <a:gd name="T7" fmla="*/ 109 h 575"/>
              </a:gdLst>
              <a:ahLst/>
              <a:cxnLst>
                <a:cxn ang="0">
                  <a:pos x="T0" y="T1"/>
                </a:cxn>
                <a:cxn ang="0">
                  <a:pos x="T2" y="T3"/>
                </a:cxn>
                <a:cxn ang="0">
                  <a:pos x="T4" y="T5"/>
                </a:cxn>
                <a:cxn ang="0">
                  <a:pos x="T6" y="T7"/>
                </a:cxn>
              </a:cxnLst>
              <a:rect l="0" t="0" r="r" b="b"/>
              <a:pathLst>
                <a:path w="805" h="575">
                  <a:moveTo>
                    <a:pt x="529" y="109"/>
                  </a:moveTo>
                  <a:cubicBezTo>
                    <a:pt x="710" y="219"/>
                    <a:pt x="805" y="408"/>
                    <a:pt x="779" y="575"/>
                  </a:cubicBezTo>
                  <a:cubicBezTo>
                    <a:pt x="0" y="104"/>
                    <a:pt x="0" y="104"/>
                    <a:pt x="0" y="104"/>
                  </a:cubicBezTo>
                  <a:cubicBezTo>
                    <a:pt x="136" y="3"/>
                    <a:pt x="348" y="0"/>
                    <a:pt x="529" y="109"/>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Rectangle 161"/>
            <p:cNvSpPr>
              <a:spLocks noChangeArrowheads="1"/>
            </p:cNvSpPr>
            <p:nvPr userDrawn="1"/>
          </p:nvSpPr>
          <p:spPr bwMode="auto">
            <a:xfrm>
              <a:off x="4689446" y="6389329"/>
              <a:ext cx="463918" cy="173790"/>
            </a:xfrm>
            <a:prstGeom prst="rect">
              <a:avLst/>
            </a:pr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79" name="Freeform 162"/>
            <p:cNvSpPr/>
            <p:nvPr userDrawn="1"/>
          </p:nvSpPr>
          <p:spPr bwMode="auto">
            <a:xfrm>
              <a:off x="4718172" y="6563118"/>
              <a:ext cx="406467" cy="290129"/>
            </a:xfrm>
            <a:custGeom>
              <a:avLst/>
              <a:gdLst>
                <a:gd name="T0" fmla="*/ 0 w 566"/>
                <a:gd name="T1" fmla="*/ 0 h 404"/>
                <a:gd name="T2" fmla="*/ 566 w 566"/>
                <a:gd name="T3" fmla="*/ 0 h 404"/>
                <a:gd name="T4" fmla="*/ 525 w 566"/>
                <a:gd name="T5" fmla="*/ 404 h 404"/>
                <a:gd name="T6" fmla="*/ 41 w 566"/>
                <a:gd name="T7" fmla="*/ 404 h 404"/>
                <a:gd name="T8" fmla="*/ 0 w 566"/>
                <a:gd name="T9" fmla="*/ 0 h 404"/>
              </a:gdLst>
              <a:ahLst/>
              <a:cxnLst>
                <a:cxn ang="0">
                  <a:pos x="T0" y="T1"/>
                </a:cxn>
                <a:cxn ang="0">
                  <a:pos x="T2" y="T3"/>
                </a:cxn>
                <a:cxn ang="0">
                  <a:pos x="T4" y="T5"/>
                </a:cxn>
                <a:cxn ang="0">
                  <a:pos x="T6" y="T7"/>
                </a:cxn>
                <a:cxn ang="0">
                  <a:pos x="T8" y="T9"/>
                </a:cxn>
              </a:cxnLst>
              <a:rect l="0" t="0" r="r" b="b"/>
              <a:pathLst>
                <a:path w="566" h="404">
                  <a:moveTo>
                    <a:pt x="0" y="0"/>
                  </a:moveTo>
                  <a:lnTo>
                    <a:pt x="566" y="0"/>
                  </a:lnTo>
                  <a:lnTo>
                    <a:pt x="525" y="404"/>
                  </a:lnTo>
                  <a:lnTo>
                    <a:pt x="41" y="404"/>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203" name="任意多边形 202"/>
          <p:cNvSpPr/>
          <p:nvPr/>
        </p:nvSpPr>
        <p:spPr>
          <a:xfrm>
            <a:off x="3809163" y="2302784"/>
            <a:ext cx="8382837" cy="4555216"/>
          </a:xfrm>
          <a:custGeom>
            <a:avLst/>
            <a:gdLst>
              <a:gd name="connsiteX0" fmla="*/ 363845 w 8382837"/>
              <a:gd name="connsiteY0" fmla="*/ 0 h 4555216"/>
              <a:gd name="connsiteX1" fmla="*/ 8382837 w 8382837"/>
              <a:gd name="connsiteY1" fmla="*/ 1501800 h 4555216"/>
              <a:gd name="connsiteX2" fmla="*/ 8382837 w 8382837"/>
              <a:gd name="connsiteY2" fmla="*/ 4555216 h 4555216"/>
              <a:gd name="connsiteX3" fmla="*/ 3975411 w 8382837"/>
              <a:gd name="connsiteY3" fmla="*/ 4555216 h 4555216"/>
              <a:gd name="connsiteX4" fmla="*/ 0 w 8382837"/>
              <a:gd name="connsiteY4" fmla="*/ 638506 h 455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837" h="4555216">
                <a:moveTo>
                  <a:pt x="363845" y="0"/>
                </a:moveTo>
                <a:lnTo>
                  <a:pt x="8382837" y="1501800"/>
                </a:lnTo>
                <a:lnTo>
                  <a:pt x="8382837" y="4555216"/>
                </a:lnTo>
                <a:lnTo>
                  <a:pt x="3975411" y="4555216"/>
                </a:lnTo>
                <a:lnTo>
                  <a:pt x="0" y="6385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rot="645003">
            <a:off x="4610350" y="3133717"/>
            <a:ext cx="7523136" cy="1044673"/>
          </a:xfrm>
        </p:spPr>
        <p:txBody>
          <a:bodyPr anchor="ctr">
            <a:normAutofit/>
          </a:bodyPr>
          <a:lstStyle>
            <a:lvl1pPr algn="ctr">
              <a:lnSpc>
                <a:spcPct val="150000"/>
              </a:lnSpc>
              <a:defRPr sz="4400" b="1">
                <a:ln w="3175">
                  <a:noFill/>
                </a:ln>
                <a:solidFill>
                  <a:schemeClr val="accent1"/>
                </a:solidFill>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rot="660000">
            <a:off x="5387946" y="4267221"/>
            <a:ext cx="6027399" cy="734638"/>
          </a:xfrm>
        </p:spPr>
        <p:txBody>
          <a:bodyPr anchor="ctr">
            <a:normAutofit/>
          </a:bodyPr>
          <a:lstStyle>
            <a:lvl1pPr marL="0" indent="0" algn="ctr">
              <a:lnSpc>
                <a:spcPct val="150000"/>
              </a:lnSpc>
              <a:buNone/>
              <a:defRPr sz="2000" b="0">
                <a:ln>
                  <a:noFill/>
                </a:ln>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5511600" y="4154400"/>
            <a:ext cx="5900400" cy="2191068"/>
          </a:xfrm>
        </p:spPr>
        <p:txBody>
          <a:bodyPr>
            <a:normAutofit/>
          </a:bodyPr>
          <a:lstStyle>
            <a:lvl1pPr>
              <a:lnSpc>
                <a:spcPct val="13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166237" y="4911165"/>
            <a:ext cx="5859526" cy="641910"/>
          </a:xfrm>
          <a:noFill/>
        </p:spPr>
        <p:txBody>
          <a:bodyPr anchor="ctr">
            <a:normAutofit/>
          </a:bodyPr>
          <a:lstStyle>
            <a:lvl1pPr marL="0" indent="0" algn="ctr">
              <a:lnSpc>
                <a:spcPct val="150000"/>
              </a:lnSpc>
              <a:buNone/>
              <a:defRPr sz="20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2" name="标题 1"/>
          <p:cNvSpPr>
            <a:spLocks noGrp="1"/>
          </p:cNvSpPr>
          <p:nvPr>
            <p:ph type="title"/>
          </p:nvPr>
        </p:nvSpPr>
        <p:spPr>
          <a:xfrm>
            <a:off x="1476375" y="3952875"/>
            <a:ext cx="9239250" cy="876299"/>
          </a:xfrm>
          <a:noFill/>
        </p:spPr>
        <p:txBody>
          <a:bodyPr lIns="0" anchor="ctr">
            <a:normAutofit/>
          </a:bodyPr>
          <a:lstStyle>
            <a:lvl1pPr algn="ctr">
              <a:lnSpc>
                <a:spcPct val="150000"/>
              </a:lnSpc>
              <a:defRPr sz="4400">
                <a:solidFill>
                  <a:schemeClr val="accent1"/>
                </a:solidFill>
              </a:defRPr>
            </a:lvl1pPr>
          </a:lstStyle>
          <a:p>
            <a:r>
              <a:rPr lang="zh-CN" altLang="en-US" dirty="0" smtClean="0"/>
              <a:t>单击此处编辑母版标题样式</a:t>
            </a:r>
            <a:endParaRPr lang="zh-CN" altLang="en-US" dirty="0"/>
          </a:p>
        </p:txBody>
      </p:sp>
      <p:sp>
        <p:nvSpPr>
          <p:cNvPr id="18" name="Freeform 251"/>
          <p:cNvSpPr>
            <a:spLocks noEditPoints="1"/>
          </p:cNvSpPr>
          <p:nvPr/>
        </p:nvSpPr>
        <p:spPr bwMode="auto">
          <a:xfrm rot="19603757">
            <a:off x="4391721" y="655158"/>
            <a:ext cx="3408559" cy="3189289"/>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5072400" y="1338942"/>
            <a:ext cx="4831200" cy="2133129"/>
          </a:xfrm>
        </p:spPr>
        <p:txBody>
          <a:bodyPr anchor="ctr" anchorCtr="0">
            <a:normAutofit/>
          </a:bodyPr>
          <a:lstStyle>
            <a:lvl1pPr>
              <a:lnSpc>
                <a:spcPct val="13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5072400" y="4161735"/>
            <a:ext cx="4831200" cy="2133129"/>
          </a:xfrm>
        </p:spPr>
        <p:txBody>
          <a:bodyPr anchor="ctr" anchorCtr="0">
            <a:normAutofit/>
          </a:bodyPr>
          <a:lstStyle>
            <a:lvl1pPr>
              <a:lnSpc>
                <a:spcPct val="13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162000"/>
            <a:ext cx="10515600" cy="10800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a:xfrm>
            <a:off x="838200" y="6280152"/>
            <a:ext cx="2743200" cy="365125"/>
          </a:xfrm>
        </p:spPr>
        <p:txBody>
          <a:bodyPr/>
          <a:lstStyle/>
          <a:p>
            <a:fld id="{13D0CE79-49FB-443D-BEF8-6B709DE8FD0C}" type="datetimeFigureOut">
              <a:rPr lang="zh-CN" altLang="en-US" smtClean="0"/>
            </a:fld>
            <a:endParaRPr lang="zh-CN" altLang="en-US"/>
          </a:p>
        </p:txBody>
      </p:sp>
      <p:sp>
        <p:nvSpPr>
          <p:cNvPr id="8" name="页脚占位符 7"/>
          <p:cNvSpPr>
            <a:spLocks noGrp="1"/>
          </p:cNvSpPr>
          <p:nvPr>
            <p:ph type="ftr" sz="quarter" idx="11"/>
          </p:nvPr>
        </p:nvSpPr>
        <p:spPr>
          <a:xfrm>
            <a:off x="4038600" y="6280152"/>
            <a:ext cx="4114800" cy="365125"/>
          </a:xfrm>
        </p:spPr>
        <p:txBody>
          <a:bodyPr/>
          <a:lstStyle/>
          <a:p>
            <a:endParaRPr lang="zh-CN" altLang="en-US"/>
          </a:p>
        </p:txBody>
      </p:sp>
      <p:sp>
        <p:nvSpPr>
          <p:cNvPr id="9" name="灯片编号占位符 8"/>
          <p:cNvSpPr>
            <a:spLocks noGrp="1"/>
          </p:cNvSpPr>
          <p:nvPr>
            <p:ph type="sldNum" sz="quarter" idx="12"/>
          </p:nvPr>
        </p:nvSpPr>
        <p:spPr>
          <a:xfrm>
            <a:off x="8610600" y="6280152"/>
            <a:ext cx="2743200" cy="365125"/>
          </a:xfrm>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34" name="组合 33"/>
          <p:cNvGrpSpPr/>
          <p:nvPr userDrawn="1"/>
        </p:nvGrpSpPr>
        <p:grpSpPr>
          <a:xfrm>
            <a:off x="0" y="0"/>
            <a:ext cx="12192000" cy="6858000"/>
            <a:chOff x="0" y="0"/>
            <a:chExt cx="12192000" cy="6858000"/>
          </a:xfrm>
        </p:grpSpPr>
        <p:sp>
          <p:nvSpPr>
            <p:cNvPr id="6" name="矩形 5"/>
            <p:cNvSpPr/>
            <p:nvPr userDrawn="1">
              <p:custDataLst>
                <p:tags r:id="rId2"/>
              </p:custDataLst>
            </p:nvPr>
          </p:nvSpPr>
          <p:spPr>
            <a:xfrm>
              <a:off x="0"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3"/>
              </p:custDataLst>
            </p:nvPr>
          </p:nvSpPr>
          <p:spPr>
            <a:xfrm>
              <a:off x="451556"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903111"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5"/>
              </p:custDataLst>
            </p:nvPr>
          </p:nvSpPr>
          <p:spPr>
            <a:xfrm>
              <a:off x="1354667"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6"/>
              </p:custDataLst>
            </p:nvPr>
          </p:nvSpPr>
          <p:spPr>
            <a:xfrm>
              <a:off x="1806222"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矩形 10"/>
            <p:cNvSpPr/>
            <p:nvPr userDrawn="1">
              <p:custDataLst>
                <p:tags r:id="rId7"/>
              </p:custDataLst>
            </p:nvPr>
          </p:nvSpPr>
          <p:spPr>
            <a:xfrm>
              <a:off x="2257778"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矩形 11"/>
            <p:cNvSpPr/>
            <p:nvPr userDrawn="1">
              <p:custDataLst>
                <p:tags r:id="rId8"/>
              </p:custDataLst>
            </p:nvPr>
          </p:nvSpPr>
          <p:spPr>
            <a:xfrm>
              <a:off x="2709334"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custDataLst>
                <p:tags r:id="rId9"/>
              </p:custDataLst>
            </p:nvPr>
          </p:nvSpPr>
          <p:spPr>
            <a:xfrm>
              <a:off x="3160890"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p:cNvSpPr/>
            <p:nvPr userDrawn="1">
              <p:custDataLst>
                <p:tags r:id="rId10"/>
              </p:custDataLst>
            </p:nvPr>
          </p:nvSpPr>
          <p:spPr>
            <a:xfrm>
              <a:off x="3612445"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矩形 14"/>
            <p:cNvSpPr/>
            <p:nvPr userDrawn="1">
              <p:custDataLst>
                <p:tags r:id="rId11"/>
              </p:custDataLst>
            </p:nvPr>
          </p:nvSpPr>
          <p:spPr>
            <a:xfrm>
              <a:off x="4064001"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矩形 15"/>
            <p:cNvSpPr/>
            <p:nvPr userDrawn="1">
              <p:custDataLst>
                <p:tags r:id="rId12"/>
              </p:custDataLst>
            </p:nvPr>
          </p:nvSpPr>
          <p:spPr>
            <a:xfrm>
              <a:off x="4515557"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矩形 16"/>
            <p:cNvSpPr/>
            <p:nvPr userDrawn="1">
              <p:custDataLst>
                <p:tags r:id="rId13"/>
              </p:custDataLst>
            </p:nvPr>
          </p:nvSpPr>
          <p:spPr>
            <a:xfrm>
              <a:off x="4967112"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矩形 17"/>
            <p:cNvSpPr/>
            <p:nvPr userDrawn="1">
              <p:custDataLst>
                <p:tags r:id="rId14"/>
              </p:custDataLst>
            </p:nvPr>
          </p:nvSpPr>
          <p:spPr>
            <a:xfrm>
              <a:off x="5418667"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矩形 18"/>
            <p:cNvSpPr/>
            <p:nvPr userDrawn="1">
              <p:custDataLst>
                <p:tags r:id="rId15"/>
              </p:custDataLst>
            </p:nvPr>
          </p:nvSpPr>
          <p:spPr>
            <a:xfrm>
              <a:off x="5870223"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矩形 19"/>
            <p:cNvSpPr/>
            <p:nvPr userDrawn="1">
              <p:custDataLst>
                <p:tags r:id="rId16"/>
              </p:custDataLst>
            </p:nvPr>
          </p:nvSpPr>
          <p:spPr>
            <a:xfrm>
              <a:off x="6321778"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1" name="矩形 20"/>
            <p:cNvSpPr/>
            <p:nvPr userDrawn="1">
              <p:custDataLst>
                <p:tags r:id="rId17"/>
              </p:custDataLst>
            </p:nvPr>
          </p:nvSpPr>
          <p:spPr>
            <a:xfrm>
              <a:off x="6773334"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矩形 21"/>
            <p:cNvSpPr/>
            <p:nvPr userDrawn="1">
              <p:custDataLst>
                <p:tags r:id="rId18"/>
              </p:custDataLst>
            </p:nvPr>
          </p:nvSpPr>
          <p:spPr>
            <a:xfrm>
              <a:off x="7224889"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矩形 22"/>
            <p:cNvSpPr/>
            <p:nvPr userDrawn="1">
              <p:custDataLst>
                <p:tags r:id="rId19"/>
              </p:custDataLst>
            </p:nvPr>
          </p:nvSpPr>
          <p:spPr>
            <a:xfrm>
              <a:off x="7676445"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矩形 23"/>
            <p:cNvSpPr/>
            <p:nvPr userDrawn="1">
              <p:custDataLst>
                <p:tags r:id="rId20"/>
              </p:custDataLst>
            </p:nvPr>
          </p:nvSpPr>
          <p:spPr>
            <a:xfrm>
              <a:off x="8128001"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矩形 24"/>
            <p:cNvSpPr/>
            <p:nvPr userDrawn="1">
              <p:custDataLst>
                <p:tags r:id="rId21"/>
              </p:custDataLst>
            </p:nvPr>
          </p:nvSpPr>
          <p:spPr>
            <a:xfrm>
              <a:off x="8579557"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矩形 25"/>
            <p:cNvSpPr/>
            <p:nvPr userDrawn="1">
              <p:custDataLst>
                <p:tags r:id="rId22"/>
              </p:custDataLst>
            </p:nvPr>
          </p:nvSpPr>
          <p:spPr>
            <a:xfrm>
              <a:off x="9031112"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7" name="矩形 26"/>
            <p:cNvSpPr/>
            <p:nvPr userDrawn="1">
              <p:custDataLst>
                <p:tags r:id="rId23"/>
              </p:custDataLst>
            </p:nvPr>
          </p:nvSpPr>
          <p:spPr>
            <a:xfrm>
              <a:off x="9482668"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矩形 27"/>
            <p:cNvSpPr/>
            <p:nvPr userDrawn="1">
              <p:custDataLst>
                <p:tags r:id="rId24"/>
              </p:custDataLst>
            </p:nvPr>
          </p:nvSpPr>
          <p:spPr>
            <a:xfrm>
              <a:off x="9934224"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矩形 28"/>
            <p:cNvSpPr/>
            <p:nvPr userDrawn="1">
              <p:custDataLst>
                <p:tags r:id="rId25"/>
              </p:custDataLst>
            </p:nvPr>
          </p:nvSpPr>
          <p:spPr>
            <a:xfrm>
              <a:off x="10385779"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矩形 29"/>
            <p:cNvSpPr/>
            <p:nvPr userDrawn="1">
              <p:custDataLst>
                <p:tags r:id="rId26"/>
              </p:custDataLst>
            </p:nvPr>
          </p:nvSpPr>
          <p:spPr>
            <a:xfrm>
              <a:off x="10837333"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矩形 30"/>
            <p:cNvSpPr/>
            <p:nvPr userDrawn="1">
              <p:custDataLst>
                <p:tags r:id="rId27"/>
              </p:custDataLst>
            </p:nvPr>
          </p:nvSpPr>
          <p:spPr>
            <a:xfrm>
              <a:off x="11288889"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矩形 31"/>
            <p:cNvSpPr/>
            <p:nvPr userDrawn="1">
              <p:custDataLst>
                <p:tags r:id="rId28"/>
              </p:custDataLst>
            </p:nvPr>
          </p:nvSpPr>
          <p:spPr>
            <a:xfrm>
              <a:off x="11740444"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矩形 32"/>
            <p:cNvSpPr/>
            <p:nvPr userDrawn="1">
              <p:custDataLst>
                <p:tags r:id="rId29"/>
              </p:custDataLst>
            </p:nvPr>
          </p:nvSpPr>
          <p:spPr>
            <a:xfrm>
              <a:off x="0" y="2274888"/>
              <a:ext cx="12192000" cy="23082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 name="标题 1"/>
          <p:cNvSpPr>
            <a:spLocks noGrp="1"/>
          </p:cNvSpPr>
          <p:nvPr>
            <p:ph type="title" hasCustomPrompt="1"/>
          </p:nvPr>
        </p:nvSpPr>
        <p:spPr>
          <a:xfrm>
            <a:off x="4068620" y="3408218"/>
            <a:ext cx="4064000" cy="955640"/>
          </a:xfrm>
          <a:noFill/>
        </p:spPr>
        <p:txBody>
          <a:bodyPr>
            <a:noAutofit/>
          </a:bodyPr>
          <a:lstStyle>
            <a:lvl1pPr algn="ctr">
              <a:defRPr sz="5400">
                <a:solidFill>
                  <a:schemeClr val="accent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142875" y="238125"/>
            <a:ext cx="1400175" cy="8763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6" y="457200"/>
            <a:ext cx="4165200" cy="1602000"/>
          </a:xfrm>
        </p:spPr>
        <p:txBody>
          <a:bodyPr anchor="b"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zh-CN" altLang="en-US" dirty="0"/>
          </a:p>
        </p:txBody>
      </p:sp>
      <p:sp>
        <p:nvSpPr>
          <p:cNvPr id="4" name="文本占位符 3"/>
          <p:cNvSpPr>
            <a:spLocks noGrp="1"/>
          </p:cNvSpPr>
          <p:nvPr>
            <p:ph type="body" sz="half" idx="2"/>
          </p:nvPr>
        </p:nvSpPr>
        <p:spPr>
          <a:xfrm>
            <a:off x="839787" y="2059200"/>
            <a:ext cx="4165200" cy="38124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444038" y="365125"/>
            <a:ext cx="1909762" cy="5811838"/>
          </a:xfrm>
        </p:spPr>
        <p:txBody>
          <a:bodyPr vert="eaVert"/>
          <a:lstStyle/>
          <a:p>
            <a:r>
              <a:rPr lang="zh-CN" altLang="en-US" dirty="0" smtClean="0"/>
              <a:t>单击此处编辑标题</a:t>
            </a:r>
            <a:endParaRPr lang="zh-CN" altLang="en-US" dirty="0"/>
          </a:p>
        </p:txBody>
      </p:sp>
      <p:sp>
        <p:nvSpPr>
          <p:cNvPr id="3" name="竖排文字占位符 2"/>
          <p:cNvSpPr>
            <a:spLocks noGrp="1"/>
          </p:cNvSpPr>
          <p:nvPr>
            <p:ph type="body" orient="vert" idx="1" hasCustomPrompt="1"/>
          </p:nvPr>
        </p:nvSpPr>
        <p:spPr>
          <a:xfrm>
            <a:off x="838199" y="365125"/>
            <a:ext cx="8462963"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280152"/>
            <a:ext cx="2743200" cy="365125"/>
          </a:xfrm>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a:xfrm>
            <a:off x="4038600" y="6280152"/>
            <a:ext cx="4114800" cy="365125"/>
          </a:xfrm>
        </p:spPr>
        <p:txBody>
          <a:bodyPr/>
          <a:lstStyle/>
          <a:p>
            <a:endParaRPr lang="zh-CN" altLang="en-US"/>
          </a:p>
        </p:txBody>
      </p:sp>
      <p:sp>
        <p:nvSpPr>
          <p:cNvPr id="6" name="灯片编号占位符 5"/>
          <p:cNvSpPr>
            <a:spLocks noGrp="1"/>
          </p:cNvSpPr>
          <p:nvPr>
            <p:ph type="sldNum" sz="quarter" idx="12"/>
          </p:nvPr>
        </p:nvSpPr>
        <p:spPr>
          <a:xfrm>
            <a:off x="8610600" y="6280152"/>
            <a:ext cx="2743200" cy="365125"/>
          </a:xfrm>
        </p:spPr>
        <p:txBody>
          <a:bodyPr/>
          <a:lstStyle/>
          <a:p>
            <a:fld id="{EF906490-237C-474C-BA2E-D98840BC1F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11"/>
            </p:custDataLst>
          </p:nvPr>
        </p:nvSpPr>
        <p:spPr>
          <a:xfrm>
            <a:off x="838200" y="1533525"/>
            <a:ext cx="10515600" cy="4257675"/>
          </a:xfrm>
          <a:prstGeom prst="rect">
            <a:avLst/>
          </a:prstGeom>
        </p:spPr>
        <p:txBody>
          <a:bodyPr vert="horz" lIns="91440" tIns="45720" rIns="91440" bIns="45720" rtlCol="0">
            <a:normAutofit/>
          </a:bodyPr>
          <a:lstStyle/>
          <a:p>
            <a:r>
              <a:rPr lang="zh-CN" altLang="en-US" dirty="0" smtClean="0"/>
              <a:t>单击此处编辑文本</a:t>
            </a:r>
            <a:endParaRPr lang="en-US" altLang="zh-CN" sz="2400"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45468"/>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13D0CE79-49FB-443D-BEF8-6B709DE8FD0C}" type="datetimeFigureOut">
              <a:rPr lang="zh-CN" altLang="en-US" smtClean="0"/>
            </a:fld>
            <a:endParaRPr lang="zh-CN" altLang="en-US"/>
          </a:p>
        </p:txBody>
      </p:sp>
      <p:sp>
        <p:nvSpPr>
          <p:cNvPr id="5" name="页脚占位符 4"/>
          <p:cNvSpPr>
            <a:spLocks noGrp="1"/>
          </p:cNvSpPr>
          <p:nvPr>
            <p:ph type="ftr" sz="quarter" idx="3"/>
          </p:nvPr>
        </p:nvSpPr>
        <p:spPr>
          <a:xfrm>
            <a:off x="4038600" y="6345468"/>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45468"/>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EF906490-237C-474C-BA2E-D98840BC1F8F}" type="slidenum">
              <a:rPr lang="zh-CN" altLang="en-US" smtClean="0"/>
            </a:fld>
            <a:endParaRPr lang="zh-CN" altLang="en-US"/>
          </a:p>
        </p:txBody>
      </p:sp>
      <p:sp>
        <p:nvSpPr>
          <p:cNvPr id="2" name="标题占位符 1"/>
          <p:cNvSpPr>
            <a:spLocks noGrp="1"/>
          </p:cNvSpPr>
          <p:nvPr>
            <p:ph type="title"/>
            <p:custDataLst>
              <p:tags r:id="rId12"/>
            </p:custDataLst>
          </p:nvPr>
        </p:nvSpPr>
        <p:spPr>
          <a:xfrm>
            <a:off x="838200" y="263525"/>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342900" indent="-3429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tags" Target="../tags/tag8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tags" Target="../tags/tag87.xml"/><Relationship Id="rId1" Type="http://schemas.openxmlformats.org/officeDocument/2006/relationships/tags" Target="../tags/tag86.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91.xml"/><Relationship Id="rId4" Type="http://schemas.openxmlformats.org/officeDocument/2006/relationships/image" Target="../media/image23.png"/><Relationship Id="rId3" Type="http://schemas.openxmlformats.org/officeDocument/2006/relationships/image" Target="../media/image22.jpeg"/><Relationship Id="rId2" Type="http://schemas.openxmlformats.org/officeDocument/2006/relationships/tags" Target="../tags/tag90.xml"/><Relationship Id="rId1" Type="http://schemas.openxmlformats.org/officeDocument/2006/relationships/tags" Target="../tags/tag89.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94.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tags" Target="../tags/tag93.xml"/><Relationship Id="rId1" Type="http://schemas.openxmlformats.org/officeDocument/2006/relationships/tags" Target="../tags/tag9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tags" Target="../tags/tag9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GIF"/><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image" Target="../media/image29.png"/><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03.xml"/></Relationships>
</file>

<file path=ppt/slides/_rels/slide2.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3" Type="http://schemas.openxmlformats.org/officeDocument/2006/relationships/notesSlide" Target="../notesSlides/notesSlide2.xml"/><Relationship Id="rId32" Type="http://schemas.openxmlformats.org/officeDocument/2006/relationships/slideLayout" Target="../slideLayouts/slideLayout7.xml"/><Relationship Id="rId31" Type="http://schemas.openxmlformats.org/officeDocument/2006/relationships/tags" Target="../tags/tag64.xml"/><Relationship Id="rId30" Type="http://schemas.openxmlformats.org/officeDocument/2006/relationships/tags" Target="../tags/tag63.xml"/><Relationship Id="rId3" Type="http://schemas.openxmlformats.org/officeDocument/2006/relationships/tags" Target="../tags/tag36.xml"/><Relationship Id="rId29" Type="http://schemas.openxmlformats.org/officeDocument/2006/relationships/tags" Target="../tags/tag62.xml"/><Relationship Id="rId28" Type="http://schemas.openxmlformats.org/officeDocument/2006/relationships/tags" Target="../tags/tag61.xml"/><Relationship Id="rId27" Type="http://schemas.openxmlformats.org/officeDocument/2006/relationships/tags" Target="../tags/tag60.xml"/><Relationship Id="rId26" Type="http://schemas.openxmlformats.org/officeDocument/2006/relationships/tags" Target="../tags/tag59.xml"/><Relationship Id="rId25" Type="http://schemas.openxmlformats.org/officeDocument/2006/relationships/tags" Target="../tags/tag58.xml"/><Relationship Id="rId24" Type="http://schemas.openxmlformats.org/officeDocument/2006/relationships/tags" Target="../tags/tag57.xml"/><Relationship Id="rId23" Type="http://schemas.openxmlformats.org/officeDocument/2006/relationships/tags" Target="../tags/tag56.xml"/><Relationship Id="rId22" Type="http://schemas.openxmlformats.org/officeDocument/2006/relationships/tags" Target="../tags/tag55.xml"/><Relationship Id="rId21" Type="http://schemas.openxmlformats.org/officeDocument/2006/relationships/tags" Target="../tags/tag54.xml"/><Relationship Id="rId20" Type="http://schemas.openxmlformats.org/officeDocument/2006/relationships/tags" Target="../tags/tag53.xml"/><Relationship Id="rId2" Type="http://schemas.openxmlformats.org/officeDocument/2006/relationships/tags" Target="../tags/tag35.xml"/><Relationship Id="rId19" Type="http://schemas.openxmlformats.org/officeDocument/2006/relationships/tags" Target="../tags/tag52.xml"/><Relationship Id="rId18" Type="http://schemas.openxmlformats.org/officeDocument/2006/relationships/tags" Target="../tags/tag51.xml"/><Relationship Id="rId17" Type="http://schemas.openxmlformats.org/officeDocument/2006/relationships/tags" Target="../tags/tag50.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6.xml"/><Relationship Id="rId7" Type="http://schemas.openxmlformats.org/officeDocument/2006/relationships/image" Target="../media/image7.jpeg"/><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3.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70.xml"/><Relationship Id="rId5" Type="http://schemas.openxmlformats.org/officeDocument/2006/relationships/image" Target="../media/image3.png"/><Relationship Id="rId4" Type="http://schemas.openxmlformats.org/officeDocument/2006/relationships/image" Target="../media/image8.jpe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8.xml"/><Relationship Id="rId4" Type="http://schemas.openxmlformats.org/officeDocument/2006/relationships/tags" Target="../tags/tag73.xml"/><Relationship Id="rId3" Type="http://schemas.openxmlformats.org/officeDocument/2006/relationships/image" Target="../media/image9.jpeg"/><Relationship Id="rId2" Type="http://schemas.openxmlformats.org/officeDocument/2006/relationships/tags" Target="../tags/tag72.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7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tags" Target="../tags/tag7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74.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79.xml"/><Relationship Id="rId5" Type="http://schemas.openxmlformats.org/officeDocument/2006/relationships/image" Target="../media/image16.jpeg"/><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tags" Target="../tags/tag78.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82.xml"/><Relationship Id="rId3" Type="http://schemas.openxmlformats.org/officeDocument/2006/relationships/image" Target="../media/image17.jpeg"/><Relationship Id="rId2" Type="http://schemas.openxmlformats.org/officeDocument/2006/relationships/tags" Target="../tags/tag81.xml"/><Relationship Id="rId1" Type="http://schemas.openxmlformats.org/officeDocument/2006/relationships/tags" Target="../tags/tag80.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85.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84.xml"/><Relationship Id="rId1" Type="http://schemas.openxmlformats.org/officeDocument/2006/relationships/tags" Target="../tags/tag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rot="645003">
            <a:off x="4558030" y="3176270"/>
            <a:ext cx="7522845" cy="1604010"/>
          </a:xfrm>
        </p:spPr>
        <p:txBody>
          <a:bodyPr>
            <a:normAutofit/>
          </a:bodyPr>
          <a:lstStyle/>
          <a:p>
            <a:pPr algn="ctr">
              <a:lnSpc>
                <a:spcPct val="90000"/>
              </a:lnSpc>
            </a:pPr>
            <a:r>
              <a:rPr lang="en-US" altLang="zh-CN" sz="3600" smtClean="0">
                <a:sym typeface="+mn-lt"/>
              </a:rPr>
              <a:t>Computer Network | </a:t>
            </a:r>
            <a:r>
              <a:rPr lang="en-US" altLang="zh-CN" sz="3600" smtClean="0">
                <a:solidFill>
                  <a:srgbClr val="0070C0"/>
                </a:solidFill>
                <a:sym typeface="+mn-lt"/>
              </a:rPr>
              <a:t>OSI</a:t>
            </a:r>
            <a:r>
              <a:rPr lang="en-US" altLang="zh-CN" sz="3600" smtClean="0">
                <a:sym typeface="+mn-lt"/>
              </a:rPr>
              <a:t> and </a:t>
            </a:r>
            <a:r>
              <a:rPr lang="en-US" altLang="zh-CN" sz="3600" smtClean="0">
                <a:solidFill>
                  <a:srgbClr val="0070C0"/>
                </a:solidFill>
                <a:sym typeface="+mn-lt"/>
              </a:rPr>
              <a:t>TCP/IP</a:t>
            </a:r>
            <a:r>
              <a:rPr lang="en-US" altLang="zh-CN" sz="3600" smtClean="0">
                <a:sym typeface="+mn-lt"/>
              </a:rPr>
              <a:t> Model</a:t>
            </a:r>
            <a:br>
              <a:rPr lang="en-US" altLang="zh-CN" sz="3600" smtClean="0">
                <a:sym typeface="+mn-lt"/>
              </a:rPr>
            </a:br>
            <a:r>
              <a:rPr lang="en-GB" altLang="zh-CN" sz="900" dirty="0">
                <a:solidFill>
                  <a:schemeClr val="tx1">
                    <a:lumMod val="60000"/>
                    <a:lumOff val="40000"/>
                  </a:schemeClr>
                </a:solidFill>
                <a:latin typeface="Calibri" panose="020F0502020204030204" charset="0"/>
                <a:ea typeface="Calibri" panose="020F0502020204030204" charset="0"/>
                <a:sym typeface="+mn-ea"/>
              </a:rPr>
              <a:t>to be continued ...</a:t>
            </a:r>
            <a:endParaRPr lang="en-GB" altLang="zh-CN" sz="900" dirty="0" smtClean="0">
              <a:solidFill>
                <a:schemeClr val="tx1">
                  <a:lumMod val="60000"/>
                  <a:lumOff val="40000"/>
                </a:schemeClr>
              </a:solidFill>
              <a:latin typeface="Calibri" panose="020F0502020204030204" charset="0"/>
              <a:ea typeface="Calibri" panose="020F0502020204030204" charset="0"/>
              <a:sym typeface="+mn-ea"/>
            </a:endParaRPr>
          </a:p>
        </p:txBody>
      </p:sp>
      <p:sp>
        <p:nvSpPr>
          <p:cNvPr id="3" name="副标题 2"/>
          <p:cNvSpPr>
            <a:spLocks noGrp="1"/>
          </p:cNvSpPr>
          <p:nvPr>
            <p:ph type="subTitle" idx="1"/>
            <p:custDataLst>
              <p:tags r:id="rId2"/>
            </p:custDataLst>
          </p:nvPr>
        </p:nvSpPr>
        <p:spPr>
          <a:xfrm rot="660000">
            <a:off x="5238115" y="4907280"/>
            <a:ext cx="6515735" cy="1396365"/>
          </a:xfrm>
        </p:spPr>
        <p:txBody>
          <a:bodyPr>
            <a:normAutofit/>
          </a:bodyPr>
          <a:lstStyle/>
          <a:p>
            <a:pPr>
              <a:lnSpc>
                <a:spcPct val="30000"/>
              </a:lnSpc>
            </a:pPr>
            <a:r>
              <a:rPr lang="en-GB" altLang="en-US" sz="2800" smtClean="0">
                <a:sym typeface="+mn-lt"/>
              </a:rPr>
              <a:t>Andranik Barseghyan</a:t>
            </a:r>
            <a:endParaRPr lang="en-GB" altLang="en-US" sz="2800" u="sng" smtClean="0">
              <a:sym typeface="+mn-lt"/>
            </a:endParaRPr>
          </a:p>
          <a:p>
            <a:pPr>
              <a:lnSpc>
                <a:spcPct val="30000"/>
              </a:lnSpc>
            </a:pPr>
            <a:r>
              <a:rPr lang="en-GB" altLang="en-US" sz="900" b="1" u="sng" dirty="0" smtClean="0">
                <a:solidFill>
                  <a:schemeClr val="tx1">
                    <a:lumMod val="20000"/>
                    <a:lumOff val="80000"/>
                  </a:schemeClr>
                </a:solidFill>
                <a:sym typeface="+mn-lt"/>
              </a:rPr>
              <a:t>https://github.com/Andranik93/Presentation</a:t>
            </a:r>
            <a:endParaRPr lang="en-GB" altLang="en-US" sz="900" b="1" u="sng" dirty="0" smtClean="0">
              <a:solidFill>
                <a:schemeClr val="tx1">
                  <a:lumMod val="20000"/>
                  <a:lumOff val="80000"/>
                </a:schemeClr>
              </a:solidFill>
              <a:sym typeface="+mn-lt"/>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a:bodyPr>
          <a:lstStyle/>
          <a:p>
            <a:pPr algn="ctr"/>
            <a:r>
              <a:rPr lang="en-US" altLang="zh-CN" dirty="0" smtClean="0">
                <a:solidFill>
                  <a:schemeClr val="accent1"/>
                </a:solidFill>
                <a:latin typeface="Arial Black" panose="020B0A04020102020204" charset="0"/>
                <a:ea typeface="+mj-ea"/>
                <a:cs typeface="Arial Black" panose="020B0A04020102020204" charset="0"/>
                <a:sym typeface="+mn-ea"/>
              </a:rPr>
              <a:t>Session Layer (L</a:t>
            </a:r>
            <a:r>
              <a:rPr lang="en-GB" altLang="en-US" dirty="0" smtClean="0">
                <a:solidFill>
                  <a:schemeClr val="accent1"/>
                </a:solidFill>
                <a:latin typeface="Arial Black" panose="020B0A04020102020204" charset="0"/>
                <a:ea typeface="+mj-ea"/>
                <a:cs typeface="Arial Black" panose="020B0A04020102020204" charset="0"/>
                <a:sym typeface="+mn-ea"/>
              </a:rPr>
              <a:t>5</a:t>
            </a:r>
            <a:r>
              <a:rPr lang="en-US" altLang="zh-CN" dirty="0" smtClean="0">
                <a:solidFill>
                  <a:schemeClr val="accent1"/>
                </a:solidFill>
                <a:latin typeface="Arial Black" panose="020B0A04020102020204" charset="0"/>
                <a:ea typeface="+mj-ea"/>
                <a:cs typeface="Arial Black" panose="020B0A04020102020204" charset="0"/>
                <a:sym typeface="+mn-ea"/>
              </a:rPr>
              <a:t>)</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95580" y="824865"/>
            <a:ext cx="11471275" cy="3046095"/>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a:t>
            </a:r>
            <a:r>
              <a:rPr lang="en-GB" altLang="en-US" sz="1600"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session layer </a:t>
            </a:r>
            <a:r>
              <a:rPr lang="en-GB" altLang="en-US" sz="1600">
                <a:latin typeface="Arial Black" panose="020B0A04020102020204" charset="0"/>
                <a:cs typeface="Arial Black" panose="020B0A04020102020204" charset="0"/>
              </a:rPr>
              <a:t>controls the dialogues (connections) between computers. It establishes, manages and terminates the connections between the local and remote application. It provides for full-duplex, half-duplex, or simplex operation, and establishes procedures for checkpointing, suspending, restarting, and terminating a session. In the OSI model, this layer is responsible for gracefully closing a session, which is handled in the Transmission Control Protocol at the transport layer in the Internet Protocol Suite. This layer is also responsible for session checkpointing and recovery, which is not usually used in the Internet Protocol Suite. The session layer is commonly implemented explicitly in application environments that use remote procedure calls.</a:t>
            </a:r>
            <a:endParaRPr lang="en-GB" altLang="en-US" sz="1600">
              <a:latin typeface="Arial Black" panose="020B0A04020102020204" charset="0"/>
              <a:cs typeface="Arial Black" panose="020B0A04020102020204" charset="0"/>
            </a:endParaRPr>
          </a:p>
        </p:txBody>
      </p:sp>
      <p:cxnSp>
        <p:nvCxnSpPr>
          <p:cNvPr id="3" name="直接连接符 23"/>
          <p:cNvCxnSpPr/>
          <p:nvPr>
            <p:custDataLst>
              <p:tags r:id="rId2"/>
            </p:custDataLst>
          </p:nvPr>
        </p:nvCxnSpPr>
        <p:spPr>
          <a:xfrm>
            <a:off x="1766110" y="6157781"/>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74663" y="5540080"/>
            <a:ext cx="1462405" cy="1235439"/>
            <a:chOff x="406743" y="3001989"/>
            <a:chExt cx="1462405" cy="1235439"/>
          </a:xfrm>
          <a:solidFill>
            <a:srgbClr val="3CBDDC"/>
          </a:solidFill>
        </p:grpSpPr>
        <p:sp>
          <p:nvSpPr>
            <p:cNvPr id="7"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cxnSp>
        <p:nvCxnSpPr>
          <p:cNvPr id="16" name="直接箭头连接符 15"/>
          <p:cNvCxnSpPr/>
          <p:nvPr/>
        </p:nvCxnSpPr>
        <p:spPr>
          <a:xfrm flipV="1">
            <a:off x="2280285" y="5473700"/>
            <a:ext cx="635" cy="68389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10" name="矩形 34"/>
          <p:cNvSpPr/>
          <p:nvPr/>
        </p:nvSpPr>
        <p:spPr>
          <a:xfrm>
            <a:off x="1855470" y="5074920"/>
            <a:ext cx="850265" cy="398780"/>
          </a:xfrm>
          <a:prstGeom prst="rect">
            <a:avLst/>
          </a:prstGeom>
          <a:noFill/>
          <a:ln w="9525">
            <a:noFill/>
          </a:ln>
        </p:spPr>
        <p:txBody>
          <a:bodyPr wrap="square" anchor="t">
            <a:spAutoFit/>
          </a:bodyPr>
          <a:p>
            <a:pPr algn="ctr"/>
            <a:r>
              <a:rPr lang="zh-CN" alt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 PPP</a:t>
            </a:r>
            <a:endParaRPr lang="zh-CN" alt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endParaRPr>
          </a:p>
        </p:txBody>
      </p:sp>
      <p:cxnSp>
        <p:nvCxnSpPr>
          <p:cNvPr id="9" name="直接箭头连接符 15"/>
          <p:cNvCxnSpPr/>
          <p:nvPr/>
        </p:nvCxnSpPr>
        <p:spPr>
          <a:xfrm flipH="1" flipV="1">
            <a:off x="7531100" y="5328920"/>
            <a:ext cx="7620" cy="8286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5"/>
          <p:cNvCxnSpPr/>
          <p:nvPr/>
        </p:nvCxnSpPr>
        <p:spPr>
          <a:xfrm flipV="1">
            <a:off x="5656580" y="5733415"/>
            <a:ext cx="8255" cy="4241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34"/>
          <p:cNvSpPr/>
          <p:nvPr/>
        </p:nvSpPr>
        <p:spPr>
          <a:xfrm>
            <a:off x="7021830" y="4885690"/>
            <a:ext cx="1026160" cy="398780"/>
          </a:xfrm>
          <a:prstGeom prst="rect">
            <a:avLst/>
          </a:prstGeom>
          <a:noFill/>
          <a:ln w="9525">
            <a:noFill/>
          </a:ln>
        </p:spPr>
        <p:txBody>
          <a:bodyPr wrap="square" anchor="t">
            <a:spAutoFit/>
            <a:scene3d>
              <a:camera prst="orthographicFront"/>
              <a:lightRig rig="soft" dir="t">
                <a:rot lat="0" lon="0" rev="15600000"/>
              </a:lightRig>
            </a:scene3d>
            <a:sp3d extrusionH="57150" prstMaterial="softEdge">
              <a:bevelT w="25400" h="38100"/>
            </a:sp3d>
          </a:bodyPr>
          <a:p>
            <a:pPr algn="ctr"/>
            <a:r>
              <a:rPr lang="en-GB" sz="2000" b="1" dirty="0">
                <a:ln/>
                <a:solidFill>
                  <a:schemeClr val="accent4"/>
                </a:solidFill>
                <a:effectLst/>
                <a:latin typeface="Microsoft YaHei" panose="020B0503020204020204" charset="-122"/>
                <a:ea typeface="Microsoft YaHei" panose="020B0503020204020204" charset="-122"/>
              </a:rPr>
              <a:t>SIP</a:t>
            </a:r>
            <a:endParaRPr lang="en-GB" sz="2000" b="1" dirty="0">
              <a:ln/>
              <a:solidFill>
                <a:schemeClr val="accent4"/>
              </a:solidFill>
              <a:effectLst/>
              <a:latin typeface="Microsoft YaHei" panose="020B0503020204020204" charset="-122"/>
              <a:ea typeface="Microsoft YaHei" panose="020B0503020204020204" charset="-122"/>
            </a:endParaRPr>
          </a:p>
        </p:txBody>
      </p:sp>
      <p:sp>
        <p:nvSpPr>
          <p:cNvPr id="5" name="矩形 34"/>
          <p:cNvSpPr/>
          <p:nvPr/>
        </p:nvSpPr>
        <p:spPr>
          <a:xfrm>
            <a:off x="5147945" y="5284470"/>
            <a:ext cx="1026160" cy="398780"/>
          </a:xfrm>
          <a:prstGeom prst="rect">
            <a:avLst/>
          </a:prstGeom>
          <a:noFill/>
          <a:ln w="9525">
            <a:noFill/>
          </a:ln>
        </p:spPr>
        <p:txBody>
          <a:bodyPr wrap="square" anchor="t">
            <a:spAutoFit/>
            <a:scene3d>
              <a:camera prst="orthographicFront"/>
              <a:lightRig rig="harsh" dir="t"/>
            </a:scene3d>
            <a:sp3d extrusionH="57150" prstMaterial="matte">
              <a:bevelT w="63500" h="12700" prst="angle"/>
              <a:contourClr>
                <a:schemeClr val="bg1">
                  <a:lumMod val="65000"/>
                </a:schemeClr>
              </a:contourClr>
            </a:sp3d>
          </a:bodyPr>
          <a:p>
            <a:pPr algn="ctr"/>
            <a:r>
              <a:rPr lang="en-GB" sz="2000" b="1" dirty="0">
                <a:ln/>
                <a:solidFill>
                  <a:schemeClr val="accent3"/>
                </a:solidFill>
                <a:effectLst/>
                <a:latin typeface="Microsoft YaHei" panose="020B0503020204020204" charset="-122"/>
                <a:ea typeface="Microsoft YaHei" panose="020B0503020204020204" charset="-122"/>
              </a:rPr>
              <a:t>TCP</a:t>
            </a:r>
            <a:endParaRPr lang="en-GB" sz="2000" b="1" dirty="0">
              <a:ln/>
              <a:solidFill>
                <a:schemeClr val="accent3"/>
              </a:solidFill>
              <a:effectLst/>
              <a:latin typeface="Microsoft YaHei" panose="020B0503020204020204" charset="-122"/>
              <a:ea typeface="Microsoft YaHei" panose="020B0503020204020204" charset="-122"/>
            </a:endParaRPr>
          </a:p>
        </p:txBody>
      </p:sp>
      <p:cxnSp>
        <p:nvCxnSpPr>
          <p:cNvPr id="19" name="直接箭头连接符 15"/>
          <p:cNvCxnSpPr/>
          <p:nvPr/>
        </p:nvCxnSpPr>
        <p:spPr>
          <a:xfrm flipH="1" flipV="1">
            <a:off x="4185285" y="4962525"/>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矩形 34"/>
          <p:cNvSpPr/>
          <p:nvPr/>
        </p:nvSpPr>
        <p:spPr>
          <a:xfrm>
            <a:off x="3347085" y="4563745"/>
            <a:ext cx="2528570" cy="398780"/>
          </a:xfrm>
          <a:prstGeom prst="rect">
            <a:avLst/>
          </a:prstGeom>
          <a:noFill/>
          <a:ln w="9525">
            <a:noFill/>
          </a:ln>
        </p:spPr>
        <p:txBody>
          <a:bodyPr wrap="square" anchor="t">
            <a:spAutoFit/>
          </a:bodyPr>
          <a:p>
            <a:pPr algn="ctr"/>
            <a:r>
              <a:rPr lang="en-GB" sz="2000" b="1" dirty="0">
                <a:ln w="12700">
                  <a:solidFill>
                    <a:schemeClr val="accent5"/>
                  </a:solidFill>
                  <a:prstDash val="solid"/>
                </a:ln>
                <a:pattFill prst="ltDnDiag">
                  <a:fgClr>
                    <a:schemeClr val="accent5">
                      <a:lumMod val="60000"/>
                      <a:lumOff val="40000"/>
                    </a:schemeClr>
                  </a:fgClr>
                  <a:bgClr>
                    <a:schemeClr val="bg1"/>
                  </a:bgClr>
                </a:pattFill>
                <a:effectLst/>
                <a:latin typeface="Microsoft YaHei" panose="020B0503020204020204" charset="-122"/>
                <a:ea typeface="Microsoft YaHei" panose="020B0503020204020204" charset="-122"/>
              </a:rPr>
              <a:t>RPC-Named Pipes</a:t>
            </a:r>
            <a:endParaRPr lang="en-GB" sz="2000" b="1" dirty="0">
              <a:ln w="12700">
                <a:solidFill>
                  <a:schemeClr val="accent5"/>
                </a:solidFill>
                <a:prstDash val="solid"/>
              </a:ln>
              <a:pattFill prst="ltDnDiag">
                <a:fgClr>
                  <a:schemeClr val="accent5">
                    <a:lumMod val="60000"/>
                    <a:lumOff val="40000"/>
                  </a:schemeClr>
                </a:fgClr>
                <a:bgClr>
                  <a:schemeClr val="bg1"/>
                </a:bgClr>
              </a:pattFill>
              <a:effectLst/>
              <a:latin typeface="Microsoft YaHei" panose="020B0503020204020204" charset="-122"/>
              <a:ea typeface="Microsoft YaHei" panose="020B0503020204020204" charset="-122"/>
            </a:endParaRPr>
          </a:p>
        </p:txBody>
      </p:sp>
      <p:cxnSp>
        <p:nvCxnSpPr>
          <p:cNvPr id="18" name="直接箭头连接符 15"/>
          <p:cNvCxnSpPr/>
          <p:nvPr/>
        </p:nvCxnSpPr>
        <p:spPr>
          <a:xfrm flipV="1">
            <a:off x="3199765" y="5812155"/>
            <a:ext cx="6350" cy="34544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34"/>
          <p:cNvSpPr/>
          <p:nvPr/>
        </p:nvSpPr>
        <p:spPr>
          <a:xfrm>
            <a:off x="2764790" y="5413375"/>
            <a:ext cx="876300" cy="398780"/>
          </a:xfrm>
          <a:prstGeom prst="rect">
            <a:avLst/>
          </a:prstGeom>
          <a:noFill/>
          <a:ln w="9525">
            <a:noFill/>
          </a:ln>
        </p:spPr>
        <p:txBody>
          <a:bodyPr wrap="square" anchor="t">
            <a:spAutoFit/>
          </a:bodyPr>
          <a:p>
            <a:pPr algn="ctr"/>
            <a:r>
              <a:rPr lang="zh-CN" altLang="en-US" sz="20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panose="020B0503020204020204" charset="-122"/>
                <a:ea typeface="Microsoft YaHei" panose="020B0503020204020204" charset="-122"/>
              </a:rPr>
              <a:t> </a:t>
            </a:r>
            <a:r>
              <a:rPr lang="en-GB" altLang="zh-CN" sz="20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panose="020B0503020204020204" charset="-122"/>
                <a:ea typeface="Microsoft YaHei" panose="020B0503020204020204" charset="-122"/>
              </a:rPr>
              <a:t>RTP</a:t>
            </a:r>
            <a:endParaRPr lang="en-GB" altLang="zh-CN" sz="20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panose="020B0503020204020204" charset="-122"/>
              <a:ea typeface="Microsoft YaHei" panose="020B0503020204020204" charset="-122"/>
            </a:endParaRPr>
          </a:p>
        </p:txBody>
      </p:sp>
      <p:pic>
        <p:nvPicPr>
          <p:cNvPr id="13" name="Picture 12" descr="images"/>
          <p:cNvPicPr>
            <a:picLocks noChangeAspect="1"/>
          </p:cNvPicPr>
          <p:nvPr/>
        </p:nvPicPr>
        <p:blipFill>
          <a:blip r:embed="rId3"/>
          <a:stretch>
            <a:fillRect/>
          </a:stretch>
        </p:blipFill>
        <p:spPr>
          <a:xfrm>
            <a:off x="10022205" y="3593465"/>
            <a:ext cx="1941830" cy="1292225"/>
          </a:xfrm>
          <a:prstGeom prst="rect">
            <a:avLst/>
          </a:prstGeom>
        </p:spPr>
      </p:pic>
      <p:pic>
        <p:nvPicPr>
          <p:cNvPr id="14" name="Picture 13" descr="RTP-RTCP-diag"/>
          <p:cNvPicPr>
            <a:picLocks noChangeAspect="1"/>
          </p:cNvPicPr>
          <p:nvPr/>
        </p:nvPicPr>
        <p:blipFill>
          <a:blip r:embed="rId4"/>
          <a:stretch>
            <a:fillRect/>
          </a:stretch>
        </p:blipFill>
        <p:spPr>
          <a:xfrm>
            <a:off x="8317230" y="5252085"/>
            <a:ext cx="3731895" cy="1337310"/>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fontScale="90000"/>
          </a:bodyPr>
          <a:lstStyle/>
          <a:p>
            <a:pPr algn="ctr"/>
            <a:r>
              <a:rPr lang="en-US" altLang="zh-CN" dirty="0" smtClean="0">
                <a:solidFill>
                  <a:schemeClr val="accent1"/>
                </a:solidFill>
                <a:latin typeface="Arial Black" panose="020B0A04020102020204" charset="0"/>
                <a:ea typeface="+mj-ea"/>
                <a:cs typeface="Arial Black" panose="020B0A04020102020204" charset="0"/>
                <a:sym typeface="+mn-ea"/>
              </a:rPr>
              <a:t>Presentation Layer (L</a:t>
            </a:r>
            <a:r>
              <a:rPr lang="en-GB" altLang="en-US" dirty="0" smtClean="0">
                <a:solidFill>
                  <a:schemeClr val="accent1"/>
                </a:solidFill>
                <a:latin typeface="Arial Black" panose="020B0A04020102020204" charset="0"/>
                <a:ea typeface="+mj-ea"/>
                <a:cs typeface="Arial Black" panose="020B0A04020102020204" charset="0"/>
                <a:sym typeface="+mn-ea"/>
              </a:rPr>
              <a:t>6</a:t>
            </a:r>
            <a:r>
              <a:rPr lang="en-US" altLang="zh-CN" dirty="0" smtClean="0">
                <a:solidFill>
                  <a:schemeClr val="accent1"/>
                </a:solidFill>
                <a:latin typeface="Arial Black" panose="020B0A04020102020204" charset="0"/>
                <a:ea typeface="+mj-ea"/>
                <a:cs typeface="Arial Black" panose="020B0A04020102020204" charset="0"/>
                <a:sym typeface="+mn-ea"/>
              </a:rPr>
              <a:t>)</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95580" y="824865"/>
            <a:ext cx="11471275" cy="3415030"/>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a:t>
            </a:r>
            <a:r>
              <a:rPr lang="en-GB" altLang="en-US" sz="1600"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presentation layer </a:t>
            </a:r>
            <a:r>
              <a:rPr lang="en-GB" altLang="en-US" sz="1600">
                <a:latin typeface="Arial Black" panose="020B0A04020102020204" charset="0"/>
                <a:cs typeface="Arial Black" panose="020B0A04020102020204" charset="0"/>
              </a:rPr>
              <a:t>establishes context between application-layer entities, in which the application-layer entities may use different syntax and semantics if the presentation service provides a mapping between them. If a mapping is available, presentation protocol data units are encapsulated into session protocol data units and passed down the protocol stack.</a:t>
            </a:r>
            <a:endParaRPr lang="en-GB" altLang="en-US" sz="1600">
              <a:latin typeface="Arial Black" panose="020B0A04020102020204" charset="0"/>
              <a:cs typeface="Arial Black" panose="020B0A04020102020204" charset="0"/>
            </a:endParaRPr>
          </a:p>
          <a:p>
            <a:pPr algn="ctr">
              <a:lnSpc>
                <a:spcPct val="150000"/>
              </a:lnSpc>
            </a:pPr>
            <a:r>
              <a:rPr lang="en-GB" altLang="en-US" sz="1600">
                <a:latin typeface="Arial Black" panose="020B0A04020102020204" charset="0"/>
                <a:cs typeface="Arial Black" panose="020B0A04020102020204" charset="0"/>
              </a:rPr>
              <a:t>This layer provides independence from data representation by translating between application and network formats. The presentation layer transforms data into the form that the application accepts. This layer formats data to be sent across a network. It is sometimes called the syntax layer. The presentation layer can include compression functions. The Presentation Layer negotiates the Transfer Syntax.</a:t>
            </a:r>
            <a:endParaRPr lang="en-GB" altLang="en-US" sz="1600">
              <a:latin typeface="Arial Black" panose="020B0A04020102020204" charset="0"/>
              <a:cs typeface="Arial Black" panose="020B0A04020102020204" charset="0"/>
            </a:endParaRPr>
          </a:p>
        </p:txBody>
      </p:sp>
      <p:cxnSp>
        <p:nvCxnSpPr>
          <p:cNvPr id="3" name="直接连接符 23"/>
          <p:cNvCxnSpPr/>
          <p:nvPr>
            <p:custDataLst>
              <p:tags r:id="rId2"/>
            </p:custDataLst>
          </p:nvPr>
        </p:nvCxnSpPr>
        <p:spPr>
          <a:xfrm>
            <a:off x="1766110" y="6157781"/>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74663" y="5540080"/>
            <a:ext cx="1462405" cy="1235439"/>
            <a:chOff x="406743" y="3001989"/>
            <a:chExt cx="1462405" cy="1235439"/>
          </a:xfrm>
          <a:solidFill>
            <a:srgbClr val="3CBDDC"/>
          </a:solidFill>
        </p:grpSpPr>
        <p:sp>
          <p:nvSpPr>
            <p:cNvPr id="7"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cxnSp>
        <p:nvCxnSpPr>
          <p:cNvPr id="16" name="直接箭头连接符 15"/>
          <p:cNvCxnSpPr/>
          <p:nvPr/>
        </p:nvCxnSpPr>
        <p:spPr>
          <a:xfrm flipV="1">
            <a:off x="2280285" y="5473700"/>
            <a:ext cx="635" cy="68389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10" name="矩形 34"/>
          <p:cNvSpPr/>
          <p:nvPr/>
        </p:nvSpPr>
        <p:spPr>
          <a:xfrm>
            <a:off x="1765935" y="5074920"/>
            <a:ext cx="1082675" cy="398780"/>
          </a:xfrm>
          <a:prstGeom prst="rect">
            <a:avLst/>
          </a:prstGeom>
          <a:noFill/>
          <a:ln w="9525">
            <a:noFill/>
          </a:ln>
        </p:spPr>
        <p:txBody>
          <a:bodyPr wrap="square" anchor="t">
            <a:spAutoFit/>
          </a:bodyPr>
          <a:p>
            <a:pPr algn="ctr"/>
            <a:r>
              <a:rPr lang="en-GB" altLang="zh-CN" sz="2000" b="1" dirty="0">
                <a:ln/>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rPr>
              <a:t>HTML</a:t>
            </a:r>
            <a:endParaRPr lang="en-GB" altLang="zh-CN" sz="2000" b="1" dirty="0">
              <a:ln/>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endParaRPr>
          </a:p>
        </p:txBody>
      </p:sp>
      <p:cxnSp>
        <p:nvCxnSpPr>
          <p:cNvPr id="19" name="直接箭头连接符 15"/>
          <p:cNvCxnSpPr/>
          <p:nvPr/>
        </p:nvCxnSpPr>
        <p:spPr>
          <a:xfrm flipH="1" flipV="1">
            <a:off x="4185285" y="4962525"/>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15"/>
          <p:cNvCxnSpPr/>
          <p:nvPr/>
        </p:nvCxnSpPr>
        <p:spPr>
          <a:xfrm flipH="1" flipV="1">
            <a:off x="7531100" y="5328920"/>
            <a:ext cx="7620" cy="8286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5"/>
          <p:cNvCxnSpPr/>
          <p:nvPr/>
        </p:nvCxnSpPr>
        <p:spPr>
          <a:xfrm flipV="1">
            <a:off x="3199765" y="5812155"/>
            <a:ext cx="6350" cy="34544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5"/>
          <p:cNvCxnSpPr/>
          <p:nvPr/>
        </p:nvCxnSpPr>
        <p:spPr>
          <a:xfrm flipV="1">
            <a:off x="5415280" y="5720080"/>
            <a:ext cx="8255" cy="4241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矩形 34"/>
          <p:cNvSpPr/>
          <p:nvPr/>
        </p:nvSpPr>
        <p:spPr>
          <a:xfrm>
            <a:off x="7130415" y="4885690"/>
            <a:ext cx="808990" cy="398780"/>
          </a:xfrm>
          <a:prstGeom prst="rect">
            <a:avLst/>
          </a:prstGeom>
          <a:noFill/>
          <a:ln w="9525">
            <a:noFill/>
          </a:ln>
        </p:spPr>
        <p:txBody>
          <a:bodyPr wrap="square" anchor="t">
            <a:spAutoFit/>
          </a:bodyPr>
          <a:p>
            <a:pPr algn="ctr"/>
            <a:r>
              <a:rPr lang="en-GB"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icrosoft YaHei" panose="020B0503020204020204" charset="-122"/>
                <a:ea typeface="Microsoft YaHei" panose="020B0503020204020204" charset="-122"/>
              </a:rPr>
              <a:t>MP3</a:t>
            </a:r>
            <a:endParaRPr lang="en-GB"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icrosoft YaHei" panose="020B0503020204020204" charset="-122"/>
              <a:ea typeface="Microsoft YaHei" panose="020B0503020204020204" charset="-122"/>
            </a:endParaRPr>
          </a:p>
        </p:txBody>
      </p:sp>
      <p:sp>
        <p:nvSpPr>
          <p:cNvPr id="5" name="矩形 34"/>
          <p:cNvSpPr/>
          <p:nvPr/>
        </p:nvSpPr>
        <p:spPr>
          <a:xfrm>
            <a:off x="3809365" y="4486910"/>
            <a:ext cx="855345" cy="398780"/>
          </a:xfrm>
          <a:prstGeom prst="rect">
            <a:avLst/>
          </a:prstGeom>
          <a:noFill/>
          <a:ln w="9525">
            <a:noFill/>
          </a:ln>
        </p:spPr>
        <p:txBody>
          <a:bodyPr wrap="square" anchor="t">
            <a:spAutoFit/>
          </a:bodyPr>
          <a:p>
            <a:pPr algn="ctr"/>
            <a:r>
              <a:rPr lang="en-GB" sz="2000" b="1" dirty="0">
                <a:ln w="22225">
                  <a:solidFill>
                    <a:schemeClr val="accent2"/>
                  </a:solidFill>
                  <a:prstDash val="solid"/>
                </a:ln>
                <a:solidFill>
                  <a:schemeClr val="accent2">
                    <a:lumMod val="40000"/>
                    <a:lumOff val="60000"/>
                  </a:schemeClr>
                </a:solidFill>
                <a:effectLst/>
                <a:latin typeface="Microsoft YaHei" panose="020B0503020204020204" charset="-122"/>
                <a:ea typeface="Microsoft YaHei" panose="020B0503020204020204" charset="-122"/>
              </a:rPr>
              <a:t>DOC</a:t>
            </a:r>
            <a:endParaRPr lang="en-GB" sz="2000" b="1" dirty="0">
              <a:ln w="22225">
                <a:solidFill>
                  <a:schemeClr val="accent2"/>
                </a:solidFill>
                <a:prstDash val="solid"/>
              </a:ln>
              <a:solidFill>
                <a:schemeClr val="accent2">
                  <a:lumMod val="40000"/>
                  <a:lumOff val="60000"/>
                </a:schemeClr>
              </a:solidFill>
              <a:effectLst/>
              <a:latin typeface="Microsoft YaHei" panose="020B0503020204020204" charset="-122"/>
              <a:ea typeface="Microsoft YaHei" panose="020B0503020204020204" charset="-122"/>
            </a:endParaRPr>
          </a:p>
        </p:txBody>
      </p:sp>
      <p:sp>
        <p:nvSpPr>
          <p:cNvPr id="10" name="矩形 34"/>
          <p:cNvSpPr/>
          <p:nvPr/>
        </p:nvSpPr>
        <p:spPr>
          <a:xfrm>
            <a:off x="2764790" y="5413375"/>
            <a:ext cx="1045210" cy="398780"/>
          </a:xfrm>
          <a:prstGeom prst="rect">
            <a:avLst/>
          </a:prstGeom>
          <a:noFill/>
          <a:ln w="9525">
            <a:noFill/>
          </a:ln>
        </p:spPr>
        <p:txBody>
          <a:bodyPr wrap="square" anchor="t">
            <a:spAutoFit/>
            <a:scene3d>
              <a:camera prst="orthographicFront"/>
              <a:lightRig rig="soft" dir="t">
                <a:rot lat="0" lon="0" rev="15600000"/>
              </a:lightRig>
            </a:scene3d>
            <a:sp3d extrusionH="57150" prstMaterial="softEdge">
              <a:bevelT w="25400" h="38100"/>
            </a:sp3d>
          </a:bodyPr>
          <a:p>
            <a:pPr algn="ctr"/>
            <a:r>
              <a:rPr lang="zh-CN" altLang="en-US" sz="2000" b="1" dirty="0">
                <a:ln/>
                <a:solidFill>
                  <a:schemeClr val="accent4"/>
                </a:solidFill>
                <a:effectLst/>
                <a:latin typeface="Microsoft YaHei" panose="020B0503020204020204" charset="-122"/>
                <a:ea typeface="Microsoft YaHei" panose="020B0503020204020204" charset="-122"/>
              </a:rPr>
              <a:t> </a:t>
            </a:r>
            <a:r>
              <a:rPr lang="en-GB" altLang="zh-CN" sz="2000" b="1" dirty="0">
                <a:ln/>
                <a:solidFill>
                  <a:schemeClr val="accent4"/>
                </a:solidFill>
                <a:effectLst/>
                <a:latin typeface="Microsoft YaHei" panose="020B0503020204020204" charset="-122"/>
                <a:ea typeface="Microsoft YaHei" panose="020B0503020204020204" charset="-122"/>
              </a:rPr>
              <a:t>JPEG</a:t>
            </a:r>
            <a:endParaRPr lang="en-GB" altLang="zh-CN" sz="2000" b="1" dirty="0">
              <a:ln/>
              <a:solidFill>
                <a:schemeClr val="accent4"/>
              </a:solidFill>
              <a:effectLst/>
              <a:latin typeface="Microsoft YaHei" panose="020B0503020204020204" charset="-122"/>
              <a:ea typeface="Microsoft YaHei" panose="020B0503020204020204" charset="-122"/>
            </a:endParaRPr>
          </a:p>
        </p:txBody>
      </p:sp>
      <p:sp>
        <p:nvSpPr>
          <p:cNvPr id="11" name="矩形 34"/>
          <p:cNvSpPr/>
          <p:nvPr/>
        </p:nvSpPr>
        <p:spPr>
          <a:xfrm>
            <a:off x="6273165" y="4735830"/>
            <a:ext cx="789940" cy="398780"/>
          </a:xfrm>
          <a:prstGeom prst="rect">
            <a:avLst/>
          </a:prstGeom>
          <a:noFill/>
          <a:ln w="9525">
            <a:noFill/>
          </a:ln>
        </p:spPr>
        <p:txBody>
          <a:bodyPr wrap="square" anchor="t">
            <a:spAutoFit/>
          </a:bodyPr>
          <a:p>
            <a:pPr algn="ctr"/>
            <a:r>
              <a:rPr lang="en-GB" sz="2000" b="1" dirty="0">
                <a:ln/>
                <a:gradFill>
                  <a:gsLst>
                    <a:gs pos="21000">
                      <a:srgbClr val="53575C"/>
                    </a:gs>
                    <a:gs pos="88000">
                      <a:srgbClr val="C5C7CA"/>
                    </a:gs>
                  </a:gsLst>
                  <a:lin ang="5400000"/>
                </a:gradFill>
                <a:effectLst/>
                <a:latin typeface="Microsoft YaHei" panose="020B0503020204020204" charset="-122"/>
                <a:ea typeface="Microsoft YaHei" panose="020B0503020204020204" charset="-122"/>
              </a:rPr>
              <a:t>AVI</a:t>
            </a:r>
            <a:endParaRPr lang="en-GB" sz="2000" b="1" dirty="0">
              <a:ln/>
              <a:gradFill>
                <a:gsLst>
                  <a:gs pos="21000">
                    <a:srgbClr val="53575C"/>
                  </a:gs>
                  <a:gs pos="88000">
                    <a:srgbClr val="C5C7CA"/>
                  </a:gs>
                </a:gsLst>
                <a:lin ang="5400000"/>
              </a:gradFill>
              <a:effectLst/>
              <a:latin typeface="Microsoft YaHei" panose="020B0503020204020204" charset="-122"/>
              <a:ea typeface="Microsoft YaHei" panose="020B0503020204020204" charset="-122"/>
            </a:endParaRPr>
          </a:p>
        </p:txBody>
      </p:sp>
      <p:sp>
        <p:nvSpPr>
          <p:cNvPr id="12" name="矩形 34"/>
          <p:cNvSpPr/>
          <p:nvPr/>
        </p:nvSpPr>
        <p:spPr>
          <a:xfrm>
            <a:off x="4664710" y="5284470"/>
            <a:ext cx="1509395" cy="398780"/>
          </a:xfrm>
          <a:prstGeom prst="rect">
            <a:avLst/>
          </a:prstGeom>
          <a:noFill/>
          <a:ln w="9525">
            <a:noFill/>
          </a:ln>
        </p:spPr>
        <p:txBody>
          <a:bodyPr wrap="square" anchor="t">
            <a:spAutoFit/>
          </a:bodyPr>
          <a:p>
            <a:pPr algn="ctr"/>
            <a:r>
              <a:rPr lang="en-GB" sz="2000" b="1" dirty="0">
                <a:ln/>
                <a:solidFill>
                  <a:schemeClr val="tx1"/>
                </a:solidFill>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rPr>
              <a:t>Sockets</a:t>
            </a:r>
            <a:endParaRPr lang="en-GB" sz="2000" b="1" dirty="0">
              <a:ln/>
              <a:solidFill>
                <a:schemeClr val="tx1"/>
              </a:solidFill>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endParaRPr>
          </a:p>
        </p:txBody>
      </p:sp>
      <p:cxnSp>
        <p:nvCxnSpPr>
          <p:cNvPr id="13" name="直接箭头连接符 15"/>
          <p:cNvCxnSpPr/>
          <p:nvPr/>
        </p:nvCxnSpPr>
        <p:spPr>
          <a:xfrm flipV="1">
            <a:off x="6637655" y="5201285"/>
            <a:ext cx="10795" cy="9429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MP3"/>
          <p:cNvPicPr>
            <a:picLocks noChangeAspect="1"/>
          </p:cNvPicPr>
          <p:nvPr/>
        </p:nvPicPr>
        <p:blipFill>
          <a:blip r:embed="rId3"/>
          <a:stretch>
            <a:fillRect/>
          </a:stretch>
        </p:blipFill>
        <p:spPr>
          <a:xfrm>
            <a:off x="8493125" y="4098290"/>
            <a:ext cx="1536065" cy="787400"/>
          </a:xfrm>
          <a:prstGeom prst="rect">
            <a:avLst/>
          </a:prstGeom>
        </p:spPr>
      </p:pic>
      <p:pic>
        <p:nvPicPr>
          <p:cNvPr id="15" name="Picture 14" descr="jpeg-512"/>
          <p:cNvPicPr>
            <a:picLocks noChangeAspect="1"/>
          </p:cNvPicPr>
          <p:nvPr/>
        </p:nvPicPr>
        <p:blipFill>
          <a:blip r:embed="rId4"/>
          <a:stretch>
            <a:fillRect/>
          </a:stretch>
        </p:blipFill>
        <p:spPr>
          <a:xfrm>
            <a:off x="10212705" y="4090035"/>
            <a:ext cx="1691005" cy="1691005"/>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a:bodyPr>
          <a:lstStyle/>
          <a:p>
            <a:pPr algn="ctr"/>
            <a:r>
              <a:rPr lang="en-US" altLang="zh-CN" dirty="0" smtClean="0">
                <a:solidFill>
                  <a:schemeClr val="accent1"/>
                </a:solidFill>
                <a:latin typeface="Arial Black" panose="020B0A04020102020204" charset="0"/>
                <a:ea typeface="+mj-ea"/>
                <a:cs typeface="Arial Black" panose="020B0A04020102020204" charset="0"/>
                <a:sym typeface="+mn-ea"/>
              </a:rPr>
              <a:t>Application Layer (L</a:t>
            </a:r>
            <a:r>
              <a:rPr lang="en-GB" altLang="en-US" dirty="0" smtClean="0">
                <a:solidFill>
                  <a:schemeClr val="accent1"/>
                </a:solidFill>
                <a:latin typeface="Arial Black" panose="020B0A04020102020204" charset="0"/>
                <a:ea typeface="+mj-ea"/>
                <a:cs typeface="Arial Black" panose="020B0A04020102020204" charset="0"/>
                <a:sym typeface="+mn-ea"/>
              </a:rPr>
              <a:t>7</a:t>
            </a:r>
            <a:r>
              <a:rPr lang="en-US" altLang="zh-CN" dirty="0" smtClean="0">
                <a:solidFill>
                  <a:schemeClr val="accent1"/>
                </a:solidFill>
                <a:latin typeface="Arial Black" panose="020B0A04020102020204" charset="0"/>
                <a:ea typeface="+mj-ea"/>
                <a:cs typeface="Arial Black" panose="020B0A04020102020204" charset="0"/>
                <a:sym typeface="+mn-ea"/>
              </a:rPr>
              <a:t>)</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95580" y="824865"/>
            <a:ext cx="11471275" cy="2676525"/>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a:t>
            </a:r>
            <a:r>
              <a:rPr lang="en-GB" altLang="en-US" sz="1600"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application layer</a:t>
            </a:r>
            <a:r>
              <a:rPr lang="en-GB" altLang="en-US" sz="1600">
                <a:latin typeface="Arial Black" panose="020B0A04020102020204" charset="0"/>
                <a:cs typeface="Arial Black" panose="020B0A04020102020204" charset="0"/>
              </a:rPr>
              <a:t> is the OSI layer closest to the end user, which means both the OSI application layer and the user interact directly with the software application. This layer interacts with software applications that implement a communicating component. Such application programs fall outside the scope of the OSI model. Application-layer functions typically include identifying communication partners, determining resource availability, and synchronizing communication. When identifying communication partners, the application layer determines the identity and availability of communication partners for an application with data to transmit.</a:t>
            </a:r>
            <a:endParaRPr lang="en-GB" altLang="en-US" sz="1600">
              <a:latin typeface="Arial Black" panose="020B0A04020102020204" charset="0"/>
              <a:cs typeface="Arial Black" panose="020B0A04020102020204" charset="0"/>
            </a:endParaRPr>
          </a:p>
        </p:txBody>
      </p:sp>
      <p:cxnSp>
        <p:nvCxnSpPr>
          <p:cNvPr id="3" name="直接连接符 23"/>
          <p:cNvCxnSpPr/>
          <p:nvPr>
            <p:custDataLst>
              <p:tags r:id="rId2"/>
            </p:custDataLst>
          </p:nvPr>
        </p:nvCxnSpPr>
        <p:spPr>
          <a:xfrm>
            <a:off x="1766110" y="6157781"/>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74663" y="5540080"/>
            <a:ext cx="1462405" cy="1235439"/>
            <a:chOff x="406743" y="3001989"/>
            <a:chExt cx="1462405" cy="1235439"/>
          </a:xfrm>
          <a:solidFill>
            <a:srgbClr val="3CBDDC"/>
          </a:solidFill>
        </p:grpSpPr>
        <p:sp>
          <p:nvSpPr>
            <p:cNvPr id="7"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cxnSp>
        <p:nvCxnSpPr>
          <p:cNvPr id="16" name="直接箭头连接符 15"/>
          <p:cNvCxnSpPr/>
          <p:nvPr/>
        </p:nvCxnSpPr>
        <p:spPr>
          <a:xfrm flipV="1">
            <a:off x="2280285" y="5473700"/>
            <a:ext cx="635" cy="68389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矩形 34"/>
          <p:cNvSpPr/>
          <p:nvPr/>
        </p:nvSpPr>
        <p:spPr>
          <a:xfrm>
            <a:off x="5882005" y="4772660"/>
            <a:ext cx="808990" cy="398780"/>
          </a:xfrm>
          <a:prstGeom prst="rect">
            <a:avLst/>
          </a:prstGeom>
          <a:noFill/>
          <a:ln w="9525">
            <a:noFill/>
          </a:ln>
        </p:spPr>
        <p:txBody>
          <a:bodyPr wrap="square" anchor="t">
            <a:spAutoFit/>
            <a:scene3d>
              <a:camera prst="orthographicFront"/>
              <a:lightRig rig="soft" dir="t">
                <a:rot lat="0" lon="0" rev="15600000"/>
              </a:lightRig>
            </a:scene3d>
            <a:sp3d extrusionH="57150" prstMaterial="softEdge">
              <a:bevelT w="25400" h="38100"/>
            </a:sp3d>
          </a:bodyPr>
          <a:p>
            <a:pPr algn="ctr"/>
            <a:r>
              <a:rPr lang="en-GB" sz="2000" b="1" dirty="0">
                <a:ln/>
                <a:solidFill>
                  <a:schemeClr val="accent4"/>
                </a:solidFill>
                <a:effectLst/>
                <a:latin typeface="Microsoft YaHei" panose="020B0503020204020204" charset="-122"/>
                <a:ea typeface="Microsoft YaHei" panose="020B0503020204020204" charset="-122"/>
              </a:rPr>
              <a:t>P2P</a:t>
            </a:r>
            <a:endParaRPr lang="en-GB" sz="2000" b="1" dirty="0">
              <a:ln/>
              <a:solidFill>
                <a:schemeClr val="accent4"/>
              </a:solidFill>
              <a:effectLst/>
              <a:latin typeface="Microsoft YaHei" panose="020B0503020204020204" charset="-122"/>
              <a:ea typeface="Microsoft YaHei" panose="020B0503020204020204" charset="-122"/>
            </a:endParaRPr>
          </a:p>
        </p:txBody>
      </p:sp>
      <p:sp>
        <p:nvSpPr>
          <p:cNvPr id="5" name="矩形 34"/>
          <p:cNvSpPr/>
          <p:nvPr/>
        </p:nvSpPr>
        <p:spPr>
          <a:xfrm>
            <a:off x="2790825" y="4563745"/>
            <a:ext cx="2944495" cy="398780"/>
          </a:xfrm>
          <a:prstGeom prst="rect">
            <a:avLst/>
          </a:prstGeom>
          <a:noFill/>
          <a:ln w="9525">
            <a:noFill/>
          </a:ln>
        </p:spPr>
        <p:txBody>
          <a:bodyPr wrap="square" anchor="t">
            <a:spAutoFit/>
          </a:bodyPr>
          <a:p>
            <a:pPr algn="ctr"/>
            <a:r>
              <a:rPr lang="en-GB"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icrosoft YaHei" panose="020B0503020204020204" charset="-122"/>
                <a:ea typeface="Microsoft YaHei" panose="020B0503020204020204" charset="-122"/>
              </a:rPr>
              <a:t>HTTP / HTTPS</a:t>
            </a:r>
            <a:endParaRPr lang="en-GB"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icrosoft YaHei" panose="020B0503020204020204" charset="-122"/>
              <a:ea typeface="Microsoft YaHei" panose="020B0503020204020204" charset="-122"/>
            </a:endParaRPr>
          </a:p>
        </p:txBody>
      </p:sp>
      <p:sp>
        <p:nvSpPr>
          <p:cNvPr id="9" name="矩形 34"/>
          <p:cNvSpPr/>
          <p:nvPr/>
        </p:nvSpPr>
        <p:spPr>
          <a:xfrm>
            <a:off x="1337310" y="4962525"/>
            <a:ext cx="2141855" cy="398780"/>
          </a:xfrm>
          <a:prstGeom prst="rect">
            <a:avLst/>
          </a:prstGeom>
          <a:noFill/>
          <a:ln w="9525">
            <a:noFill/>
          </a:ln>
        </p:spPr>
        <p:txBody>
          <a:bodyPr wrap="square" anchor="t">
            <a:spAutoFit/>
          </a:bodyPr>
          <a:p>
            <a:pPr algn="ctr"/>
            <a:r>
              <a:rPr lang="en-GB"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icrosoft YaHei" panose="020B0503020204020204" charset="-122"/>
                <a:ea typeface="Microsoft YaHei" panose="020B0503020204020204" charset="-122"/>
              </a:rPr>
              <a:t>EMAIL / POP</a:t>
            </a:r>
            <a:endParaRPr lang="en-GB"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icrosoft YaHei" panose="020B0503020204020204" charset="-122"/>
              <a:ea typeface="Microsoft YaHei" panose="020B0503020204020204" charset="-122"/>
            </a:endParaRPr>
          </a:p>
        </p:txBody>
      </p:sp>
      <p:sp>
        <p:nvSpPr>
          <p:cNvPr id="10" name="矩形 34"/>
          <p:cNvSpPr/>
          <p:nvPr/>
        </p:nvSpPr>
        <p:spPr>
          <a:xfrm>
            <a:off x="4840605" y="5229860"/>
            <a:ext cx="1158240" cy="398780"/>
          </a:xfrm>
          <a:prstGeom prst="rect">
            <a:avLst/>
          </a:prstGeom>
          <a:noFill/>
          <a:ln w="9525">
            <a:noFill/>
          </a:ln>
        </p:spPr>
        <p:txBody>
          <a:bodyPr wrap="square" anchor="t">
            <a:spAutoFit/>
          </a:bodyPr>
          <a:p>
            <a:pPr algn="ctr"/>
            <a:r>
              <a:rPr lang="en-GB"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SMTP</a:t>
            </a:r>
            <a:endParaRPr lang="en-GB"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endParaRPr>
          </a:p>
        </p:txBody>
      </p:sp>
      <p:sp>
        <p:nvSpPr>
          <p:cNvPr id="11" name="矩形 34"/>
          <p:cNvSpPr/>
          <p:nvPr/>
        </p:nvSpPr>
        <p:spPr>
          <a:xfrm>
            <a:off x="6901815" y="4930140"/>
            <a:ext cx="1281430" cy="398780"/>
          </a:xfrm>
          <a:prstGeom prst="rect">
            <a:avLst/>
          </a:prstGeom>
          <a:noFill/>
          <a:ln w="9525">
            <a:noFill/>
          </a:ln>
        </p:spPr>
        <p:txBody>
          <a:bodyPr wrap="square" anchor="t">
            <a:spAutoFit/>
          </a:bodyPr>
          <a:p>
            <a:pPr algn="ctr"/>
            <a:r>
              <a:rPr lang="en-GB"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panose="020B0503020204020204" charset="-122"/>
                <a:ea typeface="Microsoft YaHei" panose="020B0503020204020204" charset="-122"/>
              </a:rPr>
              <a:t>Telnet</a:t>
            </a:r>
            <a:endParaRPr lang="en-GB"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panose="020B0503020204020204" charset="-122"/>
              <a:ea typeface="Microsoft YaHei" panose="020B0503020204020204" charset="-122"/>
            </a:endParaRPr>
          </a:p>
        </p:txBody>
      </p:sp>
      <p:sp>
        <p:nvSpPr>
          <p:cNvPr id="12" name="矩形 34"/>
          <p:cNvSpPr/>
          <p:nvPr/>
        </p:nvSpPr>
        <p:spPr>
          <a:xfrm>
            <a:off x="2798445" y="5353685"/>
            <a:ext cx="808990" cy="398780"/>
          </a:xfrm>
          <a:prstGeom prst="rect">
            <a:avLst/>
          </a:prstGeom>
          <a:noFill/>
          <a:ln w="9525">
            <a:noFill/>
          </a:ln>
        </p:spPr>
        <p:txBody>
          <a:bodyPr wrap="square" anchor="t">
            <a:spAutoFit/>
          </a:bodyPr>
          <a:p>
            <a:pPr algn="ctr"/>
            <a:r>
              <a:rPr lang="en-GB" sz="2000" b="1" dirty="0">
                <a:ln w="6600">
                  <a:solidFill>
                    <a:schemeClr val="accent2"/>
                  </a:solidFill>
                  <a:prstDash val="solid"/>
                </a:ln>
                <a:solidFill>
                  <a:srgbClr val="FFFFFF"/>
                </a:solidFill>
                <a:effectLst>
                  <a:outerShdw dist="38100" dir="2700000" algn="tl" rotWithShape="0">
                    <a:schemeClr val="accent2"/>
                  </a:outerShdw>
                </a:effectLst>
                <a:latin typeface="Microsoft YaHei" panose="020B0503020204020204" charset="-122"/>
                <a:ea typeface="Microsoft YaHei" panose="020B0503020204020204" charset="-122"/>
              </a:rPr>
              <a:t>FTP</a:t>
            </a:r>
            <a:endParaRPr lang="en-GB" sz="2000" b="1" dirty="0">
              <a:ln w="6600">
                <a:solidFill>
                  <a:schemeClr val="accent2"/>
                </a:solidFill>
                <a:prstDash val="solid"/>
              </a:ln>
              <a:solidFill>
                <a:srgbClr val="FFFFFF"/>
              </a:solidFill>
              <a:effectLst>
                <a:outerShdw dist="38100" dir="2700000" algn="tl" rotWithShape="0">
                  <a:schemeClr val="accent2"/>
                </a:outerShdw>
              </a:effectLst>
              <a:latin typeface="Microsoft YaHei" panose="020B0503020204020204" charset="-122"/>
              <a:ea typeface="Microsoft YaHei" panose="020B0503020204020204" charset="-122"/>
            </a:endParaRPr>
          </a:p>
        </p:txBody>
      </p:sp>
      <p:cxnSp>
        <p:nvCxnSpPr>
          <p:cNvPr id="19" name="直接箭头连接符 15"/>
          <p:cNvCxnSpPr/>
          <p:nvPr/>
        </p:nvCxnSpPr>
        <p:spPr>
          <a:xfrm flipH="1" flipV="1">
            <a:off x="4185285" y="4962525"/>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5"/>
          <p:cNvCxnSpPr/>
          <p:nvPr/>
        </p:nvCxnSpPr>
        <p:spPr>
          <a:xfrm flipH="1" flipV="1">
            <a:off x="7531100" y="5328920"/>
            <a:ext cx="7620" cy="8286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5"/>
          <p:cNvCxnSpPr/>
          <p:nvPr/>
        </p:nvCxnSpPr>
        <p:spPr>
          <a:xfrm flipV="1">
            <a:off x="3199765" y="5812155"/>
            <a:ext cx="6350" cy="34544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5"/>
          <p:cNvCxnSpPr/>
          <p:nvPr/>
        </p:nvCxnSpPr>
        <p:spPr>
          <a:xfrm flipV="1">
            <a:off x="5415280" y="5720080"/>
            <a:ext cx="8255" cy="4241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5"/>
          <p:cNvCxnSpPr/>
          <p:nvPr/>
        </p:nvCxnSpPr>
        <p:spPr>
          <a:xfrm flipV="1">
            <a:off x="6279515" y="5229860"/>
            <a:ext cx="14605" cy="9144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http2_logo"/>
          <p:cNvPicPr>
            <a:picLocks noChangeAspect="1"/>
          </p:cNvPicPr>
          <p:nvPr/>
        </p:nvPicPr>
        <p:blipFill>
          <a:blip r:embed="rId3"/>
          <a:stretch>
            <a:fillRect/>
          </a:stretch>
        </p:blipFill>
        <p:spPr>
          <a:xfrm>
            <a:off x="9072245" y="3334385"/>
            <a:ext cx="3022600" cy="1628140"/>
          </a:xfrm>
          <a:prstGeom prst="rect">
            <a:avLst/>
          </a:prstGeom>
        </p:spPr>
      </p:pic>
      <p:pic>
        <p:nvPicPr>
          <p:cNvPr id="20" name="Picture 19" descr="600x600bf"/>
          <p:cNvPicPr>
            <a:picLocks noChangeAspect="1"/>
          </p:cNvPicPr>
          <p:nvPr/>
        </p:nvPicPr>
        <p:blipFill>
          <a:blip r:embed="rId4"/>
          <a:stretch>
            <a:fillRect/>
          </a:stretch>
        </p:blipFill>
        <p:spPr>
          <a:xfrm>
            <a:off x="69850" y="3010535"/>
            <a:ext cx="1919605" cy="1919605"/>
          </a:xfrm>
          <a:prstGeom prst="rect">
            <a:avLst/>
          </a:prstGeom>
        </p:spPr>
      </p:pic>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1"/>
          <p:cNvSpPr txBox="1"/>
          <p:nvPr>
            <p:custDataLst>
              <p:tags r:id="rId1"/>
            </p:custDataLst>
          </p:nvPr>
        </p:nvSpPr>
        <p:spPr>
          <a:xfrm>
            <a:off x="645795" y="3199130"/>
            <a:ext cx="3465195" cy="1006475"/>
          </a:xfrm>
          <a:prstGeom prst="rect">
            <a:avLst/>
          </a:prstGeom>
          <a:noFill/>
        </p:spPr>
        <p:txBody>
          <a:bodyPr vert="horz" lIns="91440" tIns="45720" rIns="91440" bIns="45720" rtlCol="0" anchor="ctr">
            <a:normAutofit fontScale="70000"/>
          </a:bodyPr>
          <a:lstStyle>
            <a:lvl1pPr defTabSz="914400">
              <a:lnSpc>
                <a:spcPct val="90000"/>
              </a:lnSpc>
              <a:spcBef>
                <a:spcPct val="0"/>
              </a:spcBef>
              <a:buNone/>
              <a:defRPr sz="4000">
                <a:solidFill>
                  <a:schemeClr val="accent1"/>
                </a:solidFill>
                <a:latin typeface="+mj-lt"/>
                <a:ea typeface="+mj-ea"/>
                <a:cs typeface="+mj-cs"/>
              </a:defRPr>
            </a:lvl1pPr>
          </a:lstStyle>
          <a:p>
            <a:r>
              <a:rPr lang="en-GB" altLang="en-US" b="1" dirty="0">
                <a:solidFill>
                  <a:schemeClr val="accent1"/>
                </a:solidFill>
                <a:effectLst>
                  <a:outerShdw blurRad="60007" dist="200025" dir="15000000" sy="30000" kx="-1800000" algn="bl" rotWithShape="0">
                    <a:prstClr val="black">
                      <a:alpha val="32000"/>
                    </a:prstClr>
                  </a:outerShdw>
                </a:effectLst>
                <a:latin typeface="Arial Black" panose="020B0A04020102020204" charset="0"/>
                <a:ea typeface="Microsoft YaHei" panose="020B0503020204020204" charset="-122"/>
                <a:cs typeface="Arial Black" panose="020B0A04020102020204" charset="0"/>
                <a:sym typeface="+mn-ea"/>
              </a:rPr>
              <a:t>Protocol Stack</a:t>
            </a:r>
            <a:endParaRPr lang="en-GB" altLang="en-US" b="1" dirty="0">
              <a:solidFill>
                <a:schemeClr val="accent1"/>
              </a:solidFill>
              <a:effectLst>
                <a:outerShdw blurRad="60007" dist="200025" dir="15000000" sy="30000" kx="-1800000" algn="bl" rotWithShape="0">
                  <a:prstClr val="black">
                    <a:alpha val="32000"/>
                  </a:prstClr>
                </a:outerShdw>
              </a:effectLst>
              <a:latin typeface="Arial Black" panose="020B0A04020102020204" charset="0"/>
              <a:ea typeface="Microsoft YaHei" panose="020B0503020204020204" charset="-122"/>
              <a:cs typeface="Arial Black" panose="020B0A04020102020204" charset="0"/>
              <a:sym typeface="+mn-ea"/>
            </a:endParaRPr>
          </a:p>
        </p:txBody>
      </p:sp>
      <p:pic>
        <p:nvPicPr>
          <p:cNvPr id="4" name="Picture 3" descr="OSI_Model_v1.svg"/>
          <p:cNvPicPr>
            <a:picLocks noChangeAspect="1"/>
          </p:cNvPicPr>
          <p:nvPr/>
        </p:nvPicPr>
        <p:blipFill>
          <a:blip r:embed="rId2"/>
          <a:stretch>
            <a:fillRect/>
          </a:stretch>
        </p:blipFill>
        <p:spPr>
          <a:xfrm>
            <a:off x="4479925" y="80645"/>
            <a:ext cx="7624445" cy="66973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custDataLst>
              <p:tags r:id="rId1"/>
            </p:custDataLst>
          </p:nvPr>
        </p:nvSpPr>
        <p:spPr>
          <a:xfrm>
            <a:off x="4843145" y="367030"/>
            <a:ext cx="3035935" cy="1010285"/>
          </a:xfrm>
          <a:prstGeom prst="rect">
            <a:avLst/>
          </a:prstGeom>
        </p:spPr>
        <p:txBody>
          <a:bodyPr vert="horz" lIns="91440" tIns="45720" rIns="91440" bIns="45720" rtlCol="0" anchor="b" anchorCtr="0">
            <a:prstTxWarp prst="textArchUp">
              <a:avLst/>
            </a:prstTxWarp>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pPr algn="ctr"/>
            <a:r>
              <a:rPr lang="en-GB" altLang="en-US" sz="3600" b="1" smtClean="0">
                <a:latin typeface="Arial Black" panose="020B0A04020102020204" charset="0"/>
                <a:ea typeface="+mn-ea"/>
                <a:cs typeface="Arial Black" panose="020B0A04020102020204" charset="0"/>
                <a:sym typeface="+mn-ea"/>
              </a:rPr>
              <a:t>TCP / IP</a:t>
            </a:r>
            <a:endParaRPr lang="zh-CN" altLang="en-US" sz="3600" dirty="0">
              <a:latin typeface="Arial Black" panose="020B0A04020102020204" charset="0"/>
              <a:cs typeface="Arial Black" panose="020B0A04020102020204" charset="0"/>
            </a:endParaRPr>
          </a:p>
        </p:txBody>
      </p:sp>
      <p:sp>
        <p:nvSpPr>
          <p:cNvPr id="4" name="Text Box 3"/>
          <p:cNvSpPr txBox="1"/>
          <p:nvPr/>
        </p:nvSpPr>
        <p:spPr>
          <a:xfrm>
            <a:off x="215900" y="831215"/>
            <a:ext cx="11760835" cy="5077460"/>
          </a:xfrm>
          <a:prstGeom prst="rect">
            <a:avLst/>
          </a:prstGeom>
          <a:noFill/>
        </p:spPr>
        <p:txBody>
          <a:bodyPr wrap="square" rtlCol="0" anchor="t">
            <a:spAutoFit/>
          </a:bodyPr>
          <a:p>
            <a:pPr algn="ctr"/>
            <a:r>
              <a:rPr lang="en-GB" altLang="en-US" sz="1800">
                <a:latin typeface="Arial Black" panose="020B0A04020102020204" charset="0"/>
                <a:cs typeface="Arial Black" panose="020B0A04020102020204" charset="0"/>
              </a:rPr>
              <a:t>The </a:t>
            </a:r>
            <a:r>
              <a:rPr lang="en-GB" altLang="en-US" sz="1800"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Internet protocol suite</a:t>
            </a:r>
            <a:r>
              <a:rPr lang="en-GB" altLang="en-US" sz="1800">
                <a:latin typeface="Arial Black" panose="020B0A04020102020204" charset="0"/>
                <a:cs typeface="Arial Black" panose="020B0A04020102020204" charset="0"/>
              </a:rPr>
              <a:t> is the conceptual model and set of communications protocols used in the Internet and similar computer networks. It is commonly known as TCP/IP because the foundational protocols in the suite are the </a:t>
            </a:r>
            <a:r>
              <a:rPr lang="en-GB" altLang="en-US" sz="180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Transmission Control Protocol (TCP)</a:t>
            </a:r>
            <a:r>
              <a:rPr lang="en-GB" altLang="en-US" sz="1800">
                <a:latin typeface="Arial Black" panose="020B0A04020102020204" charset="0"/>
                <a:cs typeface="Arial Black" panose="020B0A04020102020204" charset="0"/>
              </a:rPr>
              <a:t> and the </a:t>
            </a:r>
            <a:r>
              <a:rPr lang="en-GB" altLang="en-US" sz="180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Internet Protocol (IP)</a:t>
            </a:r>
            <a:r>
              <a:rPr lang="en-GB" altLang="en-US" sz="1800">
                <a:latin typeface="Arial Black" panose="020B0A04020102020204" charset="0"/>
                <a:cs typeface="Arial Black" panose="020B0A04020102020204" charset="0"/>
              </a:rPr>
              <a:t>. It is occasionally known as the Department of Defense (DoD) model because the development of the networking method was funded by the United States </a:t>
            </a:r>
            <a:r>
              <a:rPr lang="en-GB" altLang="en-US" sz="1800"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Department of Defense through DARPA</a:t>
            </a:r>
            <a:r>
              <a:rPr lang="en-GB" altLang="en-US" sz="1800">
                <a:latin typeface="Arial Black" panose="020B0A04020102020204" charset="0"/>
                <a:cs typeface="Arial Black" panose="020B0A04020102020204" charset="0"/>
              </a:rPr>
              <a:t>.</a:t>
            </a:r>
            <a:endParaRPr lang="en-GB" altLang="en-US" sz="1800">
              <a:latin typeface="Arial Black" panose="020B0A04020102020204" charset="0"/>
              <a:cs typeface="Arial Black" panose="020B0A04020102020204" charset="0"/>
            </a:endParaRPr>
          </a:p>
          <a:p>
            <a:pPr algn="ctr"/>
            <a:r>
              <a:rPr lang="en-GB" altLang="en-US" sz="1800">
                <a:latin typeface="Arial Black" panose="020B0A04020102020204" charset="0"/>
                <a:cs typeface="Arial Black" panose="020B0A04020102020204" charset="0"/>
              </a:rPr>
              <a:t>The Internet protocol suite provides end-to-end data communication specifying how data should be packetized, addressed, transmitted, routed, and received. This functionality is organized into four abstraction layers, which classify all related protocols according to the scope of networking involved. From lowest to highest, the layers are the link layer, containing communication methods for data that remains within a single network segment (link); the internet layer, providing internetworking between independent networks; the transport layer, handling host-to-host communication; and the application layer, providing process-to-process data exchange for applications.</a:t>
            </a:r>
            <a:endParaRPr lang="en-GB" altLang="en-US" sz="1800">
              <a:latin typeface="Arial Black" panose="020B0A04020102020204" charset="0"/>
              <a:cs typeface="Arial Black" panose="020B0A04020102020204" charset="0"/>
            </a:endParaRPr>
          </a:p>
          <a:p>
            <a:pPr algn="ctr"/>
            <a:r>
              <a:rPr lang="en-GB" altLang="en-US" sz="1800">
                <a:latin typeface="Arial Black" panose="020B0A04020102020204" charset="0"/>
                <a:cs typeface="Arial Black" panose="020B0A04020102020204" charset="0"/>
              </a:rPr>
              <a:t>The technical standards underlying the Internet protocol suite and its constituent protocols are maintained by the </a:t>
            </a:r>
            <a:r>
              <a:rPr lang="en-GB" altLang="en-US" sz="1800"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Internet Engineering Task Force (IETF)</a:t>
            </a:r>
            <a:r>
              <a:rPr lang="en-GB" altLang="en-US" sz="1800">
                <a:latin typeface="Arial Black" panose="020B0A04020102020204" charset="0"/>
                <a:cs typeface="Arial Black" panose="020B0A04020102020204" charset="0"/>
              </a:rPr>
              <a:t>. The Internet protocol suite predates the OSI model, a more comprehensive reference framework for general networking systems.</a:t>
            </a:r>
            <a:endParaRPr lang="en-GB" altLang="en-US" sz="1800">
              <a:latin typeface="Arial Black" panose="020B0A04020102020204" charset="0"/>
              <a:cs typeface="Arial Black" panose="020B0A040201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800px-IP_stack_connections.svg"/>
          <p:cNvPicPr>
            <a:picLocks noChangeAspect="1"/>
          </p:cNvPicPr>
          <p:nvPr/>
        </p:nvPicPr>
        <p:blipFill>
          <a:blip r:embed="rId1"/>
          <a:stretch>
            <a:fillRect/>
          </a:stretch>
        </p:blipFill>
        <p:spPr>
          <a:xfrm>
            <a:off x="6483985" y="129540"/>
            <a:ext cx="5574030" cy="6598285"/>
          </a:xfrm>
          <a:prstGeom prst="rect">
            <a:avLst/>
          </a:prstGeom>
        </p:spPr>
      </p:pic>
      <p:pic>
        <p:nvPicPr>
          <p:cNvPr id="3" name="Picture 2" descr="OSIandTCP"/>
          <p:cNvPicPr>
            <a:picLocks noChangeAspect="1"/>
          </p:cNvPicPr>
          <p:nvPr/>
        </p:nvPicPr>
        <p:blipFill>
          <a:blip r:embed="rId2"/>
          <a:stretch>
            <a:fillRect/>
          </a:stretch>
        </p:blipFill>
        <p:spPr>
          <a:xfrm>
            <a:off x="24130" y="262255"/>
            <a:ext cx="6657975" cy="64655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custDataLst>
              <p:tags r:id="rId1"/>
            </p:custDataLst>
          </p:nvPr>
        </p:nvCxnSpPr>
        <p:spPr>
          <a:xfrm>
            <a:off x="2888155" y="3429186"/>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MH_Text_1"/>
          <p:cNvSpPr txBox="1">
            <a:spLocks noChangeArrowheads="1"/>
          </p:cNvSpPr>
          <p:nvPr>
            <p:custDataLst>
              <p:tags r:id="rId2"/>
            </p:custDataLst>
          </p:nvPr>
        </p:nvSpPr>
        <p:spPr bwMode="auto">
          <a:xfrm>
            <a:off x="6794500" y="884555"/>
            <a:ext cx="4849495" cy="225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latinLnBrk="1">
              <a:lnSpc>
                <a:spcPct val="150000"/>
              </a:lnSpc>
              <a:defRPr/>
            </a:pPr>
            <a:r>
              <a:rPr lang="en-GB" b="1" u="sng"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rPr>
              <a:t>TCP / IP</a:t>
            </a:r>
            <a:endParaRPr lang="en-GB" b="1" u="sng"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endParaRPr>
          </a:p>
          <a:p>
            <a:pPr algn="ctr" latinLnBrk="1">
              <a:lnSpc>
                <a:spcPct val="150000"/>
              </a:lnSpc>
              <a:defRPr/>
            </a:pPr>
            <a:endParaRPr lang="en-GB" b="1" u="sng"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endParaRPr>
          </a:p>
          <a:p>
            <a:pPr marL="342900" indent="-342900" algn="l" latinLnBrk="1">
              <a:lnSpc>
                <a:spcPct val="150000"/>
              </a:lnSpc>
              <a:buFont typeface="Wingdings" panose="05000000000000000000" charset="0"/>
              <a:buChar char="Ø"/>
              <a:defRPr/>
            </a:pPr>
            <a:r>
              <a:rPr lang="en-US" altLang="en-US" sz="2000"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Protocol Widely used.</a:t>
            </a:r>
            <a:endParaRPr lang="en-US" altLang="en-US" sz="2000"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endParaRPr>
          </a:p>
          <a:p>
            <a:pPr marL="342900" indent="-342900" algn="l" latinLnBrk="1">
              <a:lnSpc>
                <a:spcPct val="150000"/>
              </a:lnSpc>
              <a:buFont typeface="Wingdings" panose="05000000000000000000" charset="0"/>
              <a:buChar char="Ø"/>
              <a:defRPr/>
            </a:pPr>
            <a:r>
              <a:rPr lang="en-GB" sz="2000" b="1" dirty="0" smtClean="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Limited model</a:t>
            </a:r>
            <a:r>
              <a:rPr lang="" altLang="en-GB" sz="2000" b="1" dirty="0" smtClean="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a:t>
            </a:r>
            <a:endParaRPr lang="" altLang="en-GB" sz="2000" b="1" dirty="0" smtClean="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endParaRPr>
          </a:p>
        </p:txBody>
      </p:sp>
      <p:sp>
        <p:nvSpPr>
          <p:cNvPr id="2" name="文本框 1"/>
          <p:cNvSpPr txBox="1"/>
          <p:nvPr>
            <p:custDataLst>
              <p:tags r:id="rId3"/>
            </p:custDataLst>
          </p:nvPr>
        </p:nvSpPr>
        <p:spPr>
          <a:xfrm>
            <a:off x="838200" y="163195"/>
            <a:ext cx="10306050" cy="809625"/>
          </a:xfrm>
          <a:prstGeom prst="rect">
            <a:avLst/>
          </a:prstGeom>
          <a:noFill/>
        </p:spPr>
        <p:txBody>
          <a:bodyPr vert="horz" lIns="91440" tIns="45720" rIns="91440" bIns="45720" rtlCol="0" anchor="ctr">
            <a:normAutofit/>
          </a:bodyPr>
          <a:lstStyle>
            <a:lvl1pPr defTabSz="914400">
              <a:lnSpc>
                <a:spcPct val="90000"/>
              </a:lnSpc>
              <a:spcBef>
                <a:spcPct val="0"/>
              </a:spcBef>
              <a:buNone/>
              <a:defRPr sz="4000">
                <a:solidFill>
                  <a:schemeClr val="accent1"/>
                </a:solidFill>
                <a:latin typeface="+mj-lt"/>
                <a:ea typeface="+mj-ea"/>
                <a:cs typeface="+mj-cs"/>
              </a:defRPr>
            </a:lvl1pPr>
          </a:lstStyle>
          <a:p>
            <a:pPr algn="ctr"/>
            <a:r>
              <a:rPr lang="en-US" altLang="zh-CN" b="1" smtClean="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Conclusion</a:t>
            </a:r>
            <a:endParaRPr lang="en-US" altLang="zh-CN" b="1" smtClean="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endParaRPr>
          </a:p>
        </p:txBody>
      </p:sp>
      <p:sp>
        <p:nvSpPr>
          <p:cNvPr id="3" name="MH_Text_1"/>
          <p:cNvSpPr txBox="1">
            <a:spLocks noChangeArrowheads="1"/>
          </p:cNvSpPr>
          <p:nvPr>
            <p:custDataLst>
              <p:tags r:id="rId4"/>
            </p:custDataLst>
          </p:nvPr>
        </p:nvSpPr>
        <p:spPr bwMode="auto">
          <a:xfrm>
            <a:off x="1148080" y="972185"/>
            <a:ext cx="4343400" cy="216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latinLnBrk="1">
              <a:lnSpc>
                <a:spcPct val="150000"/>
              </a:lnSpc>
              <a:defRPr/>
            </a:pPr>
            <a:r>
              <a:rPr lang="en-GB" altLang="en-US"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rPr>
              <a:t>OS</a:t>
            </a:r>
            <a:r>
              <a:rPr lang="en-US" altLang="en-GB"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rPr>
              <a:t>I</a:t>
            </a:r>
            <a:endParaRPr lang="en-US" altLang="en-GB"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endParaRPr>
          </a:p>
          <a:p>
            <a:pPr algn="ctr" latinLnBrk="1">
              <a:lnSpc>
                <a:spcPct val="150000"/>
              </a:lnSpc>
              <a:defRPr/>
            </a:pPr>
            <a:endParaRPr lang="en-GB" altLang="en-US"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endParaRPr>
          </a:p>
          <a:p>
            <a:pPr marL="342900" indent="-342900" algn="l" latinLnBrk="1">
              <a:lnSpc>
                <a:spcPct val="150000"/>
              </a:lnSpc>
              <a:buFont typeface="Wingdings" panose="05000000000000000000" charset="0"/>
              <a:buChar char="Ø"/>
              <a:defRPr/>
            </a:pPr>
            <a:r>
              <a:rPr lang="en-US" altLang="en-GB" sz="2000"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T</a:t>
            </a:r>
            <a:r>
              <a:rPr lang="en-GB" altLang="en-US" sz="2000"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heory</a:t>
            </a:r>
            <a:r>
              <a:rPr lang="" altLang="en-GB" sz="2000"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a:t>
            </a:r>
            <a:endParaRPr lang="en-GB" altLang="en-US" sz="2000"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endParaRPr>
          </a:p>
          <a:p>
            <a:pPr marL="342900" indent="-342900" algn="l" latinLnBrk="1">
              <a:lnSpc>
                <a:spcPct val="150000"/>
              </a:lnSpc>
              <a:buFont typeface="Wingdings" panose="05000000000000000000" charset="0"/>
              <a:buChar char="Ø"/>
              <a:defRPr/>
            </a:pPr>
            <a:r>
              <a:rPr lang="en-US" altLang="en-US" sz="2000"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Protocol not used</a:t>
            </a:r>
            <a:r>
              <a:rPr lang="" altLang="en-US" sz="2000"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a:t>
            </a:r>
            <a:endParaRPr lang="" altLang="en-US" sz="2000"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endParaRPr>
          </a:p>
        </p:txBody>
      </p:sp>
      <p:pic>
        <p:nvPicPr>
          <p:cNvPr id="4" name="Picture 3" descr="лодло36"/>
          <p:cNvPicPr>
            <a:picLocks noChangeAspect="1"/>
          </p:cNvPicPr>
          <p:nvPr/>
        </p:nvPicPr>
        <p:blipFill>
          <a:blip r:embed="rId5"/>
          <a:stretch>
            <a:fillRect/>
          </a:stretch>
        </p:blipFill>
        <p:spPr>
          <a:xfrm>
            <a:off x="7428230" y="3656965"/>
            <a:ext cx="4702175" cy="3186430"/>
          </a:xfrm>
          <a:prstGeom prst="rect">
            <a:avLst/>
          </a:prstGeom>
        </p:spPr>
      </p:pic>
      <p:sp>
        <p:nvSpPr>
          <p:cNvPr id="5" name="MH_Text_1"/>
          <p:cNvSpPr txBox="1">
            <a:spLocks noChangeArrowheads="1"/>
          </p:cNvSpPr>
          <p:nvPr>
            <p:custDataLst>
              <p:tags r:id="rId6"/>
            </p:custDataLst>
          </p:nvPr>
        </p:nvSpPr>
        <p:spPr bwMode="auto">
          <a:xfrm>
            <a:off x="1324610" y="4166235"/>
            <a:ext cx="43434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latinLnBrk="1">
              <a:lnSpc>
                <a:spcPct val="150000"/>
              </a:lnSpc>
              <a:defRPr/>
            </a:pPr>
            <a:r>
              <a:rPr lang="en-US" altLang="en-GB" sz="28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rPr>
              <a:t>Usage</a:t>
            </a:r>
            <a:endParaRPr lang="en-US" altLang="en-GB" b="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n-lt"/>
              <a:ea typeface="+mn-ea"/>
              <a:sym typeface="Arial" panose="020B0604020202020204" pitchFamily="34" charset="0"/>
            </a:endParaRPr>
          </a:p>
          <a:p>
            <a:pPr marL="342900" indent="-342900" algn="l" latinLnBrk="1">
              <a:lnSpc>
                <a:spcPct val="150000"/>
              </a:lnSpc>
              <a:buFont typeface="Wingdings" panose="05000000000000000000" charset="0"/>
              <a:buChar char="Ø"/>
              <a:defRPr/>
            </a:pPr>
            <a:r>
              <a:rPr lang="en-US" altLang="en-GB" b="1" u="sng"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OSI</a:t>
            </a:r>
            <a:r>
              <a:rPr lang="en-US" altLang="en-GB"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 - Describes different networks</a:t>
            </a:r>
            <a:r>
              <a:rPr lang="" altLang="en-US"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 </a:t>
            </a:r>
            <a:r>
              <a:rPr lang="en-US" altLang="en-GB"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 Fiber Channel, Infiniband, SS7.</a:t>
            </a:r>
            <a:endParaRPr lang="en-US" altLang="en-GB"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endParaRPr>
          </a:p>
          <a:p>
            <a:pPr marL="342900" indent="-342900" algn="l" latinLnBrk="1">
              <a:lnSpc>
                <a:spcPct val="150000"/>
              </a:lnSpc>
              <a:buFont typeface="Wingdings" panose="05000000000000000000" charset="0"/>
              <a:buChar char="Ø"/>
              <a:defRPr/>
            </a:pPr>
            <a:r>
              <a:rPr lang="en-US" altLang="en-GB" b="1" u="sng"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TCP / IP</a:t>
            </a:r>
            <a:r>
              <a:rPr lang="en-US" altLang="en-GB"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 - </a:t>
            </a:r>
            <a:r>
              <a:rPr lang="en-US" altLang="en-GB"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 Protocol, basic Internet.</a:t>
            </a:r>
            <a:endParaRPr lang="" altLang="en-US" b="1" dirty="0">
              <a:ln/>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endParaRPr>
          </a:p>
        </p:txBody>
      </p:sp>
    </p:spTree>
    <p:custDataLst>
      <p:tags r:id="rId7"/>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88695" y="2387600"/>
            <a:ext cx="10215245" cy="2279015"/>
          </a:xfrm>
          <a:prstGeom prst="rect">
            <a:avLst/>
          </a:prstGeom>
          <a:noFill/>
        </p:spPr>
        <p:txBody>
          <a:bodyPr wrap="square" rtlCol="0" anchor="t">
            <a:spAutoFit/>
          </a:bodyPr>
          <a:p>
            <a:pPr algn="ctr">
              <a:lnSpc>
                <a:spcPct val="90000"/>
              </a:lnSpc>
            </a:pPr>
            <a:r>
              <a:rPr lang="en-GB" altLang="zh-CN" sz="8000" b="1" dirty="0">
                <a:solidFill>
                  <a:srgbClr val="0070C0"/>
                </a:solidFill>
                <a:latin typeface="Comic Sans MS" panose="030F0702030302020204" charset="0"/>
                <a:ea typeface="Calibri" panose="020F0502020204030204" charset="0"/>
                <a:cs typeface="Comic Sans MS" panose="030F0702030302020204" charset="0"/>
                <a:sym typeface="+mn-ea"/>
              </a:rPr>
              <a:t>Thank you</a:t>
            </a:r>
            <a:endParaRPr lang="en-GB" altLang="zh-CN" sz="6000" b="1" dirty="0">
              <a:solidFill>
                <a:srgbClr val="0070C0"/>
              </a:solidFill>
              <a:latin typeface="Calibri" panose="020F0502020204030204" charset="0"/>
              <a:ea typeface="Calibri" panose="020F0502020204030204" charset="0"/>
              <a:sym typeface="+mn-ea"/>
            </a:endParaRPr>
          </a:p>
          <a:p>
            <a:pPr algn="ctr">
              <a:lnSpc>
                <a:spcPct val="90000"/>
              </a:lnSpc>
            </a:pPr>
            <a:r>
              <a:rPr lang="en-GB" altLang="zh-CN" sz="1800" b="1" dirty="0">
                <a:solidFill>
                  <a:schemeClr val="tx1">
                    <a:lumMod val="60000"/>
                    <a:lumOff val="40000"/>
                  </a:schemeClr>
                </a:solidFill>
                <a:latin typeface="Calibri" panose="020F0502020204030204" charset="0"/>
                <a:ea typeface="Calibri" panose="020F0502020204030204" charset="0"/>
                <a:sym typeface="+mn-ea"/>
              </a:rPr>
              <a:t>to be continued ...</a:t>
            </a:r>
            <a:endParaRPr lang="en-GB" altLang="zh-CN" sz="6000" b="1" dirty="0">
              <a:solidFill>
                <a:srgbClr val="0070C0"/>
              </a:solidFill>
              <a:latin typeface="Calibri" panose="020F0502020204030204" charset="0"/>
              <a:ea typeface="Calibri" panose="020F0502020204030204" charset="0"/>
              <a:sym typeface="+mn-ea"/>
            </a:endParaRPr>
          </a:p>
          <a:p>
            <a:pPr algn="ctr">
              <a:lnSpc>
                <a:spcPct val="90000"/>
              </a:lnSpc>
            </a:pPr>
            <a:endParaRPr lang="en-GB" altLang="zh-CN" sz="6000" b="1" dirty="0">
              <a:solidFill>
                <a:srgbClr val="0070C0"/>
              </a:solidFill>
              <a:latin typeface="Calibri" panose="020F0502020204030204" charset="0"/>
              <a:ea typeface="Calibri" panose="020F0502020204030204" charset="0"/>
              <a:sym typeface="+mn-ea"/>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27000" y="2950210"/>
            <a:ext cx="3465195" cy="1006475"/>
          </a:xfrm>
          <a:prstGeom prst="rect">
            <a:avLst/>
          </a:prstGeom>
          <a:noFill/>
        </p:spPr>
        <p:txBody>
          <a:bodyPr vert="horz" lIns="91440" tIns="45720" rIns="91440" bIns="45720" rtlCol="0" anchor="ctr">
            <a:normAutofit/>
          </a:bodyPr>
          <a:lstStyle>
            <a:lvl1pPr defTabSz="914400">
              <a:lnSpc>
                <a:spcPct val="90000"/>
              </a:lnSpc>
              <a:spcBef>
                <a:spcPct val="0"/>
              </a:spcBef>
              <a:buNone/>
              <a:defRPr sz="4000">
                <a:solidFill>
                  <a:schemeClr val="accent1"/>
                </a:solidFill>
                <a:latin typeface="+mj-lt"/>
                <a:ea typeface="+mj-ea"/>
                <a:cs typeface="+mj-cs"/>
              </a:defRPr>
            </a:lvl1pPr>
          </a:lstStyle>
          <a:p>
            <a:r>
              <a:rPr lang="en-US" altLang="zh-CN" b="1" dirty="0">
                <a:ln/>
                <a:solidFill>
                  <a:schemeClr val="accent1"/>
                </a:solidFill>
                <a:effectLst>
                  <a:outerShdw blurRad="60007" dist="200025" dir="15000000" sy="30000" kx="-1800000" algn="bl" rotWithShape="0">
                    <a:prstClr val="black">
                      <a:alpha val="32000"/>
                    </a:prstClr>
                  </a:outerShdw>
                </a:effectLst>
                <a:latin typeface="Arial Black" panose="020B0A04020102020204" charset="0"/>
                <a:ea typeface="Microsoft YaHei" panose="020B0503020204020204" charset="-122"/>
                <a:cs typeface="Arial Black" panose="020B0A04020102020204" charset="0"/>
                <a:sym typeface="+mn-ea"/>
              </a:rPr>
              <a:t>CONTENTS</a:t>
            </a:r>
            <a:endParaRPr lang="en-US" altLang="zh-CN" b="1" dirty="0">
              <a:ln/>
              <a:solidFill>
                <a:schemeClr val="accent1"/>
              </a:solidFill>
              <a:effectLst>
                <a:outerShdw blurRad="60007" dist="200025" dir="15000000" sy="30000" kx="-1800000" algn="bl" rotWithShape="0">
                  <a:prstClr val="black">
                    <a:alpha val="32000"/>
                  </a:prstClr>
                </a:outerShdw>
              </a:effectLst>
              <a:latin typeface="Arial Black" panose="020B0A04020102020204" charset="0"/>
              <a:ea typeface="Microsoft YaHei" panose="020B0503020204020204" charset="-122"/>
              <a:cs typeface="Arial Black" panose="020B0A04020102020204" charset="0"/>
              <a:sym typeface="+mn-ea"/>
            </a:endParaRPr>
          </a:p>
        </p:txBody>
      </p:sp>
      <p:grpSp>
        <p:nvGrpSpPr>
          <p:cNvPr id="11" name="组合 10"/>
          <p:cNvGrpSpPr/>
          <p:nvPr>
            <p:custDataLst>
              <p:tags r:id="rId2"/>
            </p:custDataLst>
          </p:nvPr>
        </p:nvGrpSpPr>
        <p:grpSpPr>
          <a:xfrm rot="2661998">
            <a:off x="5759450" y="1835785"/>
            <a:ext cx="684530" cy="1071880"/>
            <a:chOff x="3229455" y="3870331"/>
            <a:chExt cx="1247286" cy="1916345"/>
          </a:xfrm>
          <a:solidFill>
            <a:schemeClr val="accent1"/>
          </a:solidFill>
        </p:grpSpPr>
        <p:sp>
          <p:nvSpPr>
            <p:cNvPr id="13" name="椭圆 3"/>
            <p:cNvSpPr/>
            <p:nvPr>
              <p:custDataLst>
                <p:tags r:id="rId3"/>
              </p:custDataLst>
            </p:nvPr>
          </p:nvSpPr>
          <p:spPr>
            <a:xfrm rot="20475942">
              <a:off x="3229455" y="4115568"/>
              <a:ext cx="1125327" cy="1671108"/>
            </a:xfrm>
            <a:custGeom>
              <a:avLst/>
              <a:gdLst>
                <a:gd name="connsiteX0" fmla="*/ 0 w 1800200"/>
                <a:gd name="connsiteY0" fmla="*/ 936104 h 1872208"/>
                <a:gd name="connsiteX1" fmla="*/ 900100 w 1800200"/>
                <a:gd name="connsiteY1" fmla="*/ 0 h 1872208"/>
                <a:gd name="connsiteX2" fmla="*/ 1800200 w 1800200"/>
                <a:gd name="connsiteY2" fmla="*/ 936104 h 1872208"/>
                <a:gd name="connsiteX3" fmla="*/ 900100 w 1800200"/>
                <a:gd name="connsiteY3" fmla="*/ 1872208 h 1872208"/>
                <a:gd name="connsiteX4" fmla="*/ 0 w 1800200"/>
                <a:gd name="connsiteY4" fmla="*/ 936104 h 1872208"/>
                <a:gd name="connsiteX0-1" fmla="*/ 0 w 1408314"/>
                <a:gd name="connsiteY0-2" fmla="*/ 936145 h 1872292"/>
                <a:gd name="connsiteX1-3" fmla="*/ 900100 w 1408314"/>
                <a:gd name="connsiteY1-4" fmla="*/ 41 h 1872292"/>
                <a:gd name="connsiteX2-5" fmla="*/ 1408314 w 1408314"/>
                <a:gd name="connsiteY2-6" fmla="*/ 965174 h 1872292"/>
                <a:gd name="connsiteX3-7" fmla="*/ 900100 w 1408314"/>
                <a:gd name="connsiteY3-8" fmla="*/ 1872249 h 1872292"/>
                <a:gd name="connsiteX4-9" fmla="*/ 0 w 1408314"/>
                <a:gd name="connsiteY4-10" fmla="*/ 936145 h 1872292"/>
                <a:gd name="connsiteX0-11" fmla="*/ 8065 w 1565401"/>
                <a:gd name="connsiteY0-12" fmla="*/ 790997 h 1727144"/>
                <a:gd name="connsiteX1-13" fmla="*/ 1474222 w 1565401"/>
                <a:gd name="connsiteY1-14" fmla="*/ 35 h 1727144"/>
                <a:gd name="connsiteX2-15" fmla="*/ 1416379 w 1565401"/>
                <a:gd name="connsiteY2-16" fmla="*/ 820026 h 1727144"/>
                <a:gd name="connsiteX3-17" fmla="*/ 908165 w 1565401"/>
                <a:gd name="connsiteY3-18" fmla="*/ 1727101 h 1727144"/>
                <a:gd name="connsiteX4-19" fmla="*/ 8065 w 1565401"/>
                <a:gd name="connsiteY4-20" fmla="*/ 790997 h 1727144"/>
                <a:gd name="connsiteX0-21" fmla="*/ 7672 w 1516692"/>
                <a:gd name="connsiteY0-22" fmla="*/ 790971 h 1727085"/>
                <a:gd name="connsiteX1-23" fmla="*/ 1473829 w 1516692"/>
                <a:gd name="connsiteY1-24" fmla="*/ 9 h 1727085"/>
                <a:gd name="connsiteX2-25" fmla="*/ 1154729 w 1516692"/>
                <a:gd name="connsiteY2-26" fmla="*/ 805485 h 1727085"/>
                <a:gd name="connsiteX3-27" fmla="*/ 907772 w 1516692"/>
                <a:gd name="connsiteY3-28" fmla="*/ 1727075 h 1727085"/>
                <a:gd name="connsiteX4-29" fmla="*/ 7672 w 1516692"/>
                <a:gd name="connsiteY4-30" fmla="*/ 790971 h 1727085"/>
                <a:gd name="connsiteX0-31" fmla="*/ 17232 w 916832"/>
                <a:gd name="connsiteY0-32" fmla="*/ 362964 h 1757227"/>
                <a:gd name="connsiteX1-33" fmla="*/ 902817 w 916832"/>
                <a:gd name="connsiteY1-34" fmla="*/ 21945 h 1757227"/>
                <a:gd name="connsiteX2-35" fmla="*/ 583717 w 916832"/>
                <a:gd name="connsiteY2-36" fmla="*/ 827421 h 1757227"/>
                <a:gd name="connsiteX3-37" fmla="*/ 336760 w 916832"/>
                <a:gd name="connsiteY3-38" fmla="*/ 1749011 h 1757227"/>
                <a:gd name="connsiteX4-39" fmla="*/ 17232 w 916832"/>
                <a:gd name="connsiteY4-40" fmla="*/ 362964 h 1757227"/>
                <a:gd name="connsiteX0-41" fmla="*/ 67305 w 966905"/>
                <a:gd name="connsiteY0-42" fmla="*/ 357294 h 1289288"/>
                <a:gd name="connsiteX1-43" fmla="*/ 952890 w 966905"/>
                <a:gd name="connsiteY1-44" fmla="*/ 16275 h 1289288"/>
                <a:gd name="connsiteX2-45" fmla="*/ 633790 w 966905"/>
                <a:gd name="connsiteY2-46" fmla="*/ 821751 h 1289288"/>
                <a:gd name="connsiteX3-47" fmla="*/ 125576 w 966905"/>
                <a:gd name="connsiteY3-48" fmla="*/ 1249856 h 1289288"/>
                <a:gd name="connsiteX4-49" fmla="*/ 67305 w 966905"/>
                <a:gd name="connsiteY4-50" fmla="*/ 357294 h 1289288"/>
                <a:gd name="connsiteX0-51" fmla="*/ 67305 w 1120923"/>
                <a:gd name="connsiteY0-52" fmla="*/ 578161 h 1510155"/>
                <a:gd name="connsiteX1-53" fmla="*/ 952890 w 1120923"/>
                <a:gd name="connsiteY1-54" fmla="*/ 237142 h 1510155"/>
                <a:gd name="connsiteX2-55" fmla="*/ 633790 w 1120923"/>
                <a:gd name="connsiteY2-56" fmla="*/ 1042618 h 1510155"/>
                <a:gd name="connsiteX3-57" fmla="*/ 125576 w 1120923"/>
                <a:gd name="connsiteY3-58" fmla="*/ 1470723 h 1510155"/>
                <a:gd name="connsiteX4-59" fmla="*/ 67305 w 1120923"/>
                <a:gd name="connsiteY4-60" fmla="*/ 578161 h 1510155"/>
                <a:gd name="connsiteX0-61" fmla="*/ 67305 w 1082631"/>
                <a:gd name="connsiteY0-62" fmla="*/ 578161 h 1510155"/>
                <a:gd name="connsiteX1-63" fmla="*/ 952890 w 1082631"/>
                <a:gd name="connsiteY1-64" fmla="*/ 237142 h 1510155"/>
                <a:gd name="connsiteX2-65" fmla="*/ 633790 w 1082631"/>
                <a:gd name="connsiteY2-66" fmla="*/ 1042618 h 1510155"/>
                <a:gd name="connsiteX3-67" fmla="*/ 125576 w 1082631"/>
                <a:gd name="connsiteY3-68" fmla="*/ 1470723 h 1510155"/>
                <a:gd name="connsiteX4-69" fmla="*/ 67305 w 1082631"/>
                <a:gd name="connsiteY4-70" fmla="*/ 578161 h 1510155"/>
                <a:gd name="connsiteX0-71" fmla="*/ 67305 w 1022843"/>
                <a:gd name="connsiteY0-72" fmla="*/ 597144 h 1529138"/>
                <a:gd name="connsiteX1-73" fmla="*/ 952890 w 1022843"/>
                <a:gd name="connsiteY1-74" fmla="*/ 256125 h 1529138"/>
                <a:gd name="connsiteX2-75" fmla="*/ 633790 w 1022843"/>
                <a:gd name="connsiteY2-76" fmla="*/ 1061601 h 1529138"/>
                <a:gd name="connsiteX3-77" fmla="*/ 125576 w 1022843"/>
                <a:gd name="connsiteY3-78" fmla="*/ 1489706 h 1529138"/>
                <a:gd name="connsiteX4-79" fmla="*/ 67305 w 1022843"/>
                <a:gd name="connsiteY4-80" fmla="*/ 597144 h 1529138"/>
                <a:gd name="connsiteX0-81" fmla="*/ 35178 w 990716"/>
                <a:gd name="connsiteY0-82" fmla="*/ 706929 h 1638923"/>
                <a:gd name="connsiteX1-83" fmla="*/ 920763 w 990716"/>
                <a:gd name="connsiteY1-84" fmla="*/ 365910 h 1638923"/>
                <a:gd name="connsiteX2-85" fmla="*/ 601663 w 990716"/>
                <a:gd name="connsiteY2-86" fmla="*/ 1171386 h 1638923"/>
                <a:gd name="connsiteX3-87" fmla="*/ 93449 w 990716"/>
                <a:gd name="connsiteY3-88" fmla="*/ 1599491 h 1638923"/>
                <a:gd name="connsiteX4-89" fmla="*/ 35178 w 990716"/>
                <a:gd name="connsiteY4-90" fmla="*/ 706929 h 1638923"/>
                <a:gd name="connsiteX0-91" fmla="*/ 84888 w 1040426"/>
                <a:gd name="connsiteY0-92" fmla="*/ 595487 h 1483573"/>
                <a:gd name="connsiteX1-93" fmla="*/ 970473 w 1040426"/>
                <a:gd name="connsiteY1-94" fmla="*/ 254468 h 1483573"/>
                <a:gd name="connsiteX2-95" fmla="*/ 651373 w 1040426"/>
                <a:gd name="connsiteY2-96" fmla="*/ 1059944 h 1483573"/>
                <a:gd name="connsiteX3-97" fmla="*/ 99616 w 1040426"/>
                <a:gd name="connsiteY3-98" fmla="*/ 1429992 h 1483573"/>
                <a:gd name="connsiteX4-99" fmla="*/ 84888 w 1040426"/>
                <a:gd name="connsiteY4-100" fmla="*/ 595487 h 1483573"/>
                <a:gd name="connsiteX0-101" fmla="*/ 66779 w 1022317"/>
                <a:gd name="connsiteY0-102" fmla="*/ 684992 h 1573078"/>
                <a:gd name="connsiteX1-103" fmla="*/ 952364 w 1022317"/>
                <a:gd name="connsiteY1-104" fmla="*/ 343973 h 1573078"/>
                <a:gd name="connsiteX2-105" fmla="*/ 633264 w 1022317"/>
                <a:gd name="connsiteY2-106" fmla="*/ 1149449 h 1573078"/>
                <a:gd name="connsiteX3-107" fmla="*/ 81507 w 1022317"/>
                <a:gd name="connsiteY3-108" fmla="*/ 1519497 h 1573078"/>
                <a:gd name="connsiteX4-109" fmla="*/ 66779 w 1022317"/>
                <a:gd name="connsiteY4-110" fmla="*/ 684992 h 1573078"/>
                <a:gd name="connsiteX0-111" fmla="*/ 88996 w 1099434"/>
                <a:gd name="connsiteY0-112" fmla="*/ 644350 h 1532436"/>
                <a:gd name="connsiteX1-113" fmla="*/ 1032638 w 1099434"/>
                <a:gd name="connsiteY1-114" fmla="*/ 245274 h 1532436"/>
                <a:gd name="connsiteX2-115" fmla="*/ 655481 w 1099434"/>
                <a:gd name="connsiteY2-116" fmla="*/ 1108807 h 1532436"/>
                <a:gd name="connsiteX3-117" fmla="*/ 103724 w 1099434"/>
                <a:gd name="connsiteY3-118" fmla="*/ 1478855 h 1532436"/>
                <a:gd name="connsiteX4-119" fmla="*/ 88996 w 1099434"/>
                <a:gd name="connsiteY4-120" fmla="*/ 644350 h 1532436"/>
                <a:gd name="connsiteX0-121" fmla="*/ 113991 w 1124429"/>
                <a:gd name="connsiteY0-122" fmla="*/ 765632 h 1653718"/>
                <a:gd name="connsiteX1-123" fmla="*/ 1057633 w 1124429"/>
                <a:gd name="connsiteY1-124" fmla="*/ 366556 h 1653718"/>
                <a:gd name="connsiteX2-125" fmla="*/ 680476 w 1124429"/>
                <a:gd name="connsiteY2-126" fmla="*/ 1230089 h 1653718"/>
                <a:gd name="connsiteX3-127" fmla="*/ 128719 w 1124429"/>
                <a:gd name="connsiteY3-128" fmla="*/ 1600137 h 1653718"/>
                <a:gd name="connsiteX4-129" fmla="*/ 113991 w 1124429"/>
                <a:gd name="connsiteY4-130" fmla="*/ 765632 h 1653718"/>
                <a:gd name="connsiteX0-131" fmla="*/ 107702 w 1118140"/>
                <a:gd name="connsiteY0-132" fmla="*/ 761692 h 1649778"/>
                <a:gd name="connsiteX1-133" fmla="*/ 1051344 w 1118140"/>
                <a:gd name="connsiteY1-134" fmla="*/ 362616 h 1649778"/>
                <a:gd name="connsiteX2-135" fmla="*/ 674187 w 1118140"/>
                <a:gd name="connsiteY2-136" fmla="*/ 1226149 h 1649778"/>
                <a:gd name="connsiteX3-137" fmla="*/ 122430 w 1118140"/>
                <a:gd name="connsiteY3-138" fmla="*/ 1596197 h 1649778"/>
                <a:gd name="connsiteX4-139" fmla="*/ 107702 w 1118140"/>
                <a:gd name="connsiteY4-140" fmla="*/ 761692 h 1649778"/>
                <a:gd name="connsiteX0-141" fmla="*/ 89232 w 1114646"/>
                <a:gd name="connsiteY0-142" fmla="*/ 507116 h 1410789"/>
                <a:gd name="connsiteX1-143" fmla="*/ 1105445 w 1114646"/>
                <a:gd name="connsiteY1-144" fmla="*/ 122555 h 1410789"/>
                <a:gd name="connsiteX2-145" fmla="*/ 728288 w 1114646"/>
                <a:gd name="connsiteY2-146" fmla="*/ 986088 h 1410789"/>
                <a:gd name="connsiteX3-147" fmla="*/ 176531 w 1114646"/>
                <a:gd name="connsiteY3-148" fmla="*/ 1356136 h 1410789"/>
                <a:gd name="connsiteX4-149" fmla="*/ 89232 w 1114646"/>
                <a:gd name="connsiteY4-150" fmla="*/ 507116 h 1410789"/>
                <a:gd name="connsiteX0-151" fmla="*/ 89232 w 1175988"/>
                <a:gd name="connsiteY0-152" fmla="*/ 721370 h 1625043"/>
                <a:gd name="connsiteX1-153" fmla="*/ 1105445 w 1175988"/>
                <a:gd name="connsiteY1-154" fmla="*/ 336809 h 1625043"/>
                <a:gd name="connsiteX2-155" fmla="*/ 728288 w 1175988"/>
                <a:gd name="connsiteY2-156" fmla="*/ 1200342 h 1625043"/>
                <a:gd name="connsiteX3-157" fmla="*/ 176531 w 1175988"/>
                <a:gd name="connsiteY3-158" fmla="*/ 1570390 h 1625043"/>
                <a:gd name="connsiteX4-159" fmla="*/ 89232 w 1175988"/>
                <a:gd name="connsiteY4-160" fmla="*/ 721370 h 1625043"/>
                <a:gd name="connsiteX0-161" fmla="*/ 38984 w 1125740"/>
                <a:gd name="connsiteY0-162" fmla="*/ 727644 h 1631317"/>
                <a:gd name="connsiteX1-163" fmla="*/ 1055197 w 1125740"/>
                <a:gd name="connsiteY1-164" fmla="*/ 343083 h 1631317"/>
                <a:gd name="connsiteX2-165" fmla="*/ 678040 w 1125740"/>
                <a:gd name="connsiteY2-166" fmla="*/ 1206616 h 1631317"/>
                <a:gd name="connsiteX3-167" fmla="*/ 126283 w 1125740"/>
                <a:gd name="connsiteY3-168" fmla="*/ 1576664 h 1631317"/>
                <a:gd name="connsiteX4-169" fmla="*/ 38984 w 1125740"/>
                <a:gd name="connsiteY4-170" fmla="*/ 727644 h 1631317"/>
                <a:gd name="connsiteX0-171" fmla="*/ 82819 w 1169575"/>
                <a:gd name="connsiteY0-172" fmla="*/ 722740 h 1626413"/>
                <a:gd name="connsiteX1-173" fmla="*/ 1099032 w 1169575"/>
                <a:gd name="connsiteY1-174" fmla="*/ 338179 h 1626413"/>
                <a:gd name="connsiteX2-175" fmla="*/ 721875 w 1169575"/>
                <a:gd name="connsiteY2-176" fmla="*/ 1201712 h 1626413"/>
                <a:gd name="connsiteX3-177" fmla="*/ 170118 w 1169575"/>
                <a:gd name="connsiteY3-178" fmla="*/ 1571760 h 1626413"/>
                <a:gd name="connsiteX4-179" fmla="*/ 82819 w 1169575"/>
                <a:gd name="connsiteY4-180" fmla="*/ 722740 h 1626413"/>
                <a:gd name="connsiteX0-181" fmla="*/ 82819 w 1169575"/>
                <a:gd name="connsiteY0-182" fmla="*/ 722740 h 1626413"/>
                <a:gd name="connsiteX1-183" fmla="*/ 1099032 w 1169575"/>
                <a:gd name="connsiteY1-184" fmla="*/ 338179 h 1626413"/>
                <a:gd name="connsiteX2-185" fmla="*/ 721875 w 1169575"/>
                <a:gd name="connsiteY2-186" fmla="*/ 1201712 h 1626413"/>
                <a:gd name="connsiteX3-187" fmla="*/ 170118 w 1169575"/>
                <a:gd name="connsiteY3-188" fmla="*/ 1571760 h 1626413"/>
                <a:gd name="connsiteX4-189" fmla="*/ 82819 w 1169575"/>
                <a:gd name="connsiteY4-190" fmla="*/ 722740 h 1626413"/>
                <a:gd name="connsiteX0-191" fmla="*/ 124502 w 1211258"/>
                <a:gd name="connsiteY0-192" fmla="*/ 722740 h 1626413"/>
                <a:gd name="connsiteX1-193" fmla="*/ 1140715 w 1211258"/>
                <a:gd name="connsiteY1-194" fmla="*/ 338179 h 1626413"/>
                <a:gd name="connsiteX2-195" fmla="*/ 763558 w 1211258"/>
                <a:gd name="connsiteY2-196" fmla="*/ 1201712 h 1626413"/>
                <a:gd name="connsiteX3-197" fmla="*/ 211801 w 1211258"/>
                <a:gd name="connsiteY3-198" fmla="*/ 1571760 h 1626413"/>
                <a:gd name="connsiteX4-199" fmla="*/ 124502 w 1211258"/>
                <a:gd name="connsiteY4-200" fmla="*/ 722740 h 1626413"/>
                <a:gd name="connsiteX0-201" fmla="*/ 124502 w 1211258"/>
                <a:gd name="connsiteY0-202" fmla="*/ 752275 h 1655948"/>
                <a:gd name="connsiteX1-203" fmla="*/ 1140715 w 1211258"/>
                <a:gd name="connsiteY1-204" fmla="*/ 367714 h 1655948"/>
                <a:gd name="connsiteX2-205" fmla="*/ 763558 w 1211258"/>
                <a:gd name="connsiteY2-206" fmla="*/ 1231247 h 1655948"/>
                <a:gd name="connsiteX3-207" fmla="*/ 211801 w 1211258"/>
                <a:gd name="connsiteY3-208" fmla="*/ 1601295 h 1655948"/>
                <a:gd name="connsiteX4-209" fmla="*/ 124502 w 1211258"/>
                <a:gd name="connsiteY4-210" fmla="*/ 752275 h 1655948"/>
                <a:gd name="connsiteX0-211" fmla="*/ 139554 w 1100895"/>
                <a:gd name="connsiteY0-212" fmla="*/ 558955 h 1431224"/>
                <a:gd name="connsiteX1-213" fmla="*/ 1093268 w 1100895"/>
                <a:gd name="connsiteY1-214" fmla="*/ 145151 h 1431224"/>
                <a:gd name="connsiteX2-215" fmla="*/ 716111 w 1100895"/>
                <a:gd name="connsiteY2-216" fmla="*/ 1008684 h 1431224"/>
                <a:gd name="connsiteX3-217" fmla="*/ 164354 w 1100895"/>
                <a:gd name="connsiteY3-218" fmla="*/ 1378732 h 1431224"/>
                <a:gd name="connsiteX4-219" fmla="*/ 139554 w 1100895"/>
                <a:gd name="connsiteY4-220" fmla="*/ 558955 h 1431224"/>
                <a:gd name="connsiteX0-221" fmla="*/ 139554 w 1143176"/>
                <a:gd name="connsiteY0-222" fmla="*/ 740395 h 1612664"/>
                <a:gd name="connsiteX1-223" fmla="*/ 1093268 w 1143176"/>
                <a:gd name="connsiteY1-224" fmla="*/ 326591 h 1612664"/>
                <a:gd name="connsiteX2-225" fmla="*/ 716111 w 1143176"/>
                <a:gd name="connsiteY2-226" fmla="*/ 1190124 h 1612664"/>
                <a:gd name="connsiteX3-227" fmla="*/ 164354 w 1143176"/>
                <a:gd name="connsiteY3-228" fmla="*/ 1560172 h 1612664"/>
                <a:gd name="connsiteX4-229" fmla="*/ 139554 w 1143176"/>
                <a:gd name="connsiteY4-230" fmla="*/ 740395 h 1612664"/>
                <a:gd name="connsiteX0-231" fmla="*/ 139554 w 1143176"/>
                <a:gd name="connsiteY0-232" fmla="*/ 817520 h 1689789"/>
                <a:gd name="connsiteX1-233" fmla="*/ 1093268 w 1143176"/>
                <a:gd name="connsiteY1-234" fmla="*/ 403716 h 1689789"/>
                <a:gd name="connsiteX2-235" fmla="*/ 716111 w 1143176"/>
                <a:gd name="connsiteY2-236" fmla="*/ 1267249 h 1689789"/>
                <a:gd name="connsiteX3-237" fmla="*/ 164354 w 1143176"/>
                <a:gd name="connsiteY3-238" fmla="*/ 1637297 h 1689789"/>
                <a:gd name="connsiteX4-239" fmla="*/ 139554 w 1143176"/>
                <a:gd name="connsiteY4-240" fmla="*/ 817520 h 1689789"/>
                <a:gd name="connsiteX0-241" fmla="*/ 138613 w 1099266"/>
                <a:gd name="connsiteY0-242" fmla="*/ 652318 h 1530808"/>
                <a:gd name="connsiteX1-243" fmla="*/ 1092327 w 1099266"/>
                <a:gd name="connsiteY1-244" fmla="*/ 238514 h 1530808"/>
                <a:gd name="connsiteX2-245" fmla="*/ 693395 w 1099266"/>
                <a:gd name="connsiteY2-246" fmla="*/ 1118801 h 1530808"/>
                <a:gd name="connsiteX3-247" fmla="*/ 163413 w 1099266"/>
                <a:gd name="connsiteY3-248" fmla="*/ 1472095 h 1530808"/>
                <a:gd name="connsiteX4-249" fmla="*/ 138613 w 1099266"/>
                <a:gd name="connsiteY4-250" fmla="*/ 652318 h 1530808"/>
                <a:gd name="connsiteX0-251" fmla="*/ 138613 w 1099389"/>
                <a:gd name="connsiteY0-252" fmla="*/ 652318 h 1530808"/>
                <a:gd name="connsiteX1-253" fmla="*/ 1092327 w 1099389"/>
                <a:gd name="connsiteY1-254" fmla="*/ 238514 h 1530808"/>
                <a:gd name="connsiteX2-255" fmla="*/ 693395 w 1099389"/>
                <a:gd name="connsiteY2-256" fmla="*/ 1118801 h 1530808"/>
                <a:gd name="connsiteX3-257" fmla="*/ 163413 w 1099389"/>
                <a:gd name="connsiteY3-258" fmla="*/ 1472095 h 1530808"/>
                <a:gd name="connsiteX4-259" fmla="*/ 138613 w 1099389"/>
                <a:gd name="connsiteY4-260" fmla="*/ 652318 h 1530808"/>
                <a:gd name="connsiteX0-261" fmla="*/ 138613 w 1111719"/>
                <a:gd name="connsiteY0-262" fmla="*/ 815493 h 1693983"/>
                <a:gd name="connsiteX1-263" fmla="*/ 1092327 w 1111719"/>
                <a:gd name="connsiteY1-264" fmla="*/ 401689 h 1693983"/>
                <a:gd name="connsiteX2-265" fmla="*/ 693395 w 1111719"/>
                <a:gd name="connsiteY2-266" fmla="*/ 1281976 h 1693983"/>
                <a:gd name="connsiteX3-267" fmla="*/ 163413 w 1111719"/>
                <a:gd name="connsiteY3-268" fmla="*/ 1635270 h 1693983"/>
                <a:gd name="connsiteX4-269" fmla="*/ 138613 w 1111719"/>
                <a:gd name="connsiteY4-270" fmla="*/ 815493 h 1693983"/>
                <a:gd name="connsiteX0-271" fmla="*/ 138613 w 1111719"/>
                <a:gd name="connsiteY0-272" fmla="*/ 815493 h 1676291"/>
                <a:gd name="connsiteX1-273" fmla="*/ 1092327 w 1111719"/>
                <a:gd name="connsiteY1-274" fmla="*/ 401689 h 1676291"/>
                <a:gd name="connsiteX2-275" fmla="*/ 693395 w 1111719"/>
                <a:gd name="connsiteY2-276" fmla="*/ 1281976 h 1676291"/>
                <a:gd name="connsiteX3-277" fmla="*/ 163413 w 1111719"/>
                <a:gd name="connsiteY3-278" fmla="*/ 1635270 h 1676291"/>
                <a:gd name="connsiteX4-279" fmla="*/ 138613 w 1111719"/>
                <a:gd name="connsiteY4-280" fmla="*/ 815493 h 1676291"/>
                <a:gd name="connsiteX0-281" fmla="*/ 134851 w 1093206"/>
                <a:gd name="connsiteY0-282" fmla="*/ 651050 h 1505647"/>
                <a:gd name="connsiteX1-283" fmla="*/ 1088565 w 1093206"/>
                <a:gd name="connsiteY1-284" fmla="*/ 237246 h 1505647"/>
                <a:gd name="connsiteX2-285" fmla="*/ 600590 w 1093206"/>
                <a:gd name="connsiteY2-286" fmla="*/ 1095381 h 1505647"/>
                <a:gd name="connsiteX3-287" fmla="*/ 159651 w 1093206"/>
                <a:gd name="connsiteY3-288" fmla="*/ 1470827 h 1505647"/>
                <a:gd name="connsiteX4-289" fmla="*/ 134851 w 1093206"/>
                <a:gd name="connsiteY4-290" fmla="*/ 651050 h 1505647"/>
                <a:gd name="connsiteX0-291" fmla="*/ 134851 w 1115875"/>
                <a:gd name="connsiteY0-292" fmla="*/ 828674 h 1683271"/>
                <a:gd name="connsiteX1-293" fmla="*/ 1088565 w 1115875"/>
                <a:gd name="connsiteY1-294" fmla="*/ 414870 h 1683271"/>
                <a:gd name="connsiteX2-295" fmla="*/ 600590 w 1115875"/>
                <a:gd name="connsiteY2-296" fmla="*/ 1273005 h 1683271"/>
                <a:gd name="connsiteX3-297" fmla="*/ 159651 w 1115875"/>
                <a:gd name="connsiteY3-298" fmla="*/ 1648451 h 1683271"/>
                <a:gd name="connsiteX4-299" fmla="*/ 134851 w 1115875"/>
                <a:gd name="connsiteY4-300" fmla="*/ 828674 h 1683271"/>
                <a:gd name="connsiteX0-301" fmla="*/ 134851 w 1132788"/>
                <a:gd name="connsiteY0-302" fmla="*/ 828674 h 1683271"/>
                <a:gd name="connsiteX1-303" fmla="*/ 1088565 w 1132788"/>
                <a:gd name="connsiteY1-304" fmla="*/ 414870 h 1683271"/>
                <a:gd name="connsiteX2-305" fmla="*/ 600590 w 1132788"/>
                <a:gd name="connsiteY2-306" fmla="*/ 1273005 h 1683271"/>
                <a:gd name="connsiteX3-307" fmla="*/ 159651 w 1132788"/>
                <a:gd name="connsiteY3-308" fmla="*/ 1648451 h 1683271"/>
                <a:gd name="connsiteX4-309" fmla="*/ 134851 w 1132788"/>
                <a:gd name="connsiteY4-310" fmla="*/ 828674 h 1683271"/>
                <a:gd name="connsiteX0-311" fmla="*/ 134851 w 1122771"/>
                <a:gd name="connsiteY0-312" fmla="*/ 828674 h 1729682"/>
                <a:gd name="connsiteX1-313" fmla="*/ 1088565 w 1122771"/>
                <a:gd name="connsiteY1-314" fmla="*/ 414870 h 1729682"/>
                <a:gd name="connsiteX2-315" fmla="*/ 600590 w 1122771"/>
                <a:gd name="connsiteY2-316" fmla="*/ 1273005 h 1729682"/>
                <a:gd name="connsiteX3-317" fmla="*/ 159651 w 1122771"/>
                <a:gd name="connsiteY3-318" fmla="*/ 1648451 h 1729682"/>
                <a:gd name="connsiteX4-319" fmla="*/ 134851 w 1122771"/>
                <a:gd name="connsiteY4-320" fmla="*/ 828674 h 1729682"/>
                <a:gd name="connsiteX0-321" fmla="*/ 133733 w 1121653"/>
                <a:gd name="connsiteY0-322" fmla="*/ 828674 h 1705461"/>
                <a:gd name="connsiteX1-323" fmla="*/ 1087447 w 1121653"/>
                <a:gd name="connsiteY1-324" fmla="*/ 414870 h 1705461"/>
                <a:gd name="connsiteX2-325" fmla="*/ 599472 w 1121653"/>
                <a:gd name="connsiteY2-326" fmla="*/ 1273005 h 1705461"/>
                <a:gd name="connsiteX3-327" fmla="*/ 158533 w 1121653"/>
                <a:gd name="connsiteY3-328" fmla="*/ 1648451 h 1705461"/>
                <a:gd name="connsiteX4-329" fmla="*/ 133733 w 1121653"/>
                <a:gd name="connsiteY4-330" fmla="*/ 828674 h 1705461"/>
                <a:gd name="connsiteX0-331" fmla="*/ 133733 w 1125327"/>
                <a:gd name="connsiteY0-332" fmla="*/ 828674 h 1671108"/>
                <a:gd name="connsiteX1-333" fmla="*/ 1087447 w 1125327"/>
                <a:gd name="connsiteY1-334" fmla="*/ 414870 h 1671108"/>
                <a:gd name="connsiteX2-335" fmla="*/ 599472 w 1125327"/>
                <a:gd name="connsiteY2-336" fmla="*/ 1273005 h 1671108"/>
                <a:gd name="connsiteX3-337" fmla="*/ 158533 w 1125327"/>
                <a:gd name="connsiteY3-338" fmla="*/ 1648451 h 1671108"/>
                <a:gd name="connsiteX4-339" fmla="*/ 133733 w 1125327"/>
                <a:gd name="connsiteY4-340" fmla="*/ 828674 h 1671108"/>
              </a:gdLst>
              <a:ahLst/>
              <a:cxnLst>
                <a:cxn ang="0">
                  <a:pos x="connsiteX0-331" y="connsiteY0-332"/>
                </a:cxn>
                <a:cxn ang="0">
                  <a:pos x="connsiteX1-333" y="connsiteY1-334"/>
                </a:cxn>
                <a:cxn ang="0">
                  <a:pos x="connsiteX2-335" y="connsiteY2-336"/>
                </a:cxn>
                <a:cxn ang="0">
                  <a:pos x="connsiteX3-337" y="connsiteY3-338"/>
                </a:cxn>
                <a:cxn ang="0">
                  <a:pos x="connsiteX4-339" y="connsiteY4-340"/>
                </a:cxn>
              </a:cxnLst>
              <a:rect l="l" t="t" r="r" b="b"/>
              <a:pathLst>
                <a:path w="1125327" h="1671108">
                  <a:moveTo>
                    <a:pt x="133733" y="828674"/>
                  </a:moveTo>
                  <a:cubicBezTo>
                    <a:pt x="239920" y="-273532"/>
                    <a:pt x="879749" y="-129754"/>
                    <a:pt x="1087447" y="414870"/>
                  </a:cubicBezTo>
                  <a:cubicBezTo>
                    <a:pt x="1295145" y="959494"/>
                    <a:pt x="580144" y="765547"/>
                    <a:pt x="599472" y="1273005"/>
                  </a:cubicBezTo>
                  <a:cubicBezTo>
                    <a:pt x="618800" y="1780463"/>
                    <a:pt x="231639" y="1664650"/>
                    <a:pt x="158533" y="1648451"/>
                  </a:cubicBezTo>
                  <a:cubicBezTo>
                    <a:pt x="85427" y="1632252"/>
                    <a:pt x="-144008" y="1558893"/>
                    <a:pt x="133733" y="82867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custDataLst>
                <p:tags r:id="rId4"/>
              </p:custDataLst>
            </p:nvPr>
          </p:nvSpPr>
          <p:spPr>
            <a:xfrm rot="20475942">
              <a:off x="3406806" y="3918384"/>
              <a:ext cx="208252" cy="21602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p:cNvSpPr/>
            <p:nvPr>
              <p:custDataLst>
                <p:tags r:id="rId5"/>
              </p:custDataLst>
            </p:nvPr>
          </p:nvSpPr>
          <p:spPr>
            <a:xfrm rot="20475942">
              <a:off x="3583475" y="3870331"/>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custDataLst>
                <p:tags r:id="rId6"/>
              </p:custDataLst>
            </p:nvPr>
          </p:nvSpPr>
          <p:spPr>
            <a:xfrm rot="20475942">
              <a:off x="3785918" y="3905667"/>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custDataLst>
                <p:tags r:id="rId7"/>
              </p:custDataLst>
            </p:nvPr>
          </p:nvSpPr>
          <p:spPr>
            <a:xfrm rot="20475942">
              <a:off x="3951202" y="4017607"/>
              <a:ext cx="289739" cy="303643"/>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custDataLst>
                <p:tags r:id="rId8"/>
              </p:custDataLst>
            </p:nvPr>
          </p:nvSpPr>
          <p:spPr>
            <a:xfrm rot="20475942">
              <a:off x="4109475" y="4134635"/>
              <a:ext cx="367266" cy="329422"/>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4" name="组合 23"/>
          <p:cNvGrpSpPr/>
          <p:nvPr>
            <p:custDataLst>
              <p:tags r:id="rId9"/>
            </p:custDataLst>
          </p:nvPr>
        </p:nvGrpSpPr>
        <p:grpSpPr>
          <a:xfrm rot="2978001" flipH="1">
            <a:off x="3810467" y="4387413"/>
            <a:ext cx="684727" cy="1052022"/>
            <a:chOff x="3229455" y="3870331"/>
            <a:chExt cx="1247286" cy="1916345"/>
          </a:xfrm>
          <a:solidFill>
            <a:schemeClr val="accent1"/>
          </a:solidFill>
        </p:grpSpPr>
        <p:sp>
          <p:nvSpPr>
            <p:cNvPr id="25" name="椭圆 3"/>
            <p:cNvSpPr/>
            <p:nvPr>
              <p:custDataLst>
                <p:tags r:id="rId10"/>
              </p:custDataLst>
            </p:nvPr>
          </p:nvSpPr>
          <p:spPr>
            <a:xfrm rot="20475942">
              <a:off x="3229455" y="4115568"/>
              <a:ext cx="1125327" cy="1671108"/>
            </a:xfrm>
            <a:custGeom>
              <a:avLst/>
              <a:gdLst>
                <a:gd name="connsiteX0" fmla="*/ 0 w 1800200"/>
                <a:gd name="connsiteY0" fmla="*/ 936104 h 1872208"/>
                <a:gd name="connsiteX1" fmla="*/ 900100 w 1800200"/>
                <a:gd name="connsiteY1" fmla="*/ 0 h 1872208"/>
                <a:gd name="connsiteX2" fmla="*/ 1800200 w 1800200"/>
                <a:gd name="connsiteY2" fmla="*/ 936104 h 1872208"/>
                <a:gd name="connsiteX3" fmla="*/ 900100 w 1800200"/>
                <a:gd name="connsiteY3" fmla="*/ 1872208 h 1872208"/>
                <a:gd name="connsiteX4" fmla="*/ 0 w 1800200"/>
                <a:gd name="connsiteY4" fmla="*/ 936104 h 1872208"/>
                <a:gd name="connsiteX0-1" fmla="*/ 0 w 1408314"/>
                <a:gd name="connsiteY0-2" fmla="*/ 936145 h 1872292"/>
                <a:gd name="connsiteX1-3" fmla="*/ 900100 w 1408314"/>
                <a:gd name="connsiteY1-4" fmla="*/ 41 h 1872292"/>
                <a:gd name="connsiteX2-5" fmla="*/ 1408314 w 1408314"/>
                <a:gd name="connsiteY2-6" fmla="*/ 965174 h 1872292"/>
                <a:gd name="connsiteX3-7" fmla="*/ 900100 w 1408314"/>
                <a:gd name="connsiteY3-8" fmla="*/ 1872249 h 1872292"/>
                <a:gd name="connsiteX4-9" fmla="*/ 0 w 1408314"/>
                <a:gd name="connsiteY4-10" fmla="*/ 936145 h 1872292"/>
                <a:gd name="connsiteX0-11" fmla="*/ 8065 w 1565401"/>
                <a:gd name="connsiteY0-12" fmla="*/ 790997 h 1727144"/>
                <a:gd name="connsiteX1-13" fmla="*/ 1474222 w 1565401"/>
                <a:gd name="connsiteY1-14" fmla="*/ 35 h 1727144"/>
                <a:gd name="connsiteX2-15" fmla="*/ 1416379 w 1565401"/>
                <a:gd name="connsiteY2-16" fmla="*/ 820026 h 1727144"/>
                <a:gd name="connsiteX3-17" fmla="*/ 908165 w 1565401"/>
                <a:gd name="connsiteY3-18" fmla="*/ 1727101 h 1727144"/>
                <a:gd name="connsiteX4-19" fmla="*/ 8065 w 1565401"/>
                <a:gd name="connsiteY4-20" fmla="*/ 790997 h 1727144"/>
                <a:gd name="connsiteX0-21" fmla="*/ 7672 w 1516692"/>
                <a:gd name="connsiteY0-22" fmla="*/ 790971 h 1727085"/>
                <a:gd name="connsiteX1-23" fmla="*/ 1473829 w 1516692"/>
                <a:gd name="connsiteY1-24" fmla="*/ 9 h 1727085"/>
                <a:gd name="connsiteX2-25" fmla="*/ 1154729 w 1516692"/>
                <a:gd name="connsiteY2-26" fmla="*/ 805485 h 1727085"/>
                <a:gd name="connsiteX3-27" fmla="*/ 907772 w 1516692"/>
                <a:gd name="connsiteY3-28" fmla="*/ 1727075 h 1727085"/>
                <a:gd name="connsiteX4-29" fmla="*/ 7672 w 1516692"/>
                <a:gd name="connsiteY4-30" fmla="*/ 790971 h 1727085"/>
                <a:gd name="connsiteX0-31" fmla="*/ 17232 w 916832"/>
                <a:gd name="connsiteY0-32" fmla="*/ 362964 h 1757227"/>
                <a:gd name="connsiteX1-33" fmla="*/ 902817 w 916832"/>
                <a:gd name="connsiteY1-34" fmla="*/ 21945 h 1757227"/>
                <a:gd name="connsiteX2-35" fmla="*/ 583717 w 916832"/>
                <a:gd name="connsiteY2-36" fmla="*/ 827421 h 1757227"/>
                <a:gd name="connsiteX3-37" fmla="*/ 336760 w 916832"/>
                <a:gd name="connsiteY3-38" fmla="*/ 1749011 h 1757227"/>
                <a:gd name="connsiteX4-39" fmla="*/ 17232 w 916832"/>
                <a:gd name="connsiteY4-40" fmla="*/ 362964 h 1757227"/>
                <a:gd name="connsiteX0-41" fmla="*/ 67305 w 966905"/>
                <a:gd name="connsiteY0-42" fmla="*/ 357294 h 1289288"/>
                <a:gd name="connsiteX1-43" fmla="*/ 952890 w 966905"/>
                <a:gd name="connsiteY1-44" fmla="*/ 16275 h 1289288"/>
                <a:gd name="connsiteX2-45" fmla="*/ 633790 w 966905"/>
                <a:gd name="connsiteY2-46" fmla="*/ 821751 h 1289288"/>
                <a:gd name="connsiteX3-47" fmla="*/ 125576 w 966905"/>
                <a:gd name="connsiteY3-48" fmla="*/ 1249856 h 1289288"/>
                <a:gd name="connsiteX4-49" fmla="*/ 67305 w 966905"/>
                <a:gd name="connsiteY4-50" fmla="*/ 357294 h 1289288"/>
                <a:gd name="connsiteX0-51" fmla="*/ 67305 w 1120923"/>
                <a:gd name="connsiteY0-52" fmla="*/ 578161 h 1510155"/>
                <a:gd name="connsiteX1-53" fmla="*/ 952890 w 1120923"/>
                <a:gd name="connsiteY1-54" fmla="*/ 237142 h 1510155"/>
                <a:gd name="connsiteX2-55" fmla="*/ 633790 w 1120923"/>
                <a:gd name="connsiteY2-56" fmla="*/ 1042618 h 1510155"/>
                <a:gd name="connsiteX3-57" fmla="*/ 125576 w 1120923"/>
                <a:gd name="connsiteY3-58" fmla="*/ 1470723 h 1510155"/>
                <a:gd name="connsiteX4-59" fmla="*/ 67305 w 1120923"/>
                <a:gd name="connsiteY4-60" fmla="*/ 578161 h 1510155"/>
                <a:gd name="connsiteX0-61" fmla="*/ 67305 w 1082631"/>
                <a:gd name="connsiteY0-62" fmla="*/ 578161 h 1510155"/>
                <a:gd name="connsiteX1-63" fmla="*/ 952890 w 1082631"/>
                <a:gd name="connsiteY1-64" fmla="*/ 237142 h 1510155"/>
                <a:gd name="connsiteX2-65" fmla="*/ 633790 w 1082631"/>
                <a:gd name="connsiteY2-66" fmla="*/ 1042618 h 1510155"/>
                <a:gd name="connsiteX3-67" fmla="*/ 125576 w 1082631"/>
                <a:gd name="connsiteY3-68" fmla="*/ 1470723 h 1510155"/>
                <a:gd name="connsiteX4-69" fmla="*/ 67305 w 1082631"/>
                <a:gd name="connsiteY4-70" fmla="*/ 578161 h 1510155"/>
                <a:gd name="connsiteX0-71" fmla="*/ 67305 w 1022843"/>
                <a:gd name="connsiteY0-72" fmla="*/ 597144 h 1529138"/>
                <a:gd name="connsiteX1-73" fmla="*/ 952890 w 1022843"/>
                <a:gd name="connsiteY1-74" fmla="*/ 256125 h 1529138"/>
                <a:gd name="connsiteX2-75" fmla="*/ 633790 w 1022843"/>
                <a:gd name="connsiteY2-76" fmla="*/ 1061601 h 1529138"/>
                <a:gd name="connsiteX3-77" fmla="*/ 125576 w 1022843"/>
                <a:gd name="connsiteY3-78" fmla="*/ 1489706 h 1529138"/>
                <a:gd name="connsiteX4-79" fmla="*/ 67305 w 1022843"/>
                <a:gd name="connsiteY4-80" fmla="*/ 597144 h 1529138"/>
                <a:gd name="connsiteX0-81" fmla="*/ 35178 w 990716"/>
                <a:gd name="connsiteY0-82" fmla="*/ 706929 h 1638923"/>
                <a:gd name="connsiteX1-83" fmla="*/ 920763 w 990716"/>
                <a:gd name="connsiteY1-84" fmla="*/ 365910 h 1638923"/>
                <a:gd name="connsiteX2-85" fmla="*/ 601663 w 990716"/>
                <a:gd name="connsiteY2-86" fmla="*/ 1171386 h 1638923"/>
                <a:gd name="connsiteX3-87" fmla="*/ 93449 w 990716"/>
                <a:gd name="connsiteY3-88" fmla="*/ 1599491 h 1638923"/>
                <a:gd name="connsiteX4-89" fmla="*/ 35178 w 990716"/>
                <a:gd name="connsiteY4-90" fmla="*/ 706929 h 1638923"/>
                <a:gd name="connsiteX0-91" fmla="*/ 84888 w 1040426"/>
                <a:gd name="connsiteY0-92" fmla="*/ 595487 h 1483573"/>
                <a:gd name="connsiteX1-93" fmla="*/ 970473 w 1040426"/>
                <a:gd name="connsiteY1-94" fmla="*/ 254468 h 1483573"/>
                <a:gd name="connsiteX2-95" fmla="*/ 651373 w 1040426"/>
                <a:gd name="connsiteY2-96" fmla="*/ 1059944 h 1483573"/>
                <a:gd name="connsiteX3-97" fmla="*/ 99616 w 1040426"/>
                <a:gd name="connsiteY3-98" fmla="*/ 1429992 h 1483573"/>
                <a:gd name="connsiteX4-99" fmla="*/ 84888 w 1040426"/>
                <a:gd name="connsiteY4-100" fmla="*/ 595487 h 1483573"/>
                <a:gd name="connsiteX0-101" fmla="*/ 66779 w 1022317"/>
                <a:gd name="connsiteY0-102" fmla="*/ 684992 h 1573078"/>
                <a:gd name="connsiteX1-103" fmla="*/ 952364 w 1022317"/>
                <a:gd name="connsiteY1-104" fmla="*/ 343973 h 1573078"/>
                <a:gd name="connsiteX2-105" fmla="*/ 633264 w 1022317"/>
                <a:gd name="connsiteY2-106" fmla="*/ 1149449 h 1573078"/>
                <a:gd name="connsiteX3-107" fmla="*/ 81507 w 1022317"/>
                <a:gd name="connsiteY3-108" fmla="*/ 1519497 h 1573078"/>
                <a:gd name="connsiteX4-109" fmla="*/ 66779 w 1022317"/>
                <a:gd name="connsiteY4-110" fmla="*/ 684992 h 1573078"/>
                <a:gd name="connsiteX0-111" fmla="*/ 88996 w 1099434"/>
                <a:gd name="connsiteY0-112" fmla="*/ 644350 h 1532436"/>
                <a:gd name="connsiteX1-113" fmla="*/ 1032638 w 1099434"/>
                <a:gd name="connsiteY1-114" fmla="*/ 245274 h 1532436"/>
                <a:gd name="connsiteX2-115" fmla="*/ 655481 w 1099434"/>
                <a:gd name="connsiteY2-116" fmla="*/ 1108807 h 1532436"/>
                <a:gd name="connsiteX3-117" fmla="*/ 103724 w 1099434"/>
                <a:gd name="connsiteY3-118" fmla="*/ 1478855 h 1532436"/>
                <a:gd name="connsiteX4-119" fmla="*/ 88996 w 1099434"/>
                <a:gd name="connsiteY4-120" fmla="*/ 644350 h 1532436"/>
                <a:gd name="connsiteX0-121" fmla="*/ 113991 w 1124429"/>
                <a:gd name="connsiteY0-122" fmla="*/ 765632 h 1653718"/>
                <a:gd name="connsiteX1-123" fmla="*/ 1057633 w 1124429"/>
                <a:gd name="connsiteY1-124" fmla="*/ 366556 h 1653718"/>
                <a:gd name="connsiteX2-125" fmla="*/ 680476 w 1124429"/>
                <a:gd name="connsiteY2-126" fmla="*/ 1230089 h 1653718"/>
                <a:gd name="connsiteX3-127" fmla="*/ 128719 w 1124429"/>
                <a:gd name="connsiteY3-128" fmla="*/ 1600137 h 1653718"/>
                <a:gd name="connsiteX4-129" fmla="*/ 113991 w 1124429"/>
                <a:gd name="connsiteY4-130" fmla="*/ 765632 h 1653718"/>
                <a:gd name="connsiteX0-131" fmla="*/ 107702 w 1118140"/>
                <a:gd name="connsiteY0-132" fmla="*/ 761692 h 1649778"/>
                <a:gd name="connsiteX1-133" fmla="*/ 1051344 w 1118140"/>
                <a:gd name="connsiteY1-134" fmla="*/ 362616 h 1649778"/>
                <a:gd name="connsiteX2-135" fmla="*/ 674187 w 1118140"/>
                <a:gd name="connsiteY2-136" fmla="*/ 1226149 h 1649778"/>
                <a:gd name="connsiteX3-137" fmla="*/ 122430 w 1118140"/>
                <a:gd name="connsiteY3-138" fmla="*/ 1596197 h 1649778"/>
                <a:gd name="connsiteX4-139" fmla="*/ 107702 w 1118140"/>
                <a:gd name="connsiteY4-140" fmla="*/ 761692 h 1649778"/>
                <a:gd name="connsiteX0-141" fmla="*/ 89232 w 1114646"/>
                <a:gd name="connsiteY0-142" fmla="*/ 507116 h 1410789"/>
                <a:gd name="connsiteX1-143" fmla="*/ 1105445 w 1114646"/>
                <a:gd name="connsiteY1-144" fmla="*/ 122555 h 1410789"/>
                <a:gd name="connsiteX2-145" fmla="*/ 728288 w 1114646"/>
                <a:gd name="connsiteY2-146" fmla="*/ 986088 h 1410789"/>
                <a:gd name="connsiteX3-147" fmla="*/ 176531 w 1114646"/>
                <a:gd name="connsiteY3-148" fmla="*/ 1356136 h 1410789"/>
                <a:gd name="connsiteX4-149" fmla="*/ 89232 w 1114646"/>
                <a:gd name="connsiteY4-150" fmla="*/ 507116 h 1410789"/>
                <a:gd name="connsiteX0-151" fmla="*/ 89232 w 1175988"/>
                <a:gd name="connsiteY0-152" fmla="*/ 721370 h 1625043"/>
                <a:gd name="connsiteX1-153" fmla="*/ 1105445 w 1175988"/>
                <a:gd name="connsiteY1-154" fmla="*/ 336809 h 1625043"/>
                <a:gd name="connsiteX2-155" fmla="*/ 728288 w 1175988"/>
                <a:gd name="connsiteY2-156" fmla="*/ 1200342 h 1625043"/>
                <a:gd name="connsiteX3-157" fmla="*/ 176531 w 1175988"/>
                <a:gd name="connsiteY3-158" fmla="*/ 1570390 h 1625043"/>
                <a:gd name="connsiteX4-159" fmla="*/ 89232 w 1175988"/>
                <a:gd name="connsiteY4-160" fmla="*/ 721370 h 1625043"/>
                <a:gd name="connsiteX0-161" fmla="*/ 38984 w 1125740"/>
                <a:gd name="connsiteY0-162" fmla="*/ 727644 h 1631317"/>
                <a:gd name="connsiteX1-163" fmla="*/ 1055197 w 1125740"/>
                <a:gd name="connsiteY1-164" fmla="*/ 343083 h 1631317"/>
                <a:gd name="connsiteX2-165" fmla="*/ 678040 w 1125740"/>
                <a:gd name="connsiteY2-166" fmla="*/ 1206616 h 1631317"/>
                <a:gd name="connsiteX3-167" fmla="*/ 126283 w 1125740"/>
                <a:gd name="connsiteY3-168" fmla="*/ 1576664 h 1631317"/>
                <a:gd name="connsiteX4-169" fmla="*/ 38984 w 1125740"/>
                <a:gd name="connsiteY4-170" fmla="*/ 727644 h 1631317"/>
                <a:gd name="connsiteX0-171" fmla="*/ 82819 w 1169575"/>
                <a:gd name="connsiteY0-172" fmla="*/ 722740 h 1626413"/>
                <a:gd name="connsiteX1-173" fmla="*/ 1099032 w 1169575"/>
                <a:gd name="connsiteY1-174" fmla="*/ 338179 h 1626413"/>
                <a:gd name="connsiteX2-175" fmla="*/ 721875 w 1169575"/>
                <a:gd name="connsiteY2-176" fmla="*/ 1201712 h 1626413"/>
                <a:gd name="connsiteX3-177" fmla="*/ 170118 w 1169575"/>
                <a:gd name="connsiteY3-178" fmla="*/ 1571760 h 1626413"/>
                <a:gd name="connsiteX4-179" fmla="*/ 82819 w 1169575"/>
                <a:gd name="connsiteY4-180" fmla="*/ 722740 h 1626413"/>
                <a:gd name="connsiteX0-181" fmla="*/ 82819 w 1169575"/>
                <a:gd name="connsiteY0-182" fmla="*/ 722740 h 1626413"/>
                <a:gd name="connsiteX1-183" fmla="*/ 1099032 w 1169575"/>
                <a:gd name="connsiteY1-184" fmla="*/ 338179 h 1626413"/>
                <a:gd name="connsiteX2-185" fmla="*/ 721875 w 1169575"/>
                <a:gd name="connsiteY2-186" fmla="*/ 1201712 h 1626413"/>
                <a:gd name="connsiteX3-187" fmla="*/ 170118 w 1169575"/>
                <a:gd name="connsiteY3-188" fmla="*/ 1571760 h 1626413"/>
                <a:gd name="connsiteX4-189" fmla="*/ 82819 w 1169575"/>
                <a:gd name="connsiteY4-190" fmla="*/ 722740 h 1626413"/>
                <a:gd name="connsiteX0-191" fmla="*/ 124502 w 1211258"/>
                <a:gd name="connsiteY0-192" fmla="*/ 722740 h 1626413"/>
                <a:gd name="connsiteX1-193" fmla="*/ 1140715 w 1211258"/>
                <a:gd name="connsiteY1-194" fmla="*/ 338179 h 1626413"/>
                <a:gd name="connsiteX2-195" fmla="*/ 763558 w 1211258"/>
                <a:gd name="connsiteY2-196" fmla="*/ 1201712 h 1626413"/>
                <a:gd name="connsiteX3-197" fmla="*/ 211801 w 1211258"/>
                <a:gd name="connsiteY3-198" fmla="*/ 1571760 h 1626413"/>
                <a:gd name="connsiteX4-199" fmla="*/ 124502 w 1211258"/>
                <a:gd name="connsiteY4-200" fmla="*/ 722740 h 1626413"/>
                <a:gd name="connsiteX0-201" fmla="*/ 124502 w 1211258"/>
                <a:gd name="connsiteY0-202" fmla="*/ 752275 h 1655948"/>
                <a:gd name="connsiteX1-203" fmla="*/ 1140715 w 1211258"/>
                <a:gd name="connsiteY1-204" fmla="*/ 367714 h 1655948"/>
                <a:gd name="connsiteX2-205" fmla="*/ 763558 w 1211258"/>
                <a:gd name="connsiteY2-206" fmla="*/ 1231247 h 1655948"/>
                <a:gd name="connsiteX3-207" fmla="*/ 211801 w 1211258"/>
                <a:gd name="connsiteY3-208" fmla="*/ 1601295 h 1655948"/>
                <a:gd name="connsiteX4-209" fmla="*/ 124502 w 1211258"/>
                <a:gd name="connsiteY4-210" fmla="*/ 752275 h 1655948"/>
                <a:gd name="connsiteX0-211" fmla="*/ 139554 w 1100895"/>
                <a:gd name="connsiteY0-212" fmla="*/ 558955 h 1431224"/>
                <a:gd name="connsiteX1-213" fmla="*/ 1093268 w 1100895"/>
                <a:gd name="connsiteY1-214" fmla="*/ 145151 h 1431224"/>
                <a:gd name="connsiteX2-215" fmla="*/ 716111 w 1100895"/>
                <a:gd name="connsiteY2-216" fmla="*/ 1008684 h 1431224"/>
                <a:gd name="connsiteX3-217" fmla="*/ 164354 w 1100895"/>
                <a:gd name="connsiteY3-218" fmla="*/ 1378732 h 1431224"/>
                <a:gd name="connsiteX4-219" fmla="*/ 139554 w 1100895"/>
                <a:gd name="connsiteY4-220" fmla="*/ 558955 h 1431224"/>
                <a:gd name="connsiteX0-221" fmla="*/ 139554 w 1143176"/>
                <a:gd name="connsiteY0-222" fmla="*/ 740395 h 1612664"/>
                <a:gd name="connsiteX1-223" fmla="*/ 1093268 w 1143176"/>
                <a:gd name="connsiteY1-224" fmla="*/ 326591 h 1612664"/>
                <a:gd name="connsiteX2-225" fmla="*/ 716111 w 1143176"/>
                <a:gd name="connsiteY2-226" fmla="*/ 1190124 h 1612664"/>
                <a:gd name="connsiteX3-227" fmla="*/ 164354 w 1143176"/>
                <a:gd name="connsiteY3-228" fmla="*/ 1560172 h 1612664"/>
                <a:gd name="connsiteX4-229" fmla="*/ 139554 w 1143176"/>
                <a:gd name="connsiteY4-230" fmla="*/ 740395 h 1612664"/>
                <a:gd name="connsiteX0-231" fmla="*/ 139554 w 1143176"/>
                <a:gd name="connsiteY0-232" fmla="*/ 817520 h 1689789"/>
                <a:gd name="connsiteX1-233" fmla="*/ 1093268 w 1143176"/>
                <a:gd name="connsiteY1-234" fmla="*/ 403716 h 1689789"/>
                <a:gd name="connsiteX2-235" fmla="*/ 716111 w 1143176"/>
                <a:gd name="connsiteY2-236" fmla="*/ 1267249 h 1689789"/>
                <a:gd name="connsiteX3-237" fmla="*/ 164354 w 1143176"/>
                <a:gd name="connsiteY3-238" fmla="*/ 1637297 h 1689789"/>
                <a:gd name="connsiteX4-239" fmla="*/ 139554 w 1143176"/>
                <a:gd name="connsiteY4-240" fmla="*/ 817520 h 1689789"/>
                <a:gd name="connsiteX0-241" fmla="*/ 138613 w 1099266"/>
                <a:gd name="connsiteY0-242" fmla="*/ 652318 h 1530808"/>
                <a:gd name="connsiteX1-243" fmla="*/ 1092327 w 1099266"/>
                <a:gd name="connsiteY1-244" fmla="*/ 238514 h 1530808"/>
                <a:gd name="connsiteX2-245" fmla="*/ 693395 w 1099266"/>
                <a:gd name="connsiteY2-246" fmla="*/ 1118801 h 1530808"/>
                <a:gd name="connsiteX3-247" fmla="*/ 163413 w 1099266"/>
                <a:gd name="connsiteY3-248" fmla="*/ 1472095 h 1530808"/>
                <a:gd name="connsiteX4-249" fmla="*/ 138613 w 1099266"/>
                <a:gd name="connsiteY4-250" fmla="*/ 652318 h 1530808"/>
                <a:gd name="connsiteX0-251" fmla="*/ 138613 w 1099389"/>
                <a:gd name="connsiteY0-252" fmla="*/ 652318 h 1530808"/>
                <a:gd name="connsiteX1-253" fmla="*/ 1092327 w 1099389"/>
                <a:gd name="connsiteY1-254" fmla="*/ 238514 h 1530808"/>
                <a:gd name="connsiteX2-255" fmla="*/ 693395 w 1099389"/>
                <a:gd name="connsiteY2-256" fmla="*/ 1118801 h 1530808"/>
                <a:gd name="connsiteX3-257" fmla="*/ 163413 w 1099389"/>
                <a:gd name="connsiteY3-258" fmla="*/ 1472095 h 1530808"/>
                <a:gd name="connsiteX4-259" fmla="*/ 138613 w 1099389"/>
                <a:gd name="connsiteY4-260" fmla="*/ 652318 h 1530808"/>
                <a:gd name="connsiteX0-261" fmla="*/ 138613 w 1111719"/>
                <a:gd name="connsiteY0-262" fmla="*/ 815493 h 1693983"/>
                <a:gd name="connsiteX1-263" fmla="*/ 1092327 w 1111719"/>
                <a:gd name="connsiteY1-264" fmla="*/ 401689 h 1693983"/>
                <a:gd name="connsiteX2-265" fmla="*/ 693395 w 1111719"/>
                <a:gd name="connsiteY2-266" fmla="*/ 1281976 h 1693983"/>
                <a:gd name="connsiteX3-267" fmla="*/ 163413 w 1111719"/>
                <a:gd name="connsiteY3-268" fmla="*/ 1635270 h 1693983"/>
                <a:gd name="connsiteX4-269" fmla="*/ 138613 w 1111719"/>
                <a:gd name="connsiteY4-270" fmla="*/ 815493 h 1693983"/>
                <a:gd name="connsiteX0-271" fmla="*/ 138613 w 1111719"/>
                <a:gd name="connsiteY0-272" fmla="*/ 815493 h 1676291"/>
                <a:gd name="connsiteX1-273" fmla="*/ 1092327 w 1111719"/>
                <a:gd name="connsiteY1-274" fmla="*/ 401689 h 1676291"/>
                <a:gd name="connsiteX2-275" fmla="*/ 693395 w 1111719"/>
                <a:gd name="connsiteY2-276" fmla="*/ 1281976 h 1676291"/>
                <a:gd name="connsiteX3-277" fmla="*/ 163413 w 1111719"/>
                <a:gd name="connsiteY3-278" fmla="*/ 1635270 h 1676291"/>
                <a:gd name="connsiteX4-279" fmla="*/ 138613 w 1111719"/>
                <a:gd name="connsiteY4-280" fmla="*/ 815493 h 1676291"/>
                <a:gd name="connsiteX0-281" fmla="*/ 134851 w 1093206"/>
                <a:gd name="connsiteY0-282" fmla="*/ 651050 h 1505647"/>
                <a:gd name="connsiteX1-283" fmla="*/ 1088565 w 1093206"/>
                <a:gd name="connsiteY1-284" fmla="*/ 237246 h 1505647"/>
                <a:gd name="connsiteX2-285" fmla="*/ 600590 w 1093206"/>
                <a:gd name="connsiteY2-286" fmla="*/ 1095381 h 1505647"/>
                <a:gd name="connsiteX3-287" fmla="*/ 159651 w 1093206"/>
                <a:gd name="connsiteY3-288" fmla="*/ 1470827 h 1505647"/>
                <a:gd name="connsiteX4-289" fmla="*/ 134851 w 1093206"/>
                <a:gd name="connsiteY4-290" fmla="*/ 651050 h 1505647"/>
                <a:gd name="connsiteX0-291" fmla="*/ 134851 w 1115875"/>
                <a:gd name="connsiteY0-292" fmla="*/ 828674 h 1683271"/>
                <a:gd name="connsiteX1-293" fmla="*/ 1088565 w 1115875"/>
                <a:gd name="connsiteY1-294" fmla="*/ 414870 h 1683271"/>
                <a:gd name="connsiteX2-295" fmla="*/ 600590 w 1115875"/>
                <a:gd name="connsiteY2-296" fmla="*/ 1273005 h 1683271"/>
                <a:gd name="connsiteX3-297" fmla="*/ 159651 w 1115875"/>
                <a:gd name="connsiteY3-298" fmla="*/ 1648451 h 1683271"/>
                <a:gd name="connsiteX4-299" fmla="*/ 134851 w 1115875"/>
                <a:gd name="connsiteY4-300" fmla="*/ 828674 h 1683271"/>
                <a:gd name="connsiteX0-301" fmla="*/ 134851 w 1132788"/>
                <a:gd name="connsiteY0-302" fmla="*/ 828674 h 1683271"/>
                <a:gd name="connsiteX1-303" fmla="*/ 1088565 w 1132788"/>
                <a:gd name="connsiteY1-304" fmla="*/ 414870 h 1683271"/>
                <a:gd name="connsiteX2-305" fmla="*/ 600590 w 1132788"/>
                <a:gd name="connsiteY2-306" fmla="*/ 1273005 h 1683271"/>
                <a:gd name="connsiteX3-307" fmla="*/ 159651 w 1132788"/>
                <a:gd name="connsiteY3-308" fmla="*/ 1648451 h 1683271"/>
                <a:gd name="connsiteX4-309" fmla="*/ 134851 w 1132788"/>
                <a:gd name="connsiteY4-310" fmla="*/ 828674 h 1683271"/>
                <a:gd name="connsiteX0-311" fmla="*/ 134851 w 1122771"/>
                <a:gd name="connsiteY0-312" fmla="*/ 828674 h 1729682"/>
                <a:gd name="connsiteX1-313" fmla="*/ 1088565 w 1122771"/>
                <a:gd name="connsiteY1-314" fmla="*/ 414870 h 1729682"/>
                <a:gd name="connsiteX2-315" fmla="*/ 600590 w 1122771"/>
                <a:gd name="connsiteY2-316" fmla="*/ 1273005 h 1729682"/>
                <a:gd name="connsiteX3-317" fmla="*/ 159651 w 1122771"/>
                <a:gd name="connsiteY3-318" fmla="*/ 1648451 h 1729682"/>
                <a:gd name="connsiteX4-319" fmla="*/ 134851 w 1122771"/>
                <a:gd name="connsiteY4-320" fmla="*/ 828674 h 1729682"/>
                <a:gd name="connsiteX0-321" fmla="*/ 133733 w 1121653"/>
                <a:gd name="connsiteY0-322" fmla="*/ 828674 h 1705461"/>
                <a:gd name="connsiteX1-323" fmla="*/ 1087447 w 1121653"/>
                <a:gd name="connsiteY1-324" fmla="*/ 414870 h 1705461"/>
                <a:gd name="connsiteX2-325" fmla="*/ 599472 w 1121653"/>
                <a:gd name="connsiteY2-326" fmla="*/ 1273005 h 1705461"/>
                <a:gd name="connsiteX3-327" fmla="*/ 158533 w 1121653"/>
                <a:gd name="connsiteY3-328" fmla="*/ 1648451 h 1705461"/>
                <a:gd name="connsiteX4-329" fmla="*/ 133733 w 1121653"/>
                <a:gd name="connsiteY4-330" fmla="*/ 828674 h 1705461"/>
                <a:gd name="connsiteX0-331" fmla="*/ 133733 w 1125327"/>
                <a:gd name="connsiteY0-332" fmla="*/ 828674 h 1671108"/>
                <a:gd name="connsiteX1-333" fmla="*/ 1087447 w 1125327"/>
                <a:gd name="connsiteY1-334" fmla="*/ 414870 h 1671108"/>
                <a:gd name="connsiteX2-335" fmla="*/ 599472 w 1125327"/>
                <a:gd name="connsiteY2-336" fmla="*/ 1273005 h 1671108"/>
                <a:gd name="connsiteX3-337" fmla="*/ 158533 w 1125327"/>
                <a:gd name="connsiteY3-338" fmla="*/ 1648451 h 1671108"/>
                <a:gd name="connsiteX4-339" fmla="*/ 133733 w 1125327"/>
                <a:gd name="connsiteY4-340" fmla="*/ 828674 h 1671108"/>
              </a:gdLst>
              <a:ahLst/>
              <a:cxnLst>
                <a:cxn ang="0">
                  <a:pos x="connsiteX0-331" y="connsiteY0-332"/>
                </a:cxn>
                <a:cxn ang="0">
                  <a:pos x="connsiteX1-333" y="connsiteY1-334"/>
                </a:cxn>
                <a:cxn ang="0">
                  <a:pos x="connsiteX2-335" y="connsiteY2-336"/>
                </a:cxn>
                <a:cxn ang="0">
                  <a:pos x="connsiteX3-337" y="connsiteY3-338"/>
                </a:cxn>
                <a:cxn ang="0">
                  <a:pos x="connsiteX4-339" y="connsiteY4-340"/>
                </a:cxn>
              </a:cxnLst>
              <a:rect l="l" t="t" r="r" b="b"/>
              <a:pathLst>
                <a:path w="1125327" h="1671108">
                  <a:moveTo>
                    <a:pt x="133733" y="828674"/>
                  </a:moveTo>
                  <a:cubicBezTo>
                    <a:pt x="239920" y="-273532"/>
                    <a:pt x="879749" y="-129754"/>
                    <a:pt x="1087447" y="414870"/>
                  </a:cubicBezTo>
                  <a:cubicBezTo>
                    <a:pt x="1295145" y="959494"/>
                    <a:pt x="580144" y="765547"/>
                    <a:pt x="599472" y="1273005"/>
                  </a:cubicBezTo>
                  <a:cubicBezTo>
                    <a:pt x="618800" y="1780463"/>
                    <a:pt x="231639" y="1664650"/>
                    <a:pt x="158533" y="1648451"/>
                  </a:cubicBezTo>
                  <a:cubicBezTo>
                    <a:pt x="85427" y="1632252"/>
                    <a:pt x="-144008" y="1558893"/>
                    <a:pt x="133733" y="82867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custDataLst>
                <p:tags r:id="rId11"/>
              </p:custDataLst>
            </p:nvPr>
          </p:nvSpPr>
          <p:spPr>
            <a:xfrm rot="20475942">
              <a:off x="3406806" y="3918384"/>
              <a:ext cx="208252" cy="21602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custDataLst>
                <p:tags r:id="rId12"/>
              </p:custDataLst>
            </p:nvPr>
          </p:nvSpPr>
          <p:spPr>
            <a:xfrm rot="20475942">
              <a:off x="3583475" y="3870331"/>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custDataLst>
                <p:tags r:id="rId13"/>
              </p:custDataLst>
            </p:nvPr>
          </p:nvSpPr>
          <p:spPr>
            <a:xfrm rot="20475942">
              <a:off x="3785918" y="3905667"/>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custDataLst>
                <p:tags r:id="rId14"/>
              </p:custDataLst>
            </p:nvPr>
          </p:nvSpPr>
          <p:spPr>
            <a:xfrm rot="20475942">
              <a:off x="3951202" y="4017607"/>
              <a:ext cx="289739" cy="303643"/>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custDataLst>
                <p:tags r:id="rId15"/>
              </p:custDataLst>
            </p:nvPr>
          </p:nvSpPr>
          <p:spPr>
            <a:xfrm rot="20475942">
              <a:off x="4109475" y="4134635"/>
              <a:ext cx="367266" cy="329422"/>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4" name="MH_Text_1"/>
          <p:cNvSpPr txBox="1">
            <a:spLocks noChangeArrowheads="1"/>
          </p:cNvSpPr>
          <p:nvPr>
            <p:custDataLst>
              <p:tags r:id="rId16"/>
            </p:custDataLst>
          </p:nvPr>
        </p:nvSpPr>
        <p:spPr bwMode="auto">
          <a:xfrm>
            <a:off x="6669405" y="1571625"/>
            <a:ext cx="5194935" cy="125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a:lnSpc>
                <a:spcPct val="150000"/>
              </a:lnSpc>
              <a:defRPr/>
            </a:pPr>
            <a:r>
              <a:rPr lang="en-US" altLang="zh-CN" sz="3200" b="1" smtClean="0">
                <a:solidFill>
                  <a:schemeClr val="accent1"/>
                </a:solidFill>
                <a:latin typeface="Arial Black" panose="020B0A04020102020204" charset="0"/>
                <a:ea typeface="+mn-ea"/>
                <a:cs typeface="Arial Black" panose="020B0A04020102020204" charset="0"/>
              </a:rPr>
              <a:t>What is The OSI Model ?</a:t>
            </a:r>
            <a:endParaRPr lang="en-US" altLang="zh-CN" sz="3200" b="1" smtClean="0">
              <a:solidFill>
                <a:schemeClr val="accent1"/>
              </a:solidFill>
              <a:latin typeface="Arial Black" panose="020B0A04020102020204" charset="0"/>
              <a:ea typeface="+mn-ea"/>
              <a:cs typeface="Arial Black" panose="020B0A04020102020204" charset="0"/>
            </a:endParaRPr>
          </a:p>
        </p:txBody>
      </p:sp>
      <p:grpSp>
        <p:nvGrpSpPr>
          <p:cNvPr id="38" name="组合 37"/>
          <p:cNvGrpSpPr/>
          <p:nvPr>
            <p:custDataLst>
              <p:tags r:id="rId17"/>
            </p:custDataLst>
          </p:nvPr>
        </p:nvGrpSpPr>
        <p:grpSpPr>
          <a:xfrm rot="2241998">
            <a:off x="4067151" y="3172852"/>
            <a:ext cx="684727" cy="1052022"/>
            <a:chOff x="3229455" y="3870331"/>
            <a:chExt cx="1247286" cy="1916345"/>
          </a:xfrm>
          <a:solidFill>
            <a:schemeClr val="accent1"/>
          </a:solidFill>
        </p:grpSpPr>
        <p:sp>
          <p:nvSpPr>
            <p:cNvPr id="52" name="椭圆 3"/>
            <p:cNvSpPr/>
            <p:nvPr>
              <p:custDataLst>
                <p:tags r:id="rId18"/>
              </p:custDataLst>
            </p:nvPr>
          </p:nvSpPr>
          <p:spPr>
            <a:xfrm rot="20475942">
              <a:off x="3229455" y="4115568"/>
              <a:ext cx="1125327" cy="1671108"/>
            </a:xfrm>
            <a:custGeom>
              <a:avLst/>
              <a:gdLst>
                <a:gd name="connsiteX0" fmla="*/ 0 w 1800200"/>
                <a:gd name="connsiteY0" fmla="*/ 936104 h 1872208"/>
                <a:gd name="connsiteX1" fmla="*/ 900100 w 1800200"/>
                <a:gd name="connsiteY1" fmla="*/ 0 h 1872208"/>
                <a:gd name="connsiteX2" fmla="*/ 1800200 w 1800200"/>
                <a:gd name="connsiteY2" fmla="*/ 936104 h 1872208"/>
                <a:gd name="connsiteX3" fmla="*/ 900100 w 1800200"/>
                <a:gd name="connsiteY3" fmla="*/ 1872208 h 1872208"/>
                <a:gd name="connsiteX4" fmla="*/ 0 w 1800200"/>
                <a:gd name="connsiteY4" fmla="*/ 936104 h 1872208"/>
                <a:gd name="connsiteX0-1" fmla="*/ 0 w 1408314"/>
                <a:gd name="connsiteY0-2" fmla="*/ 936145 h 1872292"/>
                <a:gd name="connsiteX1-3" fmla="*/ 900100 w 1408314"/>
                <a:gd name="connsiteY1-4" fmla="*/ 41 h 1872292"/>
                <a:gd name="connsiteX2-5" fmla="*/ 1408314 w 1408314"/>
                <a:gd name="connsiteY2-6" fmla="*/ 965174 h 1872292"/>
                <a:gd name="connsiteX3-7" fmla="*/ 900100 w 1408314"/>
                <a:gd name="connsiteY3-8" fmla="*/ 1872249 h 1872292"/>
                <a:gd name="connsiteX4-9" fmla="*/ 0 w 1408314"/>
                <a:gd name="connsiteY4-10" fmla="*/ 936145 h 1872292"/>
                <a:gd name="connsiteX0-11" fmla="*/ 8065 w 1565401"/>
                <a:gd name="connsiteY0-12" fmla="*/ 790997 h 1727144"/>
                <a:gd name="connsiteX1-13" fmla="*/ 1474222 w 1565401"/>
                <a:gd name="connsiteY1-14" fmla="*/ 35 h 1727144"/>
                <a:gd name="connsiteX2-15" fmla="*/ 1416379 w 1565401"/>
                <a:gd name="connsiteY2-16" fmla="*/ 820026 h 1727144"/>
                <a:gd name="connsiteX3-17" fmla="*/ 908165 w 1565401"/>
                <a:gd name="connsiteY3-18" fmla="*/ 1727101 h 1727144"/>
                <a:gd name="connsiteX4-19" fmla="*/ 8065 w 1565401"/>
                <a:gd name="connsiteY4-20" fmla="*/ 790997 h 1727144"/>
                <a:gd name="connsiteX0-21" fmla="*/ 7672 w 1516692"/>
                <a:gd name="connsiteY0-22" fmla="*/ 790971 h 1727085"/>
                <a:gd name="connsiteX1-23" fmla="*/ 1473829 w 1516692"/>
                <a:gd name="connsiteY1-24" fmla="*/ 9 h 1727085"/>
                <a:gd name="connsiteX2-25" fmla="*/ 1154729 w 1516692"/>
                <a:gd name="connsiteY2-26" fmla="*/ 805485 h 1727085"/>
                <a:gd name="connsiteX3-27" fmla="*/ 907772 w 1516692"/>
                <a:gd name="connsiteY3-28" fmla="*/ 1727075 h 1727085"/>
                <a:gd name="connsiteX4-29" fmla="*/ 7672 w 1516692"/>
                <a:gd name="connsiteY4-30" fmla="*/ 790971 h 1727085"/>
                <a:gd name="connsiteX0-31" fmla="*/ 17232 w 916832"/>
                <a:gd name="connsiteY0-32" fmla="*/ 362964 h 1757227"/>
                <a:gd name="connsiteX1-33" fmla="*/ 902817 w 916832"/>
                <a:gd name="connsiteY1-34" fmla="*/ 21945 h 1757227"/>
                <a:gd name="connsiteX2-35" fmla="*/ 583717 w 916832"/>
                <a:gd name="connsiteY2-36" fmla="*/ 827421 h 1757227"/>
                <a:gd name="connsiteX3-37" fmla="*/ 336760 w 916832"/>
                <a:gd name="connsiteY3-38" fmla="*/ 1749011 h 1757227"/>
                <a:gd name="connsiteX4-39" fmla="*/ 17232 w 916832"/>
                <a:gd name="connsiteY4-40" fmla="*/ 362964 h 1757227"/>
                <a:gd name="connsiteX0-41" fmla="*/ 67305 w 966905"/>
                <a:gd name="connsiteY0-42" fmla="*/ 357294 h 1289288"/>
                <a:gd name="connsiteX1-43" fmla="*/ 952890 w 966905"/>
                <a:gd name="connsiteY1-44" fmla="*/ 16275 h 1289288"/>
                <a:gd name="connsiteX2-45" fmla="*/ 633790 w 966905"/>
                <a:gd name="connsiteY2-46" fmla="*/ 821751 h 1289288"/>
                <a:gd name="connsiteX3-47" fmla="*/ 125576 w 966905"/>
                <a:gd name="connsiteY3-48" fmla="*/ 1249856 h 1289288"/>
                <a:gd name="connsiteX4-49" fmla="*/ 67305 w 966905"/>
                <a:gd name="connsiteY4-50" fmla="*/ 357294 h 1289288"/>
                <a:gd name="connsiteX0-51" fmla="*/ 67305 w 1120923"/>
                <a:gd name="connsiteY0-52" fmla="*/ 578161 h 1510155"/>
                <a:gd name="connsiteX1-53" fmla="*/ 952890 w 1120923"/>
                <a:gd name="connsiteY1-54" fmla="*/ 237142 h 1510155"/>
                <a:gd name="connsiteX2-55" fmla="*/ 633790 w 1120923"/>
                <a:gd name="connsiteY2-56" fmla="*/ 1042618 h 1510155"/>
                <a:gd name="connsiteX3-57" fmla="*/ 125576 w 1120923"/>
                <a:gd name="connsiteY3-58" fmla="*/ 1470723 h 1510155"/>
                <a:gd name="connsiteX4-59" fmla="*/ 67305 w 1120923"/>
                <a:gd name="connsiteY4-60" fmla="*/ 578161 h 1510155"/>
                <a:gd name="connsiteX0-61" fmla="*/ 67305 w 1082631"/>
                <a:gd name="connsiteY0-62" fmla="*/ 578161 h 1510155"/>
                <a:gd name="connsiteX1-63" fmla="*/ 952890 w 1082631"/>
                <a:gd name="connsiteY1-64" fmla="*/ 237142 h 1510155"/>
                <a:gd name="connsiteX2-65" fmla="*/ 633790 w 1082631"/>
                <a:gd name="connsiteY2-66" fmla="*/ 1042618 h 1510155"/>
                <a:gd name="connsiteX3-67" fmla="*/ 125576 w 1082631"/>
                <a:gd name="connsiteY3-68" fmla="*/ 1470723 h 1510155"/>
                <a:gd name="connsiteX4-69" fmla="*/ 67305 w 1082631"/>
                <a:gd name="connsiteY4-70" fmla="*/ 578161 h 1510155"/>
                <a:gd name="connsiteX0-71" fmla="*/ 67305 w 1022843"/>
                <a:gd name="connsiteY0-72" fmla="*/ 597144 h 1529138"/>
                <a:gd name="connsiteX1-73" fmla="*/ 952890 w 1022843"/>
                <a:gd name="connsiteY1-74" fmla="*/ 256125 h 1529138"/>
                <a:gd name="connsiteX2-75" fmla="*/ 633790 w 1022843"/>
                <a:gd name="connsiteY2-76" fmla="*/ 1061601 h 1529138"/>
                <a:gd name="connsiteX3-77" fmla="*/ 125576 w 1022843"/>
                <a:gd name="connsiteY3-78" fmla="*/ 1489706 h 1529138"/>
                <a:gd name="connsiteX4-79" fmla="*/ 67305 w 1022843"/>
                <a:gd name="connsiteY4-80" fmla="*/ 597144 h 1529138"/>
                <a:gd name="connsiteX0-81" fmla="*/ 35178 w 990716"/>
                <a:gd name="connsiteY0-82" fmla="*/ 706929 h 1638923"/>
                <a:gd name="connsiteX1-83" fmla="*/ 920763 w 990716"/>
                <a:gd name="connsiteY1-84" fmla="*/ 365910 h 1638923"/>
                <a:gd name="connsiteX2-85" fmla="*/ 601663 w 990716"/>
                <a:gd name="connsiteY2-86" fmla="*/ 1171386 h 1638923"/>
                <a:gd name="connsiteX3-87" fmla="*/ 93449 w 990716"/>
                <a:gd name="connsiteY3-88" fmla="*/ 1599491 h 1638923"/>
                <a:gd name="connsiteX4-89" fmla="*/ 35178 w 990716"/>
                <a:gd name="connsiteY4-90" fmla="*/ 706929 h 1638923"/>
                <a:gd name="connsiteX0-91" fmla="*/ 84888 w 1040426"/>
                <a:gd name="connsiteY0-92" fmla="*/ 595487 h 1483573"/>
                <a:gd name="connsiteX1-93" fmla="*/ 970473 w 1040426"/>
                <a:gd name="connsiteY1-94" fmla="*/ 254468 h 1483573"/>
                <a:gd name="connsiteX2-95" fmla="*/ 651373 w 1040426"/>
                <a:gd name="connsiteY2-96" fmla="*/ 1059944 h 1483573"/>
                <a:gd name="connsiteX3-97" fmla="*/ 99616 w 1040426"/>
                <a:gd name="connsiteY3-98" fmla="*/ 1429992 h 1483573"/>
                <a:gd name="connsiteX4-99" fmla="*/ 84888 w 1040426"/>
                <a:gd name="connsiteY4-100" fmla="*/ 595487 h 1483573"/>
                <a:gd name="connsiteX0-101" fmla="*/ 66779 w 1022317"/>
                <a:gd name="connsiteY0-102" fmla="*/ 684992 h 1573078"/>
                <a:gd name="connsiteX1-103" fmla="*/ 952364 w 1022317"/>
                <a:gd name="connsiteY1-104" fmla="*/ 343973 h 1573078"/>
                <a:gd name="connsiteX2-105" fmla="*/ 633264 w 1022317"/>
                <a:gd name="connsiteY2-106" fmla="*/ 1149449 h 1573078"/>
                <a:gd name="connsiteX3-107" fmla="*/ 81507 w 1022317"/>
                <a:gd name="connsiteY3-108" fmla="*/ 1519497 h 1573078"/>
                <a:gd name="connsiteX4-109" fmla="*/ 66779 w 1022317"/>
                <a:gd name="connsiteY4-110" fmla="*/ 684992 h 1573078"/>
                <a:gd name="connsiteX0-111" fmla="*/ 88996 w 1099434"/>
                <a:gd name="connsiteY0-112" fmla="*/ 644350 h 1532436"/>
                <a:gd name="connsiteX1-113" fmla="*/ 1032638 w 1099434"/>
                <a:gd name="connsiteY1-114" fmla="*/ 245274 h 1532436"/>
                <a:gd name="connsiteX2-115" fmla="*/ 655481 w 1099434"/>
                <a:gd name="connsiteY2-116" fmla="*/ 1108807 h 1532436"/>
                <a:gd name="connsiteX3-117" fmla="*/ 103724 w 1099434"/>
                <a:gd name="connsiteY3-118" fmla="*/ 1478855 h 1532436"/>
                <a:gd name="connsiteX4-119" fmla="*/ 88996 w 1099434"/>
                <a:gd name="connsiteY4-120" fmla="*/ 644350 h 1532436"/>
                <a:gd name="connsiteX0-121" fmla="*/ 113991 w 1124429"/>
                <a:gd name="connsiteY0-122" fmla="*/ 765632 h 1653718"/>
                <a:gd name="connsiteX1-123" fmla="*/ 1057633 w 1124429"/>
                <a:gd name="connsiteY1-124" fmla="*/ 366556 h 1653718"/>
                <a:gd name="connsiteX2-125" fmla="*/ 680476 w 1124429"/>
                <a:gd name="connsiteY2-126" fmla="*/ 1230089 h 1653718"/>
                <a:gd name="connsiteX3-127" fmla="*/ 128719 w 1124429"/>
                <a:gd name="connsiteY3-128" fmla="*/ 1600137 h 1653718"/>
                <a:gd name="connsiteX4-129" fmla="*/ 113991 w 1124429"/>
                <a:gd name="connsiteY4-130" fmla="*/ 765632 h 1653718"/>
                <a:gd name="connsiteX0-131" fmla="*/ 107702 w 1118140"/>
                <a:gd name="connsiteY0-132" fmla="*/ 761692 h 1649778"/>
                <a:gd name="connsiteX1-133" fmla="*/ 1051344 w 1118140"/>
                <a:gd name="connsiteY1-134" fmla="*/ 362616 h 1649778"/>
                <a:gd name="connsiteX2-135" fmla="*/ 674187 w 1118140"/>
                <a:gd name="connsiteY2-136" fmla="*/ 1226149 h 1649778"/>
                <a:gd name="connsiteX3-137" fmla="*/ 122430 w 1118140"/>
                <a:gd name="connsiteY3-138" fmla="*/ 1596197 h 1649778"/>
                <a:gd name="connsiteX4-139" fmla="*/ 107702 w 1118140"/>
                <a:gd name="connsiteY4-140" fmla="*/ 761692 h 1649778"/>
                <a:gd name="connsiteX0-141" fmla="*/ 89232 w 1114646"/>
                <a:gd name="connsiteY0-142" fmla="*/ 507116 h 1410789"/>
                <a:gd name="connsiteX1-143" fmla="*/ 1105445 w 1114646"/>
                <a:gd name="connsiteY1-144" fmla="*/ 122555 h 1410789"/>
                <a:gd name="connsiteX2-145" fmla="*/ 728288 w 1114646"/>
                <a:gd name="connsiteY2-146" fmla="*/ 986088 h 1410789"/>
                <a:gd name="connsiteX3-147" fmla="*/ 176531 w 1114646"/>
                <a:gd name="connsiteY3-148" fmla="*/ 1356136 h 1410789"/>
                <a:gd name="connsiteX4-149" fmla="*/ 89232 w 1114646"/>
                <a:gd name="connsiteY4-150" fmla="*/ 507116 h 1410789"/>
                <a:gd name="connsiteX0-151" fmla="*/ 89232 w 1175988"/>
                <a:gd name="connsiteY0-152" fmla="*/ 721370 h 1625043"/>
                <a:gd name="connsiteX1-153" fmla="*/ 1105445 w 1175988"/>
                <a:gd name="connsiteY1-154" fmla="*/ 336809 h 1625043"/>
                <a:gd name="connsiteX2-155" fmla="*/ 728288 w 1175988"/>
                <a:gd name="connsiteY2-156" fmla="*/ 1200342 h 1625043"/>
                <a:gd name="connsiteX3-157" fmla="*/ 176531 w 1175988"/>
                <a:gd name="connsiteY3-158" fmla="*/ 1570390 h 1625043"/>
                <a:gd name="connsiteX4-159" fmla="*/ 89232 w 1175988"/>
                <a:gd name="connsiteY4-160" fmla="*/ 721370 h 1625043"/>
                <a:gd name="connsiteX0-161" fmla="*/ 38984 w 1125740"/>
                <a:gd name="connsiteY0-162" fmla="*/ 727644 h 1631317"/>
                <a:gd name="connsiteX1-163" fmla="*/ 1055197 w 1125740"/>
                <a:gd name="connsiteY1-164" fmla="*/ 343083 h 1631317"/>
                <a:gd name="connsiteX2-165" fmla="*/ 678040 w 1125740"/>
                <a:gd name="connsiteY2-166" fmla="*/ 1206616 h 1631317"/>
                <a:gd name="connsiteX3-167" fmla="*/ 126283 w 1125740"/>
                <a:gd name="connsiteY3-168" fmla="*/ 1576664 h 1631317"/>
                <a:gd name="connsiteX4-169" fmla="*/ 38984 w 1125740"/>
                <a:gd name="connsiteY4-170" fmla="*/ 727644 h 1631317"/>
                <a:gd name="connsiteX0-171" fmla="*/ 82819 w 1169575"/>
                <a:gd name="connsiteY0-172" fmla="*/ 722740 h 1626413"/>
                <a:gd name="connsiteX1-173" fmla="*/ 1099032 w 1169575"/>
                <a:gd name="connsiteY1-174" fmla="*/ 338179 h 1626413"/>
                <a:gd name="connsiteX2-175" fmla="*/ 721875 w 1169575"/>
                <a:gd name="connsiteY2-176" fmla="*/ 1201712 h 1626413"/>
                <a:gd name="connsiteX3-177" fmla="*/ 170118 w 1169575"/>
                <a:gd name="connsiteY3-178" fmla="*/ 1571760 h 1626413"/>
                <a:gd name="connsiteX4-179" fmla="*/ 82819 w 1169575"/>
                <a:gd name="connsiteY4-180" fmla="*/ 722740 h 1626413"/>
                <a:gd name="connsiteX0-181" fmla="*/ 82819 w 1169575"/>
                <a:gd name="connsiteY0-182" fmla="*/ 722740 h 1626413"/>
                <a:gd name="connsiteX1-183" fmla="*/ 1099032 w 1169575"/>
                <a:gd name="connsiteY1-184" fmla="*/ 338179 h 1626413"/>
                <a:gd name="connsiteX2-185" fmla="*/ 721875 w 1169575"/>
                <a:gd name="connsiteY2-186" fmla="*/ 1201712 h 1626413"/>
                <a:gd name="connsiteX3-187" fmla="*/ 170118 w 1169575"/>
                <a:gd name="connsiteY3-188" fmla="*/ 1571760 h 1626413"/>
                <a:gd name="connsiteX4-189" fmla="*/ 82819 w 1169575"/>
                <a:gd name="connsiteY4-190" fmla="*/ 722740 h 1626413"/>
                <a:gd name="connsiteX0-191" fmla="*/ 124502 w 1211258"/>
                <a:gd name="connsiteY0-192" fmla="*/ 722740 h 1626413"/>
                <a:gd name="connsiteX1-193" fmla="*/ 1140715 w 1211258"/>
                <a:gd name="connsiteY1-194" fmla="*/ 338179 h 1626413"/>
                <a:gd name="connsiteX2-195" fmla="*/ 763558 w 1211258"/>
                <a:gd name="connsiteY2-196" fmla="*/ 1201712 h 1626413"/>
                <a:gd name="connsiteX3-197" fmla="*/ 211801 w 1211258"/>
                <a:gd name="connsiteY3-198" fmla="*/ 1571760 h 1626413"/>
                <a:gd name="connsiteX4-199" fmla="*/ 124502 w 1211258"/>
                <a:gd name="connsiteY4-200" fmla="*/ 722740 h 1626413"/>
                <a:gd name="connsiteX0-201" fmla="*/ 124502 w 1211258"/>
                <a:gd name="connsiteY0-202" fmla="*/ 752275 h 1655948"/>
                <a:gd name="connsiteX1-203" fmla="*/ 1140715 w 1211258"/>
                <a:gd name="connsiteY1-204" fmla="*/ 367714 h 1655948"/>
                <a:gd name="connsiteX2-205" fmla="*/ 763558 w 1211258"/>
                <a:gd name="connsiteY2-206" fmla="*/ 1231247 h 1655948"/>
                <a:gd name="connsiteX3-207" fmla="*/ 211801 w 1211258"/>
                <a:gd name="connsiteY3-208" fmla="*/ 1601295 h 1655948"/>
                <a:gd name="connsiteX4-209" fmla="*/ 124502 w 1211258"/>
                <a:gd name="connsiteY4-210" fmla="*/ 752275 h 1655948"/>
                <a:gd name="connsiteX0-211" fmla="*/ 139554 w 1100895"/>
                <a:gd name="connsiteY0-212" fmla="*/ 558955 h 1431224"/>
                <a:gd name="connsiteX1-213" fmla="*/ 1093268 w 1100895"/>
                <a:gd name="connsiteY1-214" fmla="*/ 145151 h 1431224"/>
                <a:gd name="connsiteX2-215" fmla="*/ 716111 w 1100895"/>
                <a:gd name="connsiteY2-216" fmla="*/ 1008684 h 1431224"/>
                <a:gd name="connsiteX3-217" fmla="*/ 164354 w 1100895"/>
                <a:gd name="connsiteY3-218" fmla="*/ 1378732 h 1431224"/>
                <a:gd name="connsiteX4-219" fmla="*/ 139554 w 1100895"/>
                <a:gd name="connsiteY4-220" fmla="*/ 558955 h 1431224"/>
                <a:gd name="connsiteX0-221" fmla="*/ 139554 w 1143176"/>
                <a:gd name="connsiteY0-222" fmla="*/ 740395 h 1612664"/>
                <a:gd name="connsiteX1-223" fmla="*/ 1093268 w 1143176"/>
                <a:gd name="connsiteY1-224" fmla="*/ 326591 h 1612664"/>
                <a:gd name="connsiteX2-225" fmla="*/ 716111 w 1143176"/>
                <a:gd name="connsiteY2-226" fmla="*/ 1190124 h 1612664"/>
                <a:gd name="connsiteX3-227" fmla="*/ 164354 w 1143176"/>
                <a:gd name="connsiteY3-228" fmla="*/ 1560172 h 1612664"/>
                <a:gd name="connsiteX4-229" fmla="*/ 139554 w 1143176"/>
                <a:gd name="connsiteY4-230" fmla="*/ 740395 h 1612664"/>
                <a:gd name="connsiteX0-231" fmla="*/ 139554 w 1143176"/>
                <a:gd name="connsiteY0-232" fmla="*/ 817520 h 1689789"/>
                <a:gd name="connsiteX1-233" fmla="*/ 1093268 w 1143176"/>
                <a:gd name="connsiteY1-234" fmla="*/ 403716 h 1689789"/>
                <a:gd name="connsiteX2-235" fmla="*/ 716111 w 1143176"/>
                <a:gd name="connsiteY2-236" fmla="*/ 1267249 h 1689789"/>
                <a:gd name="connsiteX3-237" fmla="*/ 164354 w 1143176"/>
                <a:gd name="connsiteY3-238" fmla="*/ 1637297 h 1689789"/>
                <a:gd name="connsiteX4-239" fmla="*/ 139554 w 1143176"/>
                <a:gd name="connsiteY4-240" fmla="*/ 817520 h 1689789"/>
                <a:gd name="connsiteX0-241" fmla="*/ 138613 w 1099266"/>
                <a:gd name="connsiteY0-242" fmla="*/ 652318 h 1530808"/>
                <a:gd name="connsiteX1-243" fmla="*/ 1092327 w 1099266"/>
                <a:gd name="connsiteY1-244" fmla="*/ 238514 h 1530808"/>
                <a:gd name="connsiteX2-245" fmla="*/ 693395 w 1099266"/>
                <a:gd name="connsiteY2-246" fmla="*/ 1118801 h 1530808"/>
                <a:gd name="connsiteX3-247" fmla="*/ 163413 w 1099266"/>
                <a:gd name="connsiteY3-248" fmla="*/ 1472095 h 1530808"/>
                <a:gd name="connsiteX4-249" fmla="*/ 138613 w 1099266"/>
                <a:gd name="connsiteY4-250" fmla="*/ 652318 h 1530808"/>
                <a:gd name="connsiteX0-251" fmla="*/ 138613 w 1099389"/>
                <a:gd name="connsiteY0-252" fmla="*/ 652318 h 1530808"/>
                <a:gd name="connsiteX1-253" fmla="*/ 1092327 w 1099389"/>
                <a:gd name="connsiteY1-254" fmla="*/ 238514 h 1530808"/>
                <a:gd name="connsiteX2-255" fmla="*/ 693395 w 1099389"/>
                <a:gd name="connsiteY2-256" fmla="*/ 1118801 h 1530808"/>
                <a:gd name="connsiteX3-257" fmla="*/ 163413 w 1099389"/>
                <a:gd name="connsiteY3-258" fmla="*/ 1472095 h 1530808"/>
                <a:gd name="connsiteX4-259" fmla="*/ 138613 w 1099389"/>
                <a:gd name="connsiteY4-260" fmla="*/ 652318 h 1530808"/>
                <a:gd name="connsiteX0-261" fmla="*/ 138613 w 1111719"/>
                <a:gd name="connsiteY0-262" fmla="*/ 815493 h 1693983"/>
                <a:gd name="connsiteX1-263" fmla="*/ 1092327 w 1111719"/>
                <a:gd name="connsiteY1-264" fmla="*/ 401689 h 1693983"/>
                <a:gd name="connsiteX2-265" fmla="*/ 693395 w 1111719"/>
                <a:gd name="connsiteY2-266" fmla="*/ 1281976 h 1693983"/>
                <a:gd name="connsiteX3-267" fmla="*/ 163413 w 1111719"/>
                <a:gd name="connsiteY3-268" fmla="*/ 1635270 h 1693983"/>
                <a:gd name="connsiteX4-269" fmla="*/ 138613 w 1111719"/>
                <a:gd name="connsiteY4-270" fmla="*/ 815493 h 1693983"/>
                <a:gd name="connsiteX0-271" fmla="*/ 138613 w 1111719"/>
                <a:gd name="connsiteY0-272" fmla="*/ 815493 h 1676291"/>
                <a:gd name="connsiteX1-273" fmla="*/ 1092327 w 1111719"/>
                <a:gd name="connsiteY1-274" fmla="*/ 401689 h 1676291"/>
                <a:gd name="connsiteX2-275" fmla="*/ 693395 w 1111719"/>
                <a:gd name="connsiteY2-276" fmla="*/ 1281976 h 1676291"/>
                <a:gd name="connsiteX3-277" fmla="*/ 163413 w 1111719"/>
                <a:gd name="connsiteY3-278" fmla="*/ 1635270 h 1676291"/>
                <a:gd name="connsiteX4-279" fmla="*/ 138613 w 1111719"/>
                <a:gd name="connsiteY4-280" fmla="*/ 815493 h 1676291"/>
                <a:gd name="connsiteX0-281" fmla="*/ 134851 w 1093206"/>
                <a:gd name="connsiteY0-282" fmla="*/ 651050 h 1505647"/>
                <a:gd name="connsiteX1-283" fmla="*/ 1088565 w 1093206"/>
                <a:gd name="connsiteY1-284" fmla="*/ 237246 h 1505647"/>
                <a:gd name="connsiteX2-285" fmla="*/ 600590 w 1093206"/>
                <a:gd name="connsiteY2-286" fmla="*/ 1095381 h 1505647"/>
                <a:gd name="connsiteX3-287" fmla="*/ 159651 w 1093206"/>
                <a:gd name="connsiteY3-288" fmla="*/ 1470827 h 1505647"/>
                <a:gd name="connsiteX4-289" fmla="*/ 134851 w 1093206"/>
                <a:gd name="connsiteY4-290" fmla="*/ 651050 h 1505647"/>
                <a:gd name="connsiteX0-291" fmla="*/ 134851 w 1115875"/>
                <a:gd name="connsiteY0-292" fmla="*/ 828674 h 1683271"/>
                <a:gd name="connsiteX1-293" fmla="*/ 1088565 w 1115875"/>
                <a:gd name="connsiteY1-294" fmla="*/ 414870 h 1683271"/>
                <a:gd name="connsiteX2-295" fmla="*/ 600590 w 1115875"/>
                <a:gd name="connsiteY2-296" fmla="*/ 1273005 h 1683271"/>
                <a:gd name="connsiteX3-297" fmla="*/ 159651 w 1115875"/>
                <a:gd name="connsiteY3-298" fmla="*/ 1648451 h 1683271"/>
                <a:gd name="connsiteX4-299" fmla="*/ 134851 w 1115875"/>
                <a:gd name="connsiteY4-300" fmla="*/ 828674 h 1683271"/>
                <a:gd name="connsiteX0-301" fmla="*/ 134851 w 1132788"/>
                <a:gd name="connsiteY0-302" fmla="*/ 828674 h 1683271"/>
                <a:gd name="connsiteX1-303" fmla="*/ 1088565 w 1132788"/>
                <a:gd name="connsiteY1-304" fmla="*/ 414870 h 1683271"/>
                <a:gd name="connsiteX2-305" fmla="*/ 600590 w 1132788"/>
                <a:gd name="connsiteY2-306" fmla="*/ 1273005 h 1683271"/>
                <a:gd name="connsiteX3-307" fmla="*/ 159651 w 1132788"/>
                <a:gd name="connsiteY3-308" fmla="*/ 1648451 h 1683271"/>
                <a:gd name="connsiteX4-309" fmla="*/ 134851 w 1132788"/>
                <a:gd name="connsiteY4-310" fmla="*/ 828674 h 1683271"/>
                <a:gd name="connsiteX0-311" fmla="*/ 134851 w 1122771"/>
                <a:gd name="connsiteY0-312" fmla="*/ 828674 h 1729682"/>
                <a:gd name="connsiteX1-313" fmla="*/ 1088565 w 1122771"/>
                <a:gd name="connsiteY1-314" fmla="*/ 414870 h 1729682"/>
                <a:gd name="connsiteX2-315" fmla="*/ 600590 w 1122771"/>
                <a:gd name="connsiteY2-316" fmla="*/ 1273005 h 1729682"/>
                <a:gd name="connsiteX3-317" fmla="*/ 159651 w 1122771"/>
                <a:gd name="connsiteY3-318" fmla="*/ 1648451 h 1729682"/>
                <a:gd name="connsiteX4-319" fmla="*/ 134851 w 1122771"/>
                <a:gd name="connsiteY4-320" fmla="*/ 828674 h 1729682"/>
                <a:gd name="connsiteX0-321" fmla="*/ 133733 w 1121653"/>
                <a:gd name="connsiteY0-322" fmla="*/ 828674 h 1705461"/>
                <a:gd name="connsiteX1-323" fmla="*/ 1087447 w 1121653"/>
                <a:gd name="connsiteY1-324" fmla="*/ 414870 h 1705461"/>
                <a:gd name="connsiteX2-325" fmla="*/ 599472 w 1121653"/>
                <a:gd name="connsiteY2-326" fmla="*/ 1273005 h 1705461"/>
                <a:gd name="connsiteX3-327" fmla="*/ 158533 w 1121653"/>
                <a:gd name="connsiteY3-328" fmla="*/ 1648451 h 1705461"/>
                <a:gd name="connsiteX4-329" fmla="*/ 133733 w 1121653"/>
                <a:gd name="connsiteY4-330" fmla="*/ 828674 h 1705461"/>
                <a:gd name="connsiteX0-331" fmla="*/ 133733 w 1125327"/>
                <a:gd name="connsiteY0-332" fmla="*/ 828674 h 1671108"/>
                <a:gd name="connsiteX1-333" fmla="*/ 1087447 w 1125327"/>
                <a:gd name="connsiteY1-334" fmla="*/ 414870 h 1671108"/>
                <a:gd name="connsiteX2-335" fmla="*/ 599472 w 1125327"/>
                <a:gd name="connsiteY2-336" fmla="*/ 1273005 h 1671108"/>
                <a:gd name="connsiteX3-337" fmla="*/ 158533 w 1125327"/>
                <a:gd name="connsiteY3-338" fmla="*/ 1648451 h 1671108"/>
                <a:gd name="connsiteX4-339" fmla="*/ 133733 w 1125327"/>
                <a:gd name="connsiteY4-340" fmla="*/ 828674 h 1671108"/>
              </a:gdLst>
              <a:ahLst/>
              <a:cxnLst>
                <a:cxn ang="0">
                  <a:pos x="connsiteX0-331" y="connsiteY0-332"/>
                </a:cxn>
                <a:cxn ang="0">
                  <a:pos x="connsiteX1-333" y="connsiteY1-334"/>
                </a:cxn>
                <a:cxn ang="0">
                  <a:pos x="connsiteX2-335" y="connsiteY2-336"/>
                </a:cxn>
                <a:cxn ang="0">
                  <a:pos x="connsiteX3-337" y="connsiteY3-338"/>
                </a:cxn>
                <a:cxn ang="0">
                  <a:pos x="connsiteX4-339" y="connsiteY4-340"/>
                </a:cxn>
              </a:cxnLst>
              <a:rect l="l" t="t" r="r" b="b"/>
              <a:pathLst>
                <a:path w="1125327" h="1671108">
                  <a:moveTo>
                    <a:pt x="133733" y="828674"/>
                  </a:moveTo>
                  <a:cubicBezTo>
                    <a:pt x="239920" y="-273532"/>
                    <a:pt x="879749" y="-129754"/>
                    <a:pt x="1087447" y="414870"/>
                  </a:cubicBezTo>
                  <a:cubicBezTo>
                    <a:pt x="1295145" y="959494"/>
                    <a:pt x="580144" y="765547"/>
                    <a:pt x="599472" y="1273005"/>
                  </a:cubicBezTo>
                  <a:cubicBezTo>
                    <a:pt x="618800" y="1780463"/>
                    <a:pt x="231639" y="1664650"/>
                    <a:pt x="158533" y="1648451"/>
                  </a:cubicBezTo>
                  <a:cubicBezTo>
                    <a:pt x="85427" y="1632252"/>
                    <a:pt x="-144008" y="1558893"/>
                    <a:pt x="133733" y="82867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custDataLst>
                <p:tags r:id="rId19"/>
              </p:custDataLst>
            </p:nvPr>
          </p:nvSpPr>
          <p:spPr>
            <a:xfrm rot="20475942">
              <a:off x="3406806" y="3918384"/>
              <a:ext cx="208252" cy="21602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custDataLst>
                <p:tags r:id="rId20"/>
              </p:custDataLst>
            </p:nvPr>
          </p:nvSpPr>
          <p:spPr>
            <a:xfrm rot="20475942">
              <a:off x="3583475" y="3870331"/>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custDataLst>
                <p:tags r:id="rId21"/>
              </p:custDataLst>
            </p:nvPr>
          </p:nvSpPr>
          <p:spPr>
            <a:xfrm rot="20475942">
              <a:off x="3785918" y="3905667"/>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custDataLst>
                <p:tags r:id="rId22"/>
              </p:custDataLst>
            </p:nvPr>
          </p:nvSpPr>
          <p:spPr>
            <a:xfrm rot="20475942">
              <a:off x="3951202" y="4017607"/>
              <a:ext cx="289739" cy="303643"/>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custDataLst>
                <p:tags r:id="rId23"/>
              </p:custDataLst>
            </p:nvPr>
          </p:nvSpPr>
          <p:spPr>
            <a:xfrm rot="20475942">
              <a:off x="4109475" y="4134635"/>
              <a:ext cx="367266" cy="329422"/>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custDataLst>
              <p:tags r:id="rId24"/>
            </p:custDataLst>
          </p:nvPr>
        </p:nvGrpSpPr>
        <p:grpSpPr>
          <a:xfrm rot="2678001" flipH="1">
            <a:off x="5522427" y="3018353"/>
            <a:ext cx="684727" cy="1052022"/>
            <a:chOff x="3229455" y="3870331"/>
            <a:chExt cx="1247286" cy="1916345"/>
          </a:xfrm>
          <a:solidFill>
            <a:schemeClr val="accent1"/>
          </a:solidFill>
        </p:grpSpPr>
        <p:sp>
          <p:nvSpPr>
            <p:cNvPr id="46" name="椭圆 3"/>
            <p:cNvSpPr/>
            <p:nvPr>
              <p:custDataLst>
                <p:tags r:id="rId25"/>
              </p:custDataLst>
            </p:nvPr>
          </p:nvSpPr>
          <p:spPr>
            <a:xfrm rot="20475942">
              <a:off x="3229455" y="4115568"/>
              <a:ext cx="1125327" cy="1671108"/>
            </a:xfrm>
            <a:custGeom>
              <a:avLst/>
              <a:gdLst>
                <a:gd name="connsiteX0" fmla="*/ 0 w 1800200"/>
                <a:gd name="connsiteY0" fmla="*/ 936104 h 1872208"/>
                <a:gd name="connsiteX1" fmla="*/ 900100 w 1800200"/>
                <a:gd name="connsiteY1" fmla="*/ 0 h 1872208"/>
                <a:gd name="connsiteX2" fmla="*/ 1800200 w 1800200"/>
                <a:gd name="connsiteY2" fmla="*/ 936104 h 1872208"/>
                <a:gd name="connsiteX3" fmla="*/ 900100 w 1800200"/>
                <a:gd name="connsiteY3" fmla="*/ 1872208 h 1872208"/>
                <a:gd name="connsiteX4" fmla="*/ 0 w 1800200"/>
                <a:gd name="connsiteY4" fmla="*/ 936104 h 1872208"/>
                <a:gd name="connsiteX0-1" fmla="*/ 0 w 1408314"/>
                <a:gd name="connsiteY0-2" fmla="*/ 936145 h 1872292"/>
                <a:gd name="connsiteX1-3" fmla="*/ 900100 w 1408314"/>
                <a:gd name="connsiteY1-4" fmla="*/ 41 h 1872292"/>
                <a:gd name="connsiteX2-5" fmla="*/ 1408314 w 1408314"/>
                <a:gd name="connsiteY2-6" fmla="*/ 965174 h 1872292"/>
                <a:gd name="connsiteX3-7" fmla="*/ 900100 w 1408314"/>
                <a:gd name="connsiteY3-8" fmla="*/ 1872249 h 1872292"/>
                <a:gd name="connsiteX4-9" fmla="*/ 0 w 1408314"/>
                <a:gd name="connsiteY4-10" fmla="*/ 936145 h 1872292"/>
                <a:gd name="connsiteX0-11" fmla="*/ 8065 w 1565401"/>
                <a:gd name="connsiteY0-12" fmla="*/ 790997 h 1727144"/>
                <a:gd name="connsiteX1-13" fmla="*/ 1474222 w 1565401"/>
                <a:gd name="connsiteY1-14" fmla="*/ 35 h 1727144"/>
                <a:gd name="connsiteX2-15" fmla="*/ 1416379 w 1565401"/>
                <a:gd name="connsiteY2-16" fmla="*/ 820026 h 1727144"/>
                <a:gd name="connsiteX3-17" fmla="*/ 908165 w 1565401"/>
                <a:gd name="connsiteY3-18" fmla="*/ 1727101 h 1727144"/>
                <a:gd name="connsiteX4-19" fmla="*/ 8065 w 1565401"/>
                <a:gd name="connsiteY4-20" fmla="*/ 790997 h 1727144"/>
                <a:gd name="connsiteX0-21" fmla="*/ 7672 w 1516692"/>
                <a:gd name="connsiteY0-22" fmla="*/ 790971 h 1727085"/>
                <a:gd name="connsiteX1-23" fmla="*/ 1473829 w 1516692"/>
                <a:gd name="connsiteY1-24" fmla="*/ 9 h 1727085"/>
                <a:gd name="connsiteX2-25" fmla="*/ 1154729 w 1516692"/>
                <a:gd name="connsiteY2-26" fmla="*/ 805485 h 1727085"/>
                <a:gd name="connsiteX3-27" fmla="*/ 907772 w 1516692"/>
                <a:gd name="connsiteY3-28" fmla="*/ 1727075 h 1727085"/>
                <a:gd name="connsiteX4-29" fmla="*/ 7672 w 1516692"/>
                <a:gd name="connsiteY4-30" fmla="*/ 790971 h 1727085"/>
                <a:gd name="connsiteX0-31" fmla="*/ 17232 w 916832"/>
                <a:gd name="connsiteY0-32" fmla="*/ 362964 h 1757227"/>
                <a:gd name="connsiteX1-33" fmla="*/ 902817 w 916832"/>
                <a:gd name="connsiteY1-34" fmla="*/ 21945 h 1757227"/>
                <a:gd name="connsiteX2-35" fmla="*/ 583717 w 916832"/>
                <a:gd name="connsiteY2-36" fmla="*/ 827421 h 1757227"/>
                <a:gd name="connsiteX3-37" fmla="*/ 336760 w 916832"/>
                <a:gd name="connsiteY3-38" fmla="*/ 1749011 h 1757227"/>
                <a:gd name="connsiteX4-39" fmla="*/ 17232 w 916832"/>
                <a:gd name="connsiteY4-40" fmla="*/ 362964 h 1757227"/>
                <a:gd name="connsiteX0-41" fmla="*/ 67305 w 966905"/>
                <a:gd name="connsiteY0-42" fmla="*/ 357294 h 1289288"/>
                <a:gd name="connsiteX1-43" fmla="*/ 952890 w 966905"/>
                <a:gd name="connsiteY1-44" fmla="*/ 16275 h 1289288"/>
                <a:gd name="connsiteX2-45" fmla="*/ 633790 w 966905"/>
                <a:gd name="connsiteY2-46" fmla="*/ 821751 h 1289288"/>
                <a:gd name="connsiteX3-47" fmla="*/ 125576 w 966905"/>
                <a:gd name="connsiteY3-48" fmla="*/ 1249856 h 1289288"/>
                <a:gd name="connsiteX4-49" fmla="*/ 67305 w 966905"/>
                <a:gd name="connsiteY4-50" fmla="*/ 357294 h 1289288"/>
                <a:gd name="connsiteX0-51" fmla="*/ 67305 w 1120923"/>
                <a:gd name="connsiteY0-52" fmla="*/ 578161 h 1510155"/>
                <a:gd name="connsiteX1-53" fmla="*/ 952890 w 1120923"/>
                <a:gd name="connsiteY1-54" fmla="*/ 237142 h 1510155"/>
                <a:gd name="connsiteX2-55" fmla="*/ 633790 w 1120923"/>
                <a:gd name="connsiteY2-56" fmla="*/ 1042618 h 1510155"/>
                <a:gd name="connsiteX3-57" fmla="*/ 125576 w 1120923"/>
                <a:gd name="connsiteY3-58" fmla="*/ 1470723 h 1510155"/>
                <a:gd name="connsiteX4-59" fmla="*/ 67305 w 1120923"/>
                <a:gd name="connsiteY4-60" fmla="*/ 578161 h 1510155"/>
                <a:gd name="connsiteX0-61" fmla="*/ 67305 w 1082631"/>
                <a:gd name="connsiteY0-62" fmla="*/ 578161 h 1510155"/>
                <a:gd name="connsiteX1-63" fmla="*/ 952890 w 1082631"/>
                <a:gd name="connsiteY1-64" fmla="*/ 237142 h 1510155"/>
                <a:gd name="connsiteX2-65" fmla="*/ 633790 w 1082631"/>
                <a:gd name="connsiteY2-66" fmla="*/ 1042618 h 1510155"/>
                <a:gd name="connsiteX3-67" fmla="*/ 125576 w 1082631"/>
                <a:gd name="connsiteY3-68" fmla="*/ 1470723 h 1510155"/>
                <a:gd name="connsiteX4-69" fmla="*/ 67305 w 1082631"/>
                <a:gd name="connsiteY4-70" fmla="*/ 578161 h 1510155"/>
                <a:gd name="connsiteX0-71" fmla="*/ 67305 w 1022843"/>
                <a:gd name="connsiteY0-72" fmla="*/ 597144 h 1529138"/>
                <a:gd name="connsiteX1-73" fmla="*/ 952890 w 1022843"/>
                <a:gd name="connsiteY1-74" fmla="*/ 256125 h 1529138"/>
                <a:gd name="connsiteX2-75" fmla="*/ 633790 w 1022843"/>
                <a:gd name="connsiteY2-76" fmla="*/ 1061601 h 1529138"/>
                <a:gd name="connsiteX3-77" fmla="*/ 125576 w 1022843"/>
                <a:gd name="connsiteY3-78" fmla="*/ 1489706 h 1529138"/>
                <a:gd name="connsiteX4-79" fmla="*/ 67305 w 1022843"/>
                <a:gd name="connsiteY4-80" fmla="*/ 597144 h 1529138"/>
                <a:gd name="connsiteX0-81" fmla="*/ 35178 w 990716"/>
                <a:gd name="connsiteY0-82" fmla="*/ 706929 h 1638923"/>
                <a:gd name="connsiteX1-83" fmla="*/ 920763 w 990716"/>
                <a:gd name="connsiteY1-84" fmla="*/ 365910 h 1638923"/>
                <a:gd name="connsiteX2-85" fmla="*/ 601663 w 990716"/>
                <a:gd name="connsiteY2-86" fmla="*/ 1171386 h 1638923"/>
                <a:gd name="connsiteX3-87" fmla="*/ 93449 w 990716"/>
                <a:gd name="connsiteY3-88" fmla="*/ 1599491 h 1638923"/>
                <a:gd name="connsiteX4-89" fmla="*/ 35178 w 990716"/>
                <a:gd name="connsiteY4-90" fmla="*/ 706929 h 1638923"/>
                <a:gd name="connsiteX0-91" fmla="*/ 84888 w 1040426"/>
                <a:gd name="connsiteY0-92" fmla="*/ 595487 h 1483573"/>
                <a:gd name="connsiteX1-93" fmla="*/ 970473 w 1040426"/>
                <a:gd name="connsiteY1-94" fmla="*/ 254468 h 1483573"/>
                <a:gd name="connsiteX2-95" fmla="*/ 651373 w 1040426"/>
                <a:gd name="connsiteY2-96" fmla="*/ 1059944 h 1483573"/>
                <a:gd name="connsiteX3-97" fmla="*/ 99616 w 1040426"/>
                <a:gd name="connsiteY3-98" fmla="*/ 1429992 h 1483573"/>
                <a:gd name="connsiteX4-99" fmla="*/ 84888 w 1040426"/>
                <a:gd name="connsiteY4-100" fmla="*/ 595487 h 1483573"/>
                <a:gd name="connsiteX0-101" fmla="*/ 66779 w 1022317"/>
                <a:gd name="connsiteY0-102" fmla="*/ 684992 h 1573078"/>
                <a:gd name="connsiteX1-103" fmla="*/ 952364 w 1022317"/>
                <a:gd name="connsiteY1-104" fmla="*/ 343973 h 1573078"/>
                <a:gd name="connsiteX2-105" fmla="*/ 633264 w 1022317"/>
                <a:gd name="connsiteY2-106" fmla="*/ 1149449 h 1573078"/>
                <a:gd name="connsiteX3-107" fmla="*/ 81507 w 1022317"/>
                <a:gd name="connsiteY3-108" fmla="*/ 1519497 h 1573078"/>
                <a:gd name="connsiteX4-109" fmla="*/ 66779 w 1022317"/>
                <a:gd name="connsiteY4-110" fmla="*/ 684992 h 1573078"/>
                <a:gd name="connsiteX0-111" fmla="*/ 88996 w 1099434"/>
                <a:gd name="connsiteY0-112" fmla="*/ 644350 h 1532436"/>
                <a:gd name="connsiteX1-113" fmla="*/ 1032638 w 1099434"/>
                <a:gd name="connsiteY1-114" fmla="*/ 245274 h 1532436"/>
                <a:gd name="connsiteX2-115" fmla="*/ 655481 w 1099434"/>
                <a:gd name="connsiteY2-116" fmla="*/ 1108807 h 1532436"/>
                <a:gd name="connsiteX3-117" fmla="*/ 103724 w 1099434"/>
                <a:gd name="connsiteY3-118" fmla="*/ 1478855 h 1532436"/>
                <a:gd name="connsiteX4-119" fmla="*/ 88996 w 1099434"/>
                <a:gd name="connsiteY4-120" fmla="*/ 644350 h 1532436"/>
                <a:gd name="connsiteX0-121" fmla="*/ 113991 w 1124429"/>
                <a:gd name="connsiteY0-122" fmla="*/ 765632 h 1653718"/>
                <a:gd name="connsiteX1-123" fmla="*/ 1057633 w 1124429"/>
                <a:gd name="connsiteY1-124" fmla="*/ 366556 h 1653718"/>
                <a:gd name="connsiteX2-125" fmla="*/ 680476 w 1124429"/>
                <a:gd name="connsiteY2-126" fmla="*/ 1230089 h 1653718"/>
                <a:gd name="connsiteX3-127" fmla="*/ 128719 w 1124429"/>
                <a:gd name="connsiteY3-128" fmla="*/ 1600137 h 1653718"/>
                <a:gd name="connsiteX4-129" fmla="*/ 113991 w 1124429"/>
                <a:gd name="connsiteY4-130" fmla="*/ 765632 h 1653718"/>
                <a:gd name="connsiteX0-131" fmla="*/ 107702 w 1118140"/>
                <a:gd name="connsiteY0-132" fmla="*/ 761692 h 1649778"/>
                <a:gd name="connsiteX1-133" fmla="*/ 1051344 w 1118140"/>
                <a:gd name="connsiteY1-134" fmla="*/ 362616 h 1649778"/>
                <a:gd name="connsiteX2-135" fmla="*/ 674187 w 1118140"/>
                <a:gd name="connsiteY2-136" fmla="*/ 1226149 h 1649778"/>
                <a:gd name="connsiteX3-137" fmla="*/ 122430 w 1118140"/>
                <a:gd name="connsiteY3-138" fmla="*/ 1596197 h 1649778"/>
                <a:gd name="connsiteX4-139" fmla="*/ 107702 w 1118140"/>
                <a:gd name="connsiteY4-140" fmla="*/ 761692 h 1649778"/>
                <a:gd name="connsiteX0-141" fmla="*/ 89232 w 1114646"/>
                <a:gd name="connsiteY0-142" fmla="*/ 507116 h 1410789"/>
                <a:gd name="connsiteX1-143" fmla="*/ 1105445 w 1114646"/>
                <a:gd name="connsiteY1-144" fmla="*/ 122555 h 1410789"/>
                <a:gd name="connsiteX2-145" fmla="*/ 728288 w 1114646"/>
                <a:gd name="connsiteY2-146" fmla="*/ 986088 h 1410789"/>
                <a:gd name="connsiteX3-147" fmla="*/ 176531 w 1114646"/>
                <a:gd name="connsiteY3-148" fmla="*/ 1356136 h 1410789"/>
                <a:gd name="connsiteX4-149" fmla="*/ 89232 w 1114646"/>
                <a:gd name="connsiteY4-150" fmla="*/ 507116 h 1410789"/>
                <a:gd name="connsiteX0-151" fmla="*/ 89232 w 1175988"/>
                <a:gd name="connsiteY0-152" fmla="*/ 721370 h 1625043"/>
                <a:gd name="connsiteX1-153" fmla="*/ 1105445 w 1175988"/>
                <a:gd name="connsiteY1-154" fmla="*/ 336809 h 1625043"/>
                <a:gd name="connsiteX2-155" fmla="*/ 728288 w 1175988"/>
                <a:gd name="connsiteY2-156" fmla="*/ 1200342 h 1625043"/>
                <a:gd name="connsiteX3-157" fmla="*/ 176531 w 1175988"/>
                <a:gd name="connsiteY3-158" fmla="*/ 1570390 h 1625043"/>
                <a:gd name="connsiteX4-159" fmla="*/ 89232 w 1175988"/>
                <a:gd name="connsiteY4-160" fmla="*/ 721370 h 1625043"/>
                <a:gd name="connsiteX0-161" fmla="*/ 38984 w 1125740"/>
                <a:gd name="connsiteY0-162" fmla="*/ 727644 h 1631317"/>
                <a:gd name="connsiteX1-163" fmla="*/ 1055197 w 1125740"/>
                <a:gd name="connsiteY1-164" fmla="*/ 343083 h 1631317"/>
                <a:gd name="connsiteX2-165" fmla="*/ 678040 w 1125740"/>
                <a:gd name="connsiteY2-166" fmla="*/ 1206616 h 1631317"/>
                <a:gd name="connsiteX3-167" fmla="*/ 126283 w 1125740"/>
                <a:gd name="connsiteY3-168" fmla="*/ 1576664 h 1631317"/>
                <a:gd name="connsiteX4-169" fmla="*/ 38984 w 1125740"/>
                <a:gd name="connsiteY4-170" fmla="*/ 727644 h 1631317"/>
                <a:gd name="connsiteX0-171" fmla="*/ 82819 w 1169575"/>
                <a:gd name="connsiteY0-172" fmla="*/ 722740 h 1626413"/>
                <a:gd name="connsiteX1-173" fmla="*/ 1099032 w 1169575"/>
                <a:gd name="connsiteY1-174" fmla="*/ 338179 h 1626413"/>
                <a:gd name="connsiteX2-175" fmla="*/ 721875 w 1169575"/>
                <a:gd name="connsiteY2-176" fmla="*/ 1201712 h 1626413"/>
                <a:gd name="connsiteX3-177" fmla="*/ 170118 w 1169575"/>
                <a:gd name="connsiteY3-178" fmla="*/ 1571760 h 1626413"/>
                <a:gd name="connsiteX4-179" fmla="*/ 82819 w 1169575"/>
                <a:gd name="connsiteY4-180" fmla="*/ 722740 h 1626413"/>
                <a:gd name="connsiteX0-181" fmla="*/ 82819 w 1169575"/>
                <a:gd name="connsiteY0-182" fmla="*/ 722740 h 1626413"/>
                <a:gd name="connsiteX1-183" fmla="*/ 1099032 w 1169575"/>
                <a:gd name="connsiteY1-184" fmla="*/ 338179 h 1626413"/>
                <a:gd name="connsiteX2-185" fmla="*/ 721875 w 1169575"/>
                <a:gd name="connsiteY2-186" fmla="*/ 1201712 h 1626413"/>
                <a:gd name="connsiteX3-187" fmla="*/ 170118 w 1169575"/>
                <a:gd name="connsiteY3-188" fmla="*/ 1571760 h 1626413"/>
                <a:gd name="connsiteX4-189" fmla="*/ 82819 w 1169575"/>
                <a:gd name="connsiteY4-190" fmla="*/ 722740 h 1626413"/>
                <a:gd name="connsiteX0-191" fmla="*/ 124502 w 1211258"/>
                <a:gd name="connsiteY0-192" fmla="*/ 722740 h 1626413"/>
                <a:gd name="connsiteX1-193" fmla="*/ 1140715 w 1211258"/>
                <a:gd name="connsiteY1-194" fmla="*/ 338179 h 1626413"/>
                <a:gd name="connsiteX2-195" fmla="*/ 763558 w 1211258"/>
                <a:gd name="connsiteY2-196" fmla="*/ 1201712 h 1626413"/>
                <a:gd name="connsiteX3-197" fmla="*/ 211801 w 1211258"/>
                <a:gd name="connsiteY3-198" fmla="*/ 1571760 h 1626413"/>
                <a:gd name="connsiteX4-199" fmla="*/ 124502 w 1211258"/>
                <a:gd name="connsiteY4-200" fmla="*/ 722740 h 1626413"/>
                <a:gd name="connsiteX0-201" fmla="*/ 124502 w 1211258"/>
                <a:gd name="connsiteY0-202" fmla="*/ 752275 h 1655948"/>
                <a:gd name="connsiteX1-203" fmla="*/ 1140715 w 1211258"/>
                <a:gd name="connsiteY1-204" fmla="*/ 367714 h 1655948"/>
                <a:gd name="connsiteX2-205" fmla="*/ 763558 w 1211258"/>
                <a:gd name="connsiteY2-206" fmla="*/ 1231247 h 1655948"/>
                <a:gd name="connsiteX3-207" fmla="*/ 211801 w 1211258"/>
                <a:gd name="connsiteY3-208" fmla="*/ 1601295 h 1655948"/>
                <a:gd name="connsiteX4-209" fmla="*/ 124502 w 1211258"/>
                <a:gd name="connsiteY4-210" fmla="*/ 752275 h 1655948"/>
                <a:gd name="connsiteX0-211" fmla="*/ 139554 w 1100895"/>
                <a:gd name="connsiteY0-212" fmla="*/ 558955 h 1431224"/>
                <a:gd name="connsiteX1-213" fmla="*/ 1093268 w 1100895"/>
                <a:gd name="connsiteY1-214" fmla="*/ 145151 h 1431224"/>
                <a:gd name="connsiteX2-215" fmla="*/ 716111 w 1100895"/>
                <a:gd name="connsiteY2-216" fmla="*/ 1008684 h 1431224"/>
                <a:gd name="connsiteX3-217" fmla="*/ 164354 w 1100895"/>
                <a:gd name="connsiteY3-218" fmla="*/ 1378732 h 1431224"/>
                <a:gd name="connsiteX4-219" fmla="*/ 139554 w 1100895"/>
                <a:gd name="connsiteY4-220" fmla="*/ 558955 h 1431224"/>
                <a:gd name="connsiteX0-221" fmla="*/ 139554 w 1143176"/>
                <a:gd name="connsiteY0-222" fmla="*/ 740395 h 1612664"/>
                <a:gd name="connsiteX1-223" fmla="*/ 1093268 w 1143176"/>
                <a:gd name="connsiteY1-224" fmla="*/ 326591 h 1612664"/>
                <a:gd name="connsiteX2-225" fmla="*/ 716111 w 1143176"/>
                <a:gd name="connsiteY2-226" fmla="*/ 1190124 h 1612664"/>
                <a:gd name="connsiteX3-227" fmla="*/ 164354 w 1143176"/>
                <a:gd name="connsiteY3-228" fmla="*/ 1560172 h 1612664"/>
                <a:gd name="connsiteX4-229" fmla="*/ 139554 w 1143176"/>
                <a:gd name="connsiteY4-230" fmla="*/ 740395 h 1612664"/>
                <a:gd name="connsiteX0-231" fmla="*/ 139554 w 1143176"/>
                <a:gd name="connsiteY0-232" fmla="*/ 817520 h 1689789"/>
                <a:gd name="connsiteX1-233" fmla="*/ 1093268 w 1143176"/>
                <a:gd name="connsiteY1-234" fmla="*/ 403716 h 1689789"/>
                <a:gd name="connsiteX2-235" fmla="*/ 716111 w 1143176"/>
                <a:gd name="connsiteY2-236" fmla="*/ 1267249 h 1689789"/>
                <a:gd name="connsiteX3-237" fmla="*/ 164354 w 1143176"/>
                <a:gd name="connsiteY3-238" fmla="*/ 1637297 h 1689789"/>
                <a:gd name="connsiteX4-239" fmla="*/ 139554 w 1143176"/>
                <a:gd name="connsiteY4-240" fmla="*/ 817520 h 1689789"/>
                <a:gd name="connsiteX0-241" fmla="*/ 138613 w 1099266"/>
                <a:gd name="connsiteY0-242" fmla="*/ 652318 h 1530808"/>
                <a:gd name="connsiteX1-243" fmla="*/ 1092327 w 1099266"/>
                <a:gd name="connsiteY1-244" fmla="*/ 238514 h 1530808"/>
                <a:gd name="connsiteX2-245" fmla="*/ 693395 w 1099266"/>
                <a:gd name="connsiteY2-246" fmla="*/ 1118801 h 1530808"/>
                <a:gd name="connsiteX3-247" fmla="*/ 163413 w 1099266"/>
                <a:gd name="connsiteY3-248" fmla="*/ 1472095 h 1530808"/>
                <a:gd name="connsiteX4-249" fmla="*/ 138613 w 1099266"/>
                <a:gd name="connsiteY4-250" fmla="*/ 652318 h 1530808"/>
                <a:gd name="connsiteX0-251" fmla="*/ 138613 w 1099389"/>
                <a:gd name="connsiteY0-252" fmla="*/ 652318 h 1530808"/>
                <a:gd name="connsiteX1-253" fmla="*/ 1092327 w 1099389"/>
                <a:gd name="connsiteY1-254" fmla="*/ 238514 h 1530808"/>
                <a:gd name="connsiteX2-255" fmla="*/ 693395 w 1099389"/>
                <a:gd name="connsiteY2-256" fmla="*/ 1118801 h 1530808"/>
                <a:gd name="connsiteX3-257" fmla="*/ 163413 w 1099389"/>
                <a:gd name="connsiteY3-258" fmla="*/ 1472095 h 1530808"/>
                <a:gd name="connsiteX4-259" fmla="*/ 138613 w 1099389"/>
                <a:gd name="connsiteY4-260" fmla="*/ 652318 h 1530808"/>
                <a:gd name="connsiteX0-261" fmla="*/ 138613 w 1111719"/>
                <a:gd name="connsiteY0-262" fmla="*/ 815493 h 1693983"/>
                <a:gd name="connsiteX1-263" fmla="*/ 1092327 w 1111719"/>
                <a:gd name="connsiteY1-264" fmla="*/ 401689 h 1693983"/>
                <a:gd name="connsiteX2-265" fmla="*/ 693395 w 1111719"/>
                <a:gd name="connsiteY2-266" fmla="*/ 1281976 h 1693983"/>
                <a:gd name="connsiteX3-267" fmla="*/ 163413 w 1111719"/>
                <a:gd name="connsiteY3-268" fmla="*/ 1635270 h 1693983"/>
                <a:gd name="connsiteX4-269" fmla="*/ 138613 w 1111719"/>
                <a:gd name="connsiteY4-270" fmla="*/ 815493 h 1693983"/>
                <a:gd name="connsiteX0-271" fmla="*/ 138613 w 1111719"/>
                <a:gd name="connsiteY0-272" fmla="*/ 815493 h 1676291"/>
                <a:gd name="connsiteX1-273" fmla="*/ 1092327 w 1111719"/>
                <a:gd name="connsiteY1-274" fmla="*/ 401689 h 1676291"/>
                <a:gd name="connsiteX2-275" fmla="*/ 693395 w 1111719"/>
                <a:gd name="connsiteY2-276" fmla="*/ 1281976 h 1676291"/>
                <a:gd name="connsiteX3-277" fmla="*/ 163413 w 1111719"/>
                <a:gd name="connsiteY3-278" fmla="*/ 1635270 h 1676291"/>
                <a:gd name="connsiteX4-279" fmla="*/ 138613 w 1111719"/>
                <a:gd name="connsiteY4-280" fmla="*/ 815493 h 1676291"/>
                <a:gd name="connsiteX0-281" fmla="*/ 134851 w 1093206"/>
                <a:gd name="connsiteY0-282" fmla="*/ 651050 h 1505647"/>
                <a:gd name="connsiteX1-283" fmla="*/ 1088565 w 1093206"/>
                <a:gd name="connsiteY1-284" fmla="*/ 237246 h 1505647"/>
                <a:gd name="connsiteX2-285" fmla="*/ 600590 w 1093206"/>
                <a:gd name="connsiteY2-286" fmla="*/ 1095381 h 1505647"/>
                <a:gd name="connsiteX3-287" fmla="*/ 159651 w 1093206"/>
                <a:gd name="connsiteY3-288" fmla="*/ 1470827 h 1505647"/>
                <a:gd name="connsiteX4-289" fmla="*/ 134851 w 1093206"/>
                <a:gd name="connsiteY4-290" fmla="*/ 651050 h 1505647"/>
                <a:gd name="connsiteX0-291" fmla="*/ 134851 w 1115875"/>
                <a:gd name="connsiteY0-292" fmla="*/ 828674 h 1683271"/>
                <a:gd name="connsiteX1-293" fmla="*/ 1088565 w 1115875"/>
                <a:gd name="connsiteY1-294" fmla="*/ 414870 h 1683271"/>
                <a:gd name="connsiteX2-295" fmla="*/ 600590 w 1115875"/>
                <a:gd name="connsiteY2-296" fmla="*/ 1273005 h 1683271"/>
                <a:gd name="connsiteX3-297" fmla="*/ 159651 w 1115875"/>
                <a:gd name="connsiteY3-298" fmla="*/ 1648451 h 1683271"/>
                <a:gd name="connsiteX4-299" fmla="*/ 134851 w 1115875"/>
                <a:gd name="connsiteY4-300" fmla="*/ 828674 h 1683271"/>
                <a:gd name="connsiteX0-301" fmla="*/ 134851 w 1132788"/>
                <a:gd name="connsiteY0-302" fmla="*/ 828674 h 1683271"/>
                <a:gd name="connsiteX1-303" fmla="*/ 1088565 w 1132788"/>
                <a:gd name="connsiteY1-304" fmla="*/ 414870 h 1683271"/>
                <a:gd name="connsiteX2-305" fmla="*/ 600590 w 1132788"/>
                <a:gd name="connsiteY2-306" fmla="*/ 1273005 h 1683271"/>
                <a:gd name="connsiteX3-307" fmla="*/ 159651 w 1132788"/>
                <a:gd name="connsiteY3-308" fmla="*/ 1648451 h 1683271"/>
                <a:gd name="connsiteX4-309" fmla="*/ 134851 w 1132788"/>
                <a:gd name="connsiteY4-310" fmla="*/ 828674 h 1683271"/>
                <a:gd name="connsiteX0-311" fmla="*/ 134851 w 1122771"/>
                <a:gd name="connsiteY0-312" fmla="*/ 828674 h 1729682"/>
                <a:gd name="connsiteX1-313" fmla="*/ 1088565 w 1122771"/>
                <a:gd name="connsiteY1-314" fmla="*/ 414870 h 1729682"/>
                <a:gd name="connsiteX2-315" fmla="*/ 600590 w 1122771"/>
                <a:gd name="connsiteY2-316" fmla="*/ 1273005 h 1729682"/>
                <a:gd name="connsiteX3-317" fmla="*/ 159651 w 1122771"/>
                <a:gd name="connsiteY3-318" fmla="*/ 1648451 h 1729682"/>
                <a:gd name="connsiteX4-319" fmla="*/ 134851 w 1122771"/>
                <a:gd name="connsiteY4-320" fmla="*/ 828674 h 1729682"/>
                <a:gd name="connsiteX0-321" fmla="*/ 133733 w 1121653"/>
                <a:gd name="connsiteY0-322" fmla="*/ 828674 h 1705461"/>
                <a:gd name="connsiteX1-323" fmla="*/ 1087447 w 1121653"/>
                <a:gd name="connsiteY1-324" fmla="*/ 414870 h 1705461"/>
                <a:gd name="connsiteX2-325" fmla="*/ 599472 w 1121653"/>
                <a:gd name="connsiteY2-326" fmla="*/ 1273005 h 1705461"/>
                <a:gd name="connsiteX3-327" fmla="*/ 158533 w 1121653"/>
                <a:gd name="connsiteY3-328" fmla="*/ 1648451 h 1705461"/>
                <a:gd name="connsiteX4-329" fmla="*/ 133733 w 1121653"/>
                <a:gd name="connsiteY4-330" fmla="*/ 828674 h 1705461"/>
                <a:gd name="connsiteX0-331" fmla="*/ 133733 w 1125327"/>
                <a:gd name="connsiteY0-332" fmla="*/ 828674 h 1671108"/>
                <a:gd name="connsiteX1-333" fmla="*/ 1087447 w 1125327"/>
                <a:gd name="connsiteY1-334" fmla="*/ 414870 h 1671108"/>
                <a:gd name="connsiteX2-335" fmla="*/ 599472 w 1125327"/>
                <a:gd name="connsiteY2-336" fmla="*/ 1273005 h 1671108"/>
                <a:gd name="connsiteX3-337" fmla="*/ 158533 w 1125327"/>
                <a:gd name="connsiteY3-338" fmla="*/ 1648451 h 1671108"/>
                <a:gd name="connsiteX4-339" fmla="*/ 133733 w 1125327"/>
                <a:gd name="connsiteY4-340" fmla="*/ 828674 h 1671108"/>
              </a:gdLst>
              <a:ahLst/>
              <a:cxnLst>
                <a:cxn ang="0">
                  <a:pos x="connsiteX0-331" y="connsiteY0-332"/>
                </a:cxn>
                <a:cxn ang="0">
                  <a:pos x="connsiteX1-333" y="connsiteY1-334"/>
                </a:cxn>
                <a:cxn ang="0">
                  <a:pos x="connsiteX2-335" y="connsiteY2-336"/>
                </a:cxn>
                <a:cxn ang="0">
                  <a:pos x="connsiteX3-337" y="connsiteY3-338"/>
                </a:cxn>
                <a:cxn ang="0">
                  <a:pos x="connsiteX4-339" y="connsiteY4-340"/>
                </a:cxn>
              </a:cxnLst>
              <a:rect l="l" t="t" r="r" b="b"/>
              <a:pathLst>
                <a:path w="1125327" h="1671108">
                  <a:moveTo>
                    <a:pt x="133733" y="828674"/>
                  </a:moveTo>
                  <a:cubicBezTo>
                    <a:pt x="239920" y="-273532"/>
                    <a:pt x="879749" y="-129754"/>
                    <a:pt x="1087447" y="414870"/>
                  </a:cubicBezTo>
                  <a:cubicBezTo>
                    <a:pt x="1295145" y="959494"/>
                    <a:pt x="580144" y="765547"/>
                    <a:pt x="599472" y="1273005"/>
                  </a:cubicBezTo>
                  <a:cubicBezTo>
                    <a:pt x="618800" y="1780463"/>
                    <a:pt x="231639" y="1664650"/>
                    <a:pt x="158533" y="1648451"/>
                  </a:cubicBezTo>
                  <a:cubicBezTo>
                    <a:pt x="85427" y="1632252"/>
                    <a:pt x="-144008" y="1558893"/>
                    <a:pt x="133733" y="82867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custDataLst>
                <p:tags r:id="rId26"/>
              </p:custDataLst>
            </p:nvPr>
          </p:nvSpPr>
          <p:spPr>
            <a:xfrm rot="20475942">
              <a:off x="3406806" y="3918384"/>
              <a:ext cx="208252" cy="21602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custDataLst>
                <p:tags r:id="rId27"/>
              </p:custDataLst>
            </p:nvPr>
          </p:nvSpPr>
          <p:spPr>
            <a:xfrm rot="20475942">
              <a:off x="3583475" y="3870331"/>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custDataLst>
                <p:tags r:id="rId28"/>
              </p:custDataLst>
            </p:nvPr>
          </p:nvSpPr>
          <p:spPr>
            <a:xfrm rot="20475942">
              <a:off x="3785918" y="3905667"/>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custDataLst>
                <p:tags r:id="rId29"/>
              </p:custDataLst>
            </p:nvPr>
          </p:nvSpPr>
          <p:spPr>
            <a:xfrm rot="20475942">
              <a:off x="3951202" y="4017607"/>
              <a:ext cx="289739" cy="303643"/>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椭圆 50"/>
            <p:cNvSpPr/>
            <p:nvPr>
              <p:custDataLst>
                <p:tags r:id="rId30"/>
              </p:custDataLst>
            </p:nvPr>
          </p:nvSpPr>
          <p:spPr>
            <a:xfrm rot="20475942">
              <a:off x="4109475" y="4134635"/>
              <a:ext cx="367266" cy="329422"/>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 name="Text Box 4"/>
          <p:cNvSpPr txBox="1"/>
          <p:nvPr/>
        </p:nvSpPr>
        <p:spPr>
          <a:xfrm>
            <a:off x="7478395" y="3596640"/>
            <a:ext cx="3575685" cy="521970"/>
          </a:xfrm>
          <a:prstGeom prst="rect">
            <a:avLst/>
          </a:prstGeom>
          <a:noFill/>
        </p:spPr>
        <p:txBody>
          <a:bodyPr wrap="square" rtlCol="0" anchor="t">
            <a:spAutoFit/>
          </a:bodyPr>
          <a:p>
            <a:pPr algn="ctr"/>
            <a:r>
              <a:rPr lang="en-US" altLang="en-GB" sz="2800" b="1">
                <a:solidFill>
                  <a:schemeClr val="accent1"/>
                </a:solidFill>
                <a:latin typeface="Arial Black" panose="020B0A04020102020204" charset="0"/>
                <a:cs typeface="Arial Black" panose="020B0A04020102020204" charset="0"/>
              </a:rPr>
              <a:t>TCP/IP</a:t>
            </a:r>
            <a:endParaRPr lang="en-US" altLang="en-GB" sz="2800" b="1">
              <a:solidFill>
                <a:schemeClr val="accent1"/>
              </a:solidFill>
              <a:latin typeface="Arial Black" panose="020B0A04020102020204" charset="0"/>
              <a:cs typeface="Arial Black" panose="020B0A04020102020204" charset="0"/>
            </a:endParaRPr>
          </a:p>
        </p:txBody>
      </p:sp>
      <p:sp>
        <p:nvSpPr>
          <p:cNvPr id="6" name="Text Box 5"/>
          <p:cNvSpPr txBox="1"/>
          <p:nvPr/>
        </p:nvSpPr>
        <p:spPr>
          <a:xfrm>
            <a:off x="7334885" y="412750"/>
            <a:ext cx="3863340" cy="583565"/>
          </a:xfrm>
          <a:prstGeom prst="rect">
            <a:avLst/>
          </a:prstGeom>
          <a:noFill/>
        </p:spPr>
        <p:txBody>
          <a:bodyPr wrap="square" rtlCol="0" anchor="t">
            <a:spAutoFit/>
          </a:bodyPr>
          <a:p>
            <a:pPr algn="ctr"/>
            <a:r>
              <a:rPr lang="en-GB" sz="3200" b="1" dirty="0" smtClean="0">
                <a:solidFill>
                  <a:schemeClr val="accent1"/>
                </a:solidFill>
                <a:latin typeface="Arial Black" panose="020B0A04020102020204" charset="0"/>
                <a:cs typeface="Arial Black" panose="020B0A04020102020204" charset="0"/>
                <a:sym typeface="+mn-ea"/>
              </a:rPr>
              <a:t>Introduction</a:t>
            </a:r>
            <a:endParaRPr lang="en-GB" altLang="en-US" sz="3200" b="1" dirty="0" smtClean="0">
              <a:solidFill>
                <a:schemeClr val="accent1"/>
              </a:solidFill>
              <a:latin typeface="Arial Black" panose="020B0A04020102020204" charset="0"/>
              <a:cs typeface="Arial Black" panose="020B0A04020102020204" charset="0"/>
              <a:sym typeface="+mn-ea"/>
            </a:endParaRPr>
          </a:p>
        </p:txBody>
      </p:sp>
    </p:spTree>
    <p:custDataLst>
      <p:tags r:id="rId3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93490" y="67945"/>
            <a:ext cx="4605655" cy="939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lnSpc>
                <a:spcPct val="100000"/>
              </a:lnSpc>
            </a:pPr>
            <a:r>
              <a:rPr lang="en-GB" sz="4800" b="1" u="sng" dirty="0" smtClean="0">
                <a:ln/>
                <a:solidFill>
                  <a:schemeClr val="accent1"/>
                </a:solidFill>
                <a:effectLst/>
                <a:latin typeface="Arial Black" panose="020B0A04020102020204" charset="0"/>
                <a:cs typeface="Arial Black" panose="020B0A04020102020204" charset="0"/>
              </a:rPr>
              <a:t>Introduction</a:t>
            </a:r>
            <a:endParaRPr lang="en-GB" sz="4800" b="1" u="sng" dirty="0" smtClean="0">
              <a:ln/>
              <a:solidFill>
                <a:schemeClr val="accent1"/>
              </a:solidFill>
              <a:effectLst/>
              <a:latin typeface="Arial Black" panose="020B0A04020102020204" charset="0"/>
              <a:cs typeface="Arial Black" panose="020B0A04020102020204" charset="0"/>
            </a:endParaRPr>
          </a:p>
        </p:txBody>
      </p:sp>
      <p:pic>
        <p:nvPicPr>
          <p:cNvPr id="4" name="Picture 3" descr="1024px-ISO_Logo_(Red_square).svg"/>
          <p:cNvPicPr>
            <a:picLocks noChangeAspect="1"/>
          </p:cNvPicPr>
          <p:nvPr/>
        </p:nvPicPr>
        <p:blipFill>
          <a:blip r:embed="rId2"/>
          <a:stretch>
            <a:fillRect/>
          </a:stretch>
        </p:blipFill>
        <p:spPr>
          <a:xfrm>
            <a:off x="9072245" y="1024255"/>
            <a:ext cx="2881630" cy="1914525"/>
          </a:xfrm>
          <a:prstGeom prst="rect">
            <a:avLst/>
          </a:prstGeom>
        </p:spPr>
      </p:pic>
      <p:pic>
        <p:nvPicPr>
          <p:cNvPr id="6" name="Picture 5" descr="images"/>
          <p:cNvPicPr>
            <a:picLocks noChangeAspect="1"/>
          </p:cNvPicPr>
          <p:nvPr/>
        </p:nvPicPr>
        <p:blipFill>
          <a:blip r:embed="rId3"/>
          <a:stretch>
            <a:fillRect/>
          </a:stretch>
        </p:blipFill>
        <p:spPr>
          <a:xfrm>
            <a:off x="649605" y="1007745"/>
            <a:ext cx="3023870" cy="1931035"/>
          </a:xfrm>
          <a:prstGeom prst="rect">
            <a:avLst/>
          </a:prstGeom>
        </p:spPr>
      </p:pic>
      <p:pic>
        <p:nvPicPr>
          <p:cNvPr id="7" name="Picture 6" descr="images"/>
          <p:cNvPicPr>
            <a:picLocks noChangeAspect="1"/>
          </p:cNvPicPr>
          <p:nvPr/>
        </p:nvPicPr>
        <p:blipFill>
          <a:blip r:embed="rId4"/>
          <a:stretch>
            <a:fillRect/>
          </a:stretch>
        </p:blipFill>
        <p:spPr>
          <a:xfrm>
            <a:off x="7465695" y="4076065"/>
            <a:ext cx="2486025" cy="1838325"/>
          </a:xfrm>
          <a:prstGeom prst="rect">
            <a:avLst/>
          </a:prstGeom>
        </p:spPr>
      </p:pic>
      <p:pic>
        <p:nvPicPr>
          <p:cNvPr id="8" name="Picture 7" descr="800px-DARPA_Logo"/>
          <p:cNvPicPr>
            <a:picLocks noChangeAspect="1"/>
          </p:cNvPicPr>
          <p:nvPr/>
        </p:nvPicPr>
        <p:blipFill>
          <a:blip r:embed="rId5"/>
          <a:stretch>
            <a:fillRect/>
          </a:stretch>
        </p:blipFill>
        <p:spPr>
          <a:xfrm>
            <a:off x="1355090" y="4178300"/>
            <a:ext cx="2438400" cy="1249680"/>
          </a:xfrm>
          <a:prstGeom prst="rect">
            <a:avLst/>
          </a:prstGeom>
        </p:spPr>
      </p:pic>
      <p:pic>
        <p:nvPicPr>
          <p:cNvPr id="9" name="Picture 8" descr="download"/>
          <p:cNvPicPr>
            <a:picLocks noChangeAspect="1"/>
          </p:cNvPicPr>
          <p:nvPr/>
        </p:nvPicPr>
        <p:blipFill>
          <a:blip r:embed="rId6"/>
          <a:stretch>
            <a:fillRect/>
          </a:stretch>
        </p:blipFill>
        <p:spPr>
          <a:xfrm>
            <a:off x="3932555" y="2072640"/>
            <a:ext cx="4881245" cy="1757045"/>
          </a:xfrm>
          <a:prstGeom prst="rect">
            <a:avLst/>
          </a:prstGeom>
        </p:spPr>
      </p:pic>
      <p:pic>
        <p:nvPicPr>
          <p:cNvPr id="10" name="Picture 9" descr="67326089-pattern-design-logo-internet-vector-illustration-of-icon"/>
          <p:cNvPicPr>
            <a:picLocks noChangeAspect="1"/>
          </p:cNvPicPr>
          <p:nvPr/>
        </p:nvPicPr>
        <p:blipFill>
          <a:blip r:embed="rId7"/>
          <a:stretch>
            <a:fillRect/>
          </a:stretch>
        </p:blipFill>
        <p:spPr>
          <a:xfrm>
            <a:off x="4878705" y="4758690"/>
            <a:ext cx="1981200" cy="1981200"/>
          </a:xfrm>
          <a:prstGeom prst="rect">
            <a:avLst/>
          </a:prstGeom>
        </p:spPr>
      </p:pic>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860" y="52705"/>
            <a:ext cx="5180965" cy="836295"/>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ctr"/>
            <a:r>
              <a:rPr lang="en-US" altLang="zh-CN" b="1" dirty="0">
                <a:solidFill>
                  <a:schemeClr val="accent1"/>
                </a:solidFill>
                <a:latin typeface="Arial Black" panose="020B0A04020102020204" charset="0"/>
                <a:cs typeface="Arial Black" panose="020B0A04020102020204" charset="0"/>
              </a:rPr>
              <a:t>OSI Model</a:t>
            </a:r>
            <a:endParaRPr lang="en-US" altLang="zh-CN" b="1" dirty="0">
              <a:solidFill>
                <a:schemeClr val="accent1"/>
              </a:solidFill>
              <a:latin typeface="Arial Black" panose="020B0A04020102020204" charset="0"/>
              <a:cs typeface="Arial Black" panose="020B0A04020102020204" charset="0"/>
            </a:endParaRPr>
          </a:p>
        </p:txBody>
      </p:sp>
      <p:sp>
        <p:nvSpPr>
          <p:cNvPr id="6" name="文本框 5"/>
          <p:cNvSpPr txBox="1"/>
          <p:nvPr>
            <p:custDataLst>
              <p:tags r:id="rId2"/>
            </p:custDataLst>
          </p:nvPr>
        </p:nvSpPr>
        <p:spPr>
          <a:xfrm>
            <a:off x="260350" y="1010920"/>
            <a:ext cx="5180400" cy="4352400"/>
          </a:xfrm>
          <a:prstGeom prst="rect">
            <a:avLst/>
          </a:prstGeom>
        </p:spPr>
        <p:txBody>
          <a:bodyPr vert="horz" lIns="91440" tIns="45720" rIns="91440" bIns="45720" rtlCol="0">
            <a:normAutofit fontScale="90000" lnSpcReduction="20000"/>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lnSpc>
                <a:spcPct val="150000"/>
              </a:lnSpc>
              <a:buNone/>
            </a:pPr>
            <a:r>
              <a:rPr lang="en-US" altLang="zh-CN" sz="1800" u="sng" smtClean="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Open Systems</a:t>
            </a:r>
            <a:r>
              <a:rPr lang="en-US" altLang="zh-CN" sz="1800" u="sng" smtClean="0">
                <a:latin typeface="Arial Black" panose="020B0A04020102020204" charset="0"/>
                <a:cs typeface="Arial Black" panose="020B0A04020102020204" charset="0"/>
              </a:rPr>
              <a:t> </a:t>
            </a:r>
            <a:r>
              <a:rPr lang="en-US" altLang="zh-CN" sz="1800" u="sng" smtClean="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Interconnection model (OSI model)</a:t>
            </a:r>
            <a:r>
              <a:rPr lang="en-US" altLang="zh-CN" sz="1800" u="sng" smtClean="0">
                <a:latin typeface="Arial Black" panose="020B0A04020102020204" charset="0"/>
                <a:cs typeface="Arial Black" panose="020B0A04020102020204" charset="0"/>
              </a:rPr>
              <a:t> </a:t>
            </a:r>
            <a:r>
              <a:rPr lang="en-US" altLang="zh-CN" sz="1800" smtClean="0">
                <a:latin typeface="Arial Black" panose="020B0A04020102020204" charset="0"/>
                <a:cs typeface="Arial Black" panose="020B0A04020102020204" charset="0"/>
              </a:rPr>
              <a:t>is a conceptual model that characterizes and standardizes the communication functions of a telecommunication or computing system without regard to its underlying internal structure and technology. Its goal is the interoperability of diverse communication systems with standard communication protocols. The model partitions a communication system into abstraction layers. The original version of the model had seven layers.</a:t>
            </a:r>
            <a:endParaRPr lang="en-US" altLang="zh-CN" sz="1800" smtClean="0">
              <a:latin typeface="Arial Black" panose="020B0A04020102020204" charset="0"/>
              <a:cs typeface="Arial Black" panose="020B0A04020102020204" charset="0"/>
            </a:endParaRPr>
          </a:p>
        </p:txBody>
      </p:sp>
      <p:sp>
        <p:nvSpPr>
          <p:cNvPr id="7" name="文本框 6"/>
          <p:cNvSpPr txBox="1"/>
          <p:nvPr>
            <p:custDataLst>
              <p:tags r:id="rId3"/>
            </p:custDataLst>
          </p:nvPr>
        </p:nvSpPr>
        <p:spPr>
          <a:xfrm>
            <a:off x="6157595" y="1010285"/>
            <a:ext cx="5181600" cy="4994275"/>
          </a:xfrm>
          <a:prstGeom prst="rect">
            <a:avLst/>
          </a:prstGeom>
        </p:spPr>
        <p:txBody>
          <a:bodyPr vert="horz" lIns="91440" tIns="45720" rIns="91440" bIns="45720" rtlCol="0">
            <a:normAutofit fontScale="80000"/>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lnSpc>
                <a:spcPct val="150000"/>
              </a:lnSpc>
              <a:buNone/>
            </a:pPr>
            <a:r>
              <a:rPr lang="en-US" altLang="zh-CN" sz="2000" u="sng" smtClean="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Internet protocol suite</a:t>
            </a:r>
            <a:r>
              <a:rPr lang="en-US" altLang="zh-CN" sz="2000" smtClean="0">
                <a:latin typeface="Arial Black" panose="020B0A04020102020204" charset="0"/>
                <a:cs typeface="Arial Black" panose="020B0A04020102020204" charset="0"/>
              </a:rPr>
              <a:t> is the conceptual model and set of communications protocols used in the Internet and similar computer networks. It is commonly known as TCP/IP because the foundational protocols in the suite are the </a:t>
            </a:r>
            <a:r>
              <a:rPr lang="en-US" altLang="zh-CN" sz="2000" u="sng" smtClean="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Transmission Control Protocol (TCP) </a:t>
            </a:r>
            <a:r>
              <a:rPr lang="en-US" altLang="zh-CN" sz="2000" smtClean="0">
                <a:latin typeface="Arial Black" panose="020B0A04020102020204" charset="0"/>
                <a:cs typeface="Arial Black" panose="020B0A04020102020204" charset="0"/>
              </a:rPr>
              <a:t>and the </a:t>
            </a:r>
            <a:r>
              <a:rPr lang="en-US" altLang="zh-CN" sz="2000" u="sng" smtClean="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Internet Protocol (IP)</a:t>
            </a:r>
            <a:r>
              <a:rPr lang="en-US" altLang="zh-CN" sz="2000" smtClean="0">
                <a:latin typeface="Arial Black" panose="020B0A04020102020204" charset="0"/>
                <a:cs typeface="Arial Black" panose="020B0A04020102020204" charset="0"/>
              </a:rPr>
              <a:t>. It is occasionally known as the </a:t>
            </a:r>
            <a:r>
              <a:rPr lang="en-US" altLang="zh-CN" sz="2000" u="sng" smtClean="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Department of Defense (DoD) model</a:t>
            </a:r>
            <a:r>
              <a:rPr lang="en-US" altLang="zh-CN" sz="2000" smtClean="0">
                <a:latin typeface="Arial Black" panose="020B0A04020102020204" charset="0"/>
                <a:cs typeface="Arial Black" panose="020B0A04020102020204" charset="0"/>
              </a:rPr>
              <a:t> because the development of the networking method was funded by the United States Department of Defense through</a:t>
            </a:r>
            <a:r>
              <a:rPr lang="en-US" altLang="zh-CN" sz="2000" u="sng" smtClean="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 DARPA</a:t>
            </a:r>
            <a:r>
              <a:rPr lang="en-US" altLang="zh-CN" sz="2000" smtClean="0">
                <a:latin typeface="Arial Black" panose="020B0A04020102020204" charset="0"/>
                <a:cs typeface="Arial Black" panose="020B0A04020102020204" charset="0"/>
              </a:rPr>
              <a:t>.</a:t>
            </a:r>
            <a:endParaRPr lang="en-US" altLang="zh-CN" sz="2000" smtClean="0">
              <a:latin typeface="Arial Black" panose="020B0A04020102020204" charset="0"/>
              <a:cs typeface="Arial Black" panose="020B0A04020102020204" charset="0"/>
            </a:endParaRPr>
          </a:p>
        </p:txBody>
      </p:sp>
      <p:sp>
        <p:nvSpPr>
          <p:cNvPr id="2" name="Text Box 1"/>
          <p:cNvSpPr txBox="1"/>
          <p:nvPr/>
        </p:nvSpPr>
        <p:spPr>
          <a:xfrm>
            <a:off x="6425565" y="52705"/>
            <a:ext cx="5443220" cy="768350"/>
          </a:xfrm>
          <a:prstGeom prst="rect">
            <a:avLst/>
          </a:prstGeom>
          <a:noFill/>
        </p:spPr>
        <p:txBody>
          <a:bodyPr wrap="square" rtlCol="0" anchor="t">
            <a:spAutoFit/>
          </a:bodyPr>
          <a:p>
            <a:pPr algn="ctr"/>
            <a:r>
              <a:rPr lang="en-US" altLang="en-GB" sz="440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TCP/IP</a:t>
            </a:r>
            <a:endParaRPr lang="en-US" altLang="en-GB" sz="440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endParaRPr>
          </a:p>
        </p:txBody>
      </p:sp>
      <p:pic>
        <p:nvPicPr>
          <p:cNvPr id="3" name="Picture 2" descr="tcp_logo"/>
          <p:cNvPicPr>
            <a:picLocks noChangeAspect="1"/>
          </p:cNvPicPr>
          <p:nvPr/>
        </p:nvPicPr>
        <p:blipFill>
          <a:blip r:embed="rId4"/>
          <a:stretch>
            <a:fillRect/>
          </a:stretch>
        </p:blipFill>
        <p:spPr>
          <a:xfrm>
            <a:off x="10345420" y="5482590"/>
            <a:ext cx="1671955" cy="1275080"/>
          </a:xfrm>
          <a:prstGeom prst="rect">
            <a:avLst/>
          </a:prstGeom>
        </p:spPr>
      </p:pic>
      <p:pic>
        <p:nvPicPr>
          <p:cNvPr id="4" name="Picture 3" descr="images"/>
          <p:cNvPicPr>
            <a:picLocks noChangeAspect="1"/>
          </p:cNvPicPr>
          <p:nvPr/>
        </p:nvPicPr>
        <p:blipFill>
          <a:blip r:embed="rId5"/>
          <a:stretch>
            <a:fillRect/>
          </a:stretch>
        </p:blipFill>
        <p:spPr>
          <a:xfrm>
            <a:off x="22860" y="5422900"/>
            <a:ext cx="2090420" cy="1334770"/>
          </a:xfrm>
          <a:prstGeom prst="rect">
            <a:avLst/>
          </a:prstGeom>
        </p:spPr>
      </p:pic>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166110" y="367030"/>
            <a:ext cx="6843395" cy="1010285"/>
          </a:xfrm>
        </p:spPr>
        <p:txBody>
          <a:bodyPr>
            <a:prstTxWarp prst="textArchUp">
              <a:avLst/>
            </a:prstTxWarp>
          </a:bodyPr>
          <a:lstStyle/>
          <a:p>
            <a:pPr algn="ctr"/>
            <a:r>
              <a:rPr lang="en-US" altLang="zh-CN" sz="3600" b="1" smtClean="0">
                <a:latin typeface="Arial Black" panose="020B0A04020102020204" charset="0"/>
                <a:ea typeface="+mn-ea"/>
                <a:cs typeface="Arial Black" panose="020B0A04020102020204" charset="0"/>
                <a:sym typeface="+mn-ea"/>
              </a:rPr>
              <a:t>What is The OSI Model ?</a:t>
            </a:r>
            <a:endParaRPr lang="zh-CN" altLang="en-US" sz="3600" dirty="0">
              <a:latin typeface="Arial Black" panose="020B0A04020102020204" charset="0"/>
              <a:cs typeface="Arial Black" panose="020B0A04020102020204" charset="0"/>
            </a:endParaRPr>
          </a:p>
        </p:txBody>
      </p:sp>
      <p:sp>
        <p:nvSpPr>
          <p:cNvPr id="7" name="文本占位符 6"/>
          <p:cNvSpPr>
            <a:spLocks noGrp="1"/>
          </p:cNvSpPr>
          <p:nvPr>
            <p:ph type="body" sz="half" idx="2"/>
            <p:custDataLst>
              <p:tags r:id="rId2"/>
            </p:custDataLst>
          </p:nvPr>
        </p:nvSpPr>
        <p:spPr>
          <a:xfrm>
            <a:off x="187325" y="1184275"/>
            <a:ext cx="4982845" cy="3383280"/>
          </a:xfrm>
        </p:spPr>
        <p:txBody>
          <a:bodyPr>
            <a:normAutofit fontScale="70000"/>
          </a:bodyPr>
          <a:lstStyle/>
          <a:p>
            <a:pPr algn="just">
              <a:lnSpc>
                <a:spcPct val="150000"/>
              </a:lnSpc>
            </a:pPr>
            <a:r>
              <a:rPr lang="en-US" altLang="zh-CN" smtClean="0">
                <a:latin typeface="Arial Black" panose="020B0A04020102020204" charset="0"/>
                <a:cs typeface="Arial Black" panose="020B0A04020102020204" charset="0"/>
              </a:rPr>
              <a:t>A layer serves the layer above it and is served by the layer below it. For example, a layer that provides error-free communications across a network provides the path needed by applications above it, while it calls the next lower layer to send and receive packets that constitute the contents of that path. Two instances at the same layer are visualized as connected by a horizontal connection in that layer.</a:t>
            </a:r>
            <a:endParaRPr lang="en-US" altLang="zh-CN" smtClean="0">
              <a:latin typeface="Arial Black" panose="020B0A04020102020204" charset="0"/>
              <a:cs typeface="Arial Black" panose="020B0A04020102020204" charset="0"/>
            </a:endParaRPr>
          </a:p>
        </p:txBody>
      </p:sp>
      <p:pic>
        <p:nvPicPr>
          <p:cNvPr id="4" name="Picture 3" descr="Osi_model_trad"/>
          <p:cNvPicPr>
            <a:picLocks noChangeAspect="1"/>
          </p:cNvPicPr>
          <p:nvPr/>
        </p:nvPicPr>
        <p:blipFill>
          <a:blip r:embed="rId3"/>
          <a:stretch>
            <a:fillRect/>
          </a:stretch>
        </p:blipFill>
        <p:spPr>
          <a:xfrm>
            <a:off x="5170170" y="1184275"/>
            <a:ext cx="6972300" cy="535114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a:bodyPr>
          <a:lstStyle/>
          <a:p>
            <a:pPr algn="ctr"/>
            <a:r>
              <a:rPr lang="en-US" altLang="zh-CN" dirty="0" smtClean="0">
                <a:solidFill>
                  <a:schemeClr val="accent1"/>
                </a:solidFill>
                <a:latin typeface="Arial Black" panose="020B0A04020102020204" charset="0"/>
                <a:ea typeface="+mj-ea"/>
                <a:cs typeface="Arial Black" panose="020B0A04020102020204" charset="0"/>
              </a:rPr>
              <a:t>Physical Layer (L1)</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41275" y="735965"/>
            <a:ext cx="12108815" cy="3415030"/>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a:t>
            </a:r>
            <a:r>
              <a:rPr lang="en-GB" altLang="en-US" sz="1600">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physical layer</a:t>
            </a:r>
            <a:r>
              <a:rPr lang="en-GB" altLang="en-US" sz="1600">
                <a:latin typeface="Arial Black" panose="020B0A04020102020204" charset="0"/>
                <a:cs typeface="Arial Black" panose="020B0A04020102020204" charset="0"/>
              </a:rPr>
              <a:t> is responsible for the transmission and reception of unstructured raw data between a device and a physical transmission medium. It converts the digital bits into electrical, radio, or optical signals. Layer specifications define characteristics such as voltage levels, the timing of voltage changes, physical data rates, maximum transmission distances, modulation scheme, channel access method and physical connectors. This includes the layout of pins, voltages, line impedance, cable specifications, signal timing and frequency for wireless devices. Bit rate control is done at the physical layer and may define transmission mode as </a:t>
            </a:r>
            <a:r>
              <a:rPr lang="en-GB" altLang="en-US" sz="1600"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simplex, half duplex,</a:t>
            </a:r>
            <a:r>
              <a:rPr lang="en-GB" altLang="en-US" sz="1600">
                <a:latin typeface="Arial Black" panose="020B0A04020102020204" charset="0"/>
                <a:cs typeface="Arial Black" panose="020B0A04020102020204" charset="0"/>
              </a:rPr>
              <a:t> and</a:t>
            </a:r>
            <a:r>
              <a:rPr lang="en-GB" altLang="en-US" sz="1600"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 full duplex.</a:t>
            </a:r>
            <a:r>
              <a:rPr lang="en-GB" altLang="en-US" sz="1600">
                <a:latin typeface="Arial Black" panose="020B0A04020102020204" charset="0"/>
                <a:cs typeface="Arial Black" panose="020B0A04020102020204" charset="0"/>
              </a:rPr>
              <a:t> The components of a physical layer can be described in terms of a network topology. </a:t>
            </a:r>
            <a:r>
              <a:rPr lang="en-GB" altLang="en-US" sz="1600" b="1"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Bluetooth, Ethernet</a:t>
            </a:r>
            <a:r>
              <a:rPr lang="en-GB" altLang="en-US" sz="1600">
                <a:latin typeface="Arial Black" panose="020B0A04020102020204" charset="0"/>
                <a:cs typeface="Arial Black" panose="020B0A04020102020204" charset="0"/>
              </a:rPr>
              <a:t>, and </a:t>
            </a:r>
            <a:r>
              <a:rPr lang="en-GB" altLang="en-US" sz="1600" b="1"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USB </a:t>
            </a:r>
            <a:r>
              <a:rPr lang="en-GB" altLang="en-US" sz="1600">
                <a:latin typeface="Arial Black" panose="020B0A04020102020204" charset="0"/>
                <a:cs typeface="Arial Black" panose="020B0A04020102020204" charset="0"/>
              </a:rPr>
              <a:t>all have specifications for a physical layer.</a:t>
            </a:r>
            <a:endParaRPr lang="en-GB" altLang="en-US" sz="1600">
              <a:latin typeface="Arial Black" panose="020B0A04020102020204" charset="0"/>
              <a:cs typeface="Arial Black" panose="020B0A04020102020204" charset="0"/>
            </a:endParaRPr>
          </a:p>
        </p:txBody>
      </p:sp>
      <p:pic>
        <p:nvPicPr>
          <p:cNvPr id="27" name="Picture 26" descr="Certified_USB.svg"/>
          <p:cNvPicPr>
            <a:picLocks noChangeAspect="1"/>
          </p:cNvPicPr>
          <p:nvPr/>
        </p:nvPicPr>
        <p:blipFill>
          <a:blip r:embed="rId2"/>
          <a:stretch>
            <a:fillRect/>
          </a:stretch>
        </p:blipFill>
        <p:spPr>
          <a:xfrm>
            <a:off x="7972425" y="3796030"/>
            <a:ext cx="1967865" cy="662940"/>
          </a:xfrm>
          <a:prstGeom prst="rect">
            <a:avLst/>
          </a:prstGeom>
        </p:spPr>
      </p:pic>
      <p:pic>
        <p:nvPicPr>
          <p:cNvPr id="28" name="Picture 27" descr="1920px-BluetoothLogo.svg"/>
          <p:cNvPicPr>
            <a:picLocks noChangeAspect="1"/>
          </p:cNvPicPr>
          <p:nvPr/>
        </p:nvPicPr>
        <p:blipFill>
          <a:blip r:embed="rId3"/>
          <a:stretch>
            <a:fillRect/>
          </a:stretch>
        </p:blipFill>
        <p:spPr>
          <a:xfrm>
            <a:off x="669290" y="3935095"/>
            <a:ext cx="1571625" cy="384810"/>
          </a:xfrm>
          <a:prstGeom prst="rect">
            <a:avLst/>
          </a:prstGeom>
        </p:spPr>
      </p:pic>
      <p:grpSp>
        <p:nvGrpSpPr>
          <p:cNvPr id="30" name="组合 29"/>
          <p:cNvGrpSpPr/>
          <p:nvPr/>
        </p:nvGrpSpPr>
        <p:grpSpPr>
          <a:xfrm>
            <a:off x="274663" y="5540080"/>
            <a:ext cx="1462405" cy="1235439"/>
            <a:chOff x="406743" y="3001989"/>
            <a:chExt cx="1462405" cy="1235439"/>
          </a:xfrm>
          <a:solidFill>
            <a:srgbClr val="3CBDDC"/>
          </a:solidFill>
        </p:grpSpPr>
        <p:sp>
          <p:nvSpPr>
            <p:cNvPr id="32"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3"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cxnSp>
        <p:nvCxnSpPr>
          <p:cNvPr id="34" name="直接连接符 23"/>
          <p:cNvCxnSpPr/>
          <p:nvPr>
            <p:custDataLst>
              <p:tags r:id="rId4"/>
            </p:custDataLst>
          </p:nvPr>
        </p:nvCxnSpPr>
        <p:spPr>
          <a:xfrm>
            <a:off x="1766110" y="6157781"/>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箭头连接符 15"/>
          <p:cNvCxnSpPr/>
          <p:nvPr/>
        </p:nvCxnSpPr>
        <p:spPr>
          <a:xfrm flipH="1" flipV="1">
            <a:off x="1997075" y="4975860"/>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10" name="矩形 34"/>
          <p:cNvSpPr/>
          <p:nvPr/>
        </p:nvSpPr>
        <p:spPr>
          <a:xfrm>
            <a:off x="1307465" y="4563745"/>
            <a:ext cx="1400175" cy="368300"/>
          </a:xfrm>
          <a:prstGeom prst="rect">
            <a:avLst/>
          </a:prstGeom>
          <a:noFill/>
          <a:ln w="9525">
            <a:noFill/>
          </a:ln>
        </p:spPr>
        <p:txBody>
          <a:bodyPr wrap="square" anchor="t">
            <a:spAutoFit/>
          </a:bodyPr>
          <a:p>
            <a:pPr algn="ctr"/>
            <a:r>
              <a:rPr lang="en-GB" alt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Black" panose="020B0A04020102020204" charset="0"/>
                <a:cs typeface="Arial Black" panose="020B0A04020102020204" charset="0"/>
                <a:sym typeface="+mn-ea"/>
              </a:rPr>
              <a:t>RS-232</a:t>
            </a:r>
            <a:endParaRPr lang="en-GB" altLang="en-US" sz="1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Black" panose="020B0A04020102020204" charset="0"/>
              <a:ea typeface="Microsoft YaHei" panose="020B0503020204020204" charset="-122"/>
              <a:cs typeface="Arial Black" panose="020B0A04020102020204" charset="0"/>
              <a:sym typeface="+mn-ea"/>
            </a:endParaRPr>
          </a:p>
        </p:txBody>
      </p:sp>
      <p:cxnSp>
        <p:nvCxnSpPr>
          <p:cNvPr id="36" name="直接箭头连接符 15"/>
          <p:cNvCxnSpPr/>
          <p:nvPr/>
        </p:nvCxnSpPr>
        <p:spPr>
          <a:xfrm flipV="1">
            <a:off x="2726690" y="5791835"/>
            <a:ext cx="6985" cy="3333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5"/>
          <p:cNvCxnSpPr/>
          <p:nvPr/>
        </p:nvCxnSpPr>
        <p:spPr>
          <a:xfrm flipH="1" flipV="1">
            <a:off x="4185285" y="4962525"/>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5"/>
          <p:cNvCxnSpPr/>
          <p:nvPr/>
        </p:nvCxnSpPr>
        <p:spPr>
          <a:xfrm flipV="1">
            <a:off x="8175625" y="5791835"/>
            <a:ext cx="6985" cy="3333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5"/>
          <p:cNvCxnSpPr/>
          <p:nvPr/>
        </p:nvCxnSpPr>
        <p:spPr>
          <a:xfrm flipH="1" flipV="1">
            <a:off x="5749925" y="5305425"/>
            <a:ext cx="19050" cy="85217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5"/>
          <p:cNvCxnSpPr/>
          <p:nvPr/>
        </p:nvCxnSpPr>
        <p:spPr>
          <a:xfrm flipH="1" flipV="1">
            <a:off x="7315200" y="5059045"/>
            <a:ext cx="20320" cy="108521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34"/>
          <p:cNvSpPr/>
          <p:nvPr/>
        </p:nvSpPr>
        <p:spPr>
          <a:xfrm>
            <a:off x="3757295" y="4514850"/>
            <a:ext cx="1026160" cy="398780"/>
          </a:xfrm>
          <a:prstGeom prst="rect">
            <a:avLst/>
          </a:prstGeom>
          <a:noFill/>
          <a:ln w="9525">
            <a:noFill/>
          </a:ln>
        </p:spPr>
        <p:txBody>
          <a:bodyPr wrap="square" anchor="t">
            <a:spAutoFit/>
          </a:bodyPr>
          <a:p>
            <a:pPr algn="ctr"/>
            <a:r>
              <a:rPr lang="en-GB" sz="2000" b="1" dirty="0">
                <a:ln w="6600">
                  <a:solidFill>
                    <a:schemeClr val="accent2"/>
                  </a:solidFill>
                  <a:prstDash val="solid"/>
                </a:ln>
                <a:solidFill>
                  <a:srgbClr val="FFFFFF"/>
                </a:solidFill>
                <a:effectLst>
                  <a:outerShdw dist="38100" dir="2700000" algn="tl" rotWithShape="0">
                    <a:schemeClr val="accent2"/>
                  </a:outerShdw>
                </a:effectLst>
                <a:latin typeface="Microsoft YaHei" panose="020B0503020204020204" charset="-122"/>
                <a:ea typeface="Microsoft YaHei" panose="020B0503020204020204" charset="-122"/>
              </a:rPr>
              <a:t>V.34</a:t>
            </a:r>
            <a:endParaRPr lang="en-GB" sz="2000" b="1" dirty="0">
              <a:ln w="6600">
                <a:solidFill>
                  <a:schemeClr val="accent2"/>
                </a:solidFill>
                <a:prstDash val="solid"/>
              </a:ln>
              <a:solidFill>
                <a:srgbClr val="FFFFFF"/>
              </a:solidFill>
              <a:effectLst>
                <a:outerShdw dist="38100" dir="2700000" algn="tl" rotWithShape="0">
                  <a:schemeClr val="accent2"/>
                </a:outerShdw>
              </a:effectLst>
              <a:latin typeface="Microsoft YaHei" panose="020B0503020204020204" charset="-122"/>
              <a:ea typeface="Microsoft YaHei" panose="020B0503020204020204" charset="-122"/>
            </a:endParaRPr>
          </a:p>
        </p:txBody>
      </p:sp>
      <p:sp>
        <p:nvSpPr>
          <p:cNvPr id="42" name="矩形 34"/>
          <p:cNvSpPr/>
          <p:nvPr/>
        </p:nvSpPr>
        <p:spPr>
          <a:xfrm>
            <a:off x="4568190" y="4913630"/>
            <a:ext cx="2380615" cy="398780"/>
          </a:xfrm>
          <a:prstGeom prst="rect">
            <a:avLst/>
          </a:prstGeom>
          <a:noFill/>
          <a:ln w="9525">
            <a:noFill/>
          </a:ln>
        </p:spPr>
        <p:txBody>
          <a:bodyPr wrap="square" anchor="t">
            <a:spAutoFit/>
          </a:bodyPr>
          <a:p>
            <a:pPr algn="ctr"/>
            <a:r>
              <a:rPr lang="en-GB"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100 BASE-TX</a:t>
            </a:r>
            <a:endParaRPr lang="en-GB"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endParaRPr>
          </a:p>
        </p:txBody>
      </p:sp>
      <p:sp>
        <p:nvSpPr>
          <p:cNvPr id="43" name="矩形 34"/>
          <p:cNvSpPr/>
          <p:nvPr/>
        </p:nvSpPr>
        <p:spPr>
          <a:xfrm>
            <a:off x="6812280" y="4577080"/>
            <a:ext cx="1026160" cy="398780"/>
          </a:xfrm>
          <a:prstGeom prst="rect">
            <a:avLst/>
          </a:prstGeom>
          <a:noFill/>
          <a:ln w="9525">
            <a:noFill/>
          </a:ln>
        </p:spPr>
        <p:txBody>
          <a:bodyPr wrap="square" anchor="t">
            <a:spAutoFit/>
          </a:bodyPr>
          <a:p>
            <a:pPr algn="ctr"/>
            <a:r>
              <a:rPr lang="en-GB"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icrosoft YaHei" panose="020B0503020204020204" charset="-122"/>
                <a:ea typeface="Microsoft YaHei" panose="020B0503020204020204" charset="-122"/>
              </a:rPr>
              <a:t>SDH</a:t>
            </a:r>
            <a:endParaRPr lang="en-GB"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icrosoft YaHei" panose="020B0503020204020204" charset="-122"/>
              <a:ea typeface="Microsoft YaHei" panose="020B0503020204020204" charset="-122"/>
            </a:endParaRPr>
          </a:p>
        </p:txBody>
      </p:sp>
      <p:sp>
        <p:nvSpPr>
          <p:cNvPr id="44" name="矩形 34"/>
          <p:cNvSpPr/>
          <p:nvPr/>
        </p:nvSpPr>
        <p:spPr>
          <a:xfrm>
            <a:off x="2240915" y="5393055"/>
            <a:ext cx="1284605" cy="398780"/>
          </a:xfrm>
          <a:prstGeom prst="rect">
            <a:avLst/>
          </a:prstGeom>
          <a:noFill/>
          <a:ln w="9525">
            <a:noFill/>
          </a:ln>
        </p:spPr>
        <p:txBody>
          <a:bodyPr wrap="square" anchor="t">
            <a:spAutoFit/>
          </a:bodyPr>
          <a:p>
            <a:pPr algn="ctr"/>
            <a:r>
              <a:rPr lang="en-GB" altLang="en-US"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charset="0"/>
                <a:ea typeface="Microsoft YaHei" panose="020B0503020204020204" charset="-122"/>
                <a:cs typeface="Arial Black" panose="020B0A04020102020204" charset="0"/>
                <a:sym typeface="+mn-ea"/>
              </a:rPr>
              <a:t>RJ-45</a:t>
            </a:r>
            <a:endParaRPr lang="en-GB" altLang="en-US"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charset="0"/>
              <a:ea typeface="Microsoft YaHei" panose="020B0503020204020204" charset="-122"/>
              <a:cs typeface="Arial Black" panose="020B0A04020102020204" charset="0"/>
              <a:sym typeface="+mn-ea"/>
            </a:endParaRPr>
          </a:p>
        </p:txBody>
      </p:sp>
      <p:sp>
        <p:nvSpPr>
          <p:cNvPr id="45" name="矩形 34"/>
          <p:cNvSpPr/>
          <p:nvPr/>
        </p:nvSpPr>
        <p:spPr>
          <a:xfrm>
            <a:off x="7758430" y="5451475"/>
            <a:ext cx="1026160" cy="398780"/>
          </a:xfrm>
          <a:prstGeom prst="rect">
            <a:avLst/>
          </a:prstGeom>
          <a:noFill/>
          <a:ln w="9525">
            <a:noFill/>
          </a:ln>
        </p:spPr>
        <p:txBody>
          <a:bodyPr wrap="square" anchor="t">
            <a:spAutoFit/>
          </a:bodyPr>
          <a:p>
            <a:pPr algn="ctr"/>
            <a:r>
              <a:rPr lang="en-GB"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icrosoft YaHei" panose="020B0503020204020204" charset="-122"/>
                <a:ea typeface="Microsoft YaHei" panose="020B0503020204020204" charset="-122"/>
              </a:rPr>
              <a:t>DSL</a:t>
            </a:r>
            <a:endParaRPr lang="en-GB"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icrosoft YaHei" panose="020B0503020204020204" charset="-122"/>
              <a:ea typeface="Microsoft YaHei" panose="020B0503020204020204" charset="-122"/>
            </a:endParaRPr>
          </a:p>
        </p:txBody>
      </p:sp>
      <p:pic>
        <p:nvPicPr>
          <p:cNvPr id="46" name="Picture 45" descr="sku_466266_1"/>
          <p:cNvPicPr>
            <a:picLocks noChangeAspect="1"/>
          </p:cNvPicPr>
          <p:nvPr/>
        </p:nvPicPr>
        <p:blipFill>
          <a:blip r:embed="rId5"/>
          <a:stretch>
            <a:fillRect/>
          </a:stretch>
        </p:blipFill>
        <p:spPr>
          <a:xfrm>
            <a:off x="8784590" y="5305425"/>
            <a:ext cx="1339215" cy="1339215"/>
          </a:xfrm>
          <a:prstGeom prst="rect">
            <a:avLst/>
          </a:prstGeom>
        </p:spPr>
      </p:pic>
      <p:pic>
        <p:nvPicPr>
          <p:cNvPr id="47" name="Picture 46" descr="rj-45-connectors-500x500"/>
          <p:cNvPicPr>
            <a:picLocks noChangeAspect="1"/>
          </p:cNvPicPr>
          <p:nvPr/>
        </p:nvPicPr>
        <p:blipFill>
          <a:blip r:embed="rId6"/>
          <a:stretch>
            <a:fillRect/>
          </a:stretch>
        </p:blipFill>
        <p:spPr>
          <a:xfrm>
            <a:off x="10311765" y="3895725"/>
            <a:ext cx="1704340" cy="1704340"/>
          </a:xfrm>
          <a:prstGeom prst="rect">
            <a:avLst/>
          </a:prstGeom>
        </p:spPr>
      </p:pic>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a:bodyPr>
          <a:lstStyle/>
          <a:p>
            <a:pPr algn="ctr"/>
            <a:r>
              <a:rPr lang="en-US" altLang="zh-CN" dirty="0" smtClean="0">
                <a:solidFill>
                  <a:schemeClr val="accent1"/>
                </a:solidFill>
                <a:latin typeface="Arial Black" panose="020B0A04020102020204" charset="0"/>
                <a:ea typeface="+mj-ea"/>
                <a:cs typeface="Arial Black" panose="020B0A04020102020204" charset="0"/>
                <a:sym typeface="+mn-ea"/>
              </a:rPr>
              <a:t>Data Link Layer (L2)</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95580" y="824865"/>
            <a:ext cx="11471275" cy="1568450"/>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data link layer provides node-to-node data transfer—a link between two directly connected nodes. It detects and possibly corrects errors that may occur in the physical layer. It defines the protocol to establish and terminate a connection between two physically connected devices. It also defines the protocol for flow control between them.</a:t>
            </a:r>
            <a:endParaRPr lang="en-GB" altLang="en-US" sz="1600">
              <a:latin typeface="Arial Black" panose="020B0A04020102020204" charset="0"/>
              <a:cs typeface="Arial Black" panose="020B0A04020102020204" charset="0"/>
            </a:endParaRPr>
          </a:p>
        </p:txBody>
      </p:sp>
      <p:sp>
        <p:nvSpPr>
          <p:cNvPr id="2" name="Text Box 1"/>
          <p:cNvSpPr txBox="1"/>
          <p:nvPr/>
        </p:nvSpPr>
        <p:spPr>
          <a:xfrm>
            <a:off x="972185" y="2393315"/>
            <a:ext cx="9917430" cy="156845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en-GB" altLang="en-US" sz="1600"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Medium access control (MAC) layer</a:t>
            </a:r>
            <a:r>
              <a:rPr lang="en-GB" altLang="en-US" sz="1600">
                <a:latin typeface="Arial Black" panose="020B0A04020102020204" charset="0"/>
                <a:cs typeface="Arial Black" panose="020B0A04020102020204" charset="0"/>
              </a:rPr>
              <a:t> – responsible for controlling how devices in a network gain access to a medium and permission to transmit data.</a:t>
            </a:r>
            <a:endParaRPr lang="en-GB" altLang="en-US" sz="1600">
              <a:latin typeface="Arial Black" panose="020B0A04020102020204" charset="0"/>
              <a:cs typeface="Arial Black" panose="020B0A04020102020204" charset="0"/>
            </a:endParaRPr>
          </a:p>
          <a:p>
            <a:pPr marL="285750" indent="-285750" algn="l">
              <a:lnSpc>
                <a:spcPct val="150000"/>
              </a:lnSpc>
              <a:buFont typeface="Arial" panose="020B0604020202020204" pitchFamily="34" charset="0"/>
              <a:buChar char="•"/>
            </a:pPr>
            <a:r>
              <a:rPr lang="en-GB" altLang="en-US" sz="1600"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Logical link control (LLC) layer </a:t>
            </a:r>
            <a:r>
              <a:rPr lang="en-GB" altLang="en-US" sz="1600">
                <a:latin typeface="Arial Black" panose="020B0A04020102020204" charset="0"/>
                <a:cs typeface="Arial Black" panose="020B0A04020102020204" charset="0"/>
              </a:rPr>
              <a:t>– responsible for identifying and encapsulating network layer protocols, and controls error checking and frame synchronization.</a:t>
            </a:r>
            <a:endParaRPr lang="en-GB" altLang="en-US" sz="1600">
              <a:latin typeface="Arial Black" panose="020B0A04020102020204" charset="0"/>
              <a:cs typeface="Arial Black" panose="020B0A04020102020204" charset="0"/>
            </a:endParaRPr>
          </a:p>
        </p:txBody>
      </p:sp>
      <p:cxnSp>
        <p:nvCxnSpPr>
          <p:cNvPr id="3" name="直接连接符 23"/>
          <p:cNvCxnSpPr/>
          <p:nvPr>
            <p:custDataLst>
              <p:tags r:id="rId2"/>
            </p:custDataLst>
          </p:nvPr>
        </p:nvCxnSpPr>
        <p:spPr>
          <a:xfrm>
            <a:off x="1766110" y="6157781"/>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74663" y="5540080"/>
            <a:ext cx="1462405" cy="1235439"/>
            <a:chOff x="406743" y="3001989"/>
            <a:chExt cx="1462405" cy="1235439"/>
          </a:xfrm>
          <a:solidFill>
            <a:srgbClr val="3CBDDC"/>
          </a:solidFill>
        </p:grpSpPr>
        <p:sp>
          <p:nvSpPr>
            <p:cNvPr id="7"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sp>
        <p:nvSpPr>
          <p:cNvPr id="16410" name="矩形 34"/>
          <p:cNvSpPr/>
          <p:nvPr/>
        </p:nvSpPr>
        <p:spPr>
          <a:xfrm>
            <a:off x="1307465" y="4563745"/>
            <a:ext cx="1560830" cy="368300"/>
          </a:xfrm>
          <a:prstGeom prst="rect">
            <a:avLst/>
          </a:prstGeom>
          <a:noFill/>
          <a:ln w="9525">
            <a:noFill/>
          </a:ln>
        </p:spPr>
        <p:txBody>
          <a:bodyPr wrap="square" anchor="t">
            <a:spAutoFit/>
          </a:bodyPr>
          <a:p>
            <a:pPr algn="ctr"/>
            <a:r>
              <a:rPr lang="en-GB" altLang="en-US" sz="18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charset="0"/>
                <a:cs typeface="Arial Black" panose="020B0A04020102020204" charset="0"/>
                <a:sym typeface="+mn-ea"/>
              </a:rPr>
              <a:t>MAC / </a:t>
            </a:r>
            <a:r>
              <a:rPr lang="en-GB" altLang="en-US" sz="18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charset="0"/>
                <a:cs typeface="Arial Black" panose="020B0A04020102020204" charset="0"/>
                <a:sym typeface="+mn-ea"/>
              </a:rPr>
              <a:t>LLC</a:t>
            </a:r>
            <a:endParaRPr lang="en-GB" altLang="en-US" sz="1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charset="0"/>
              <a:ea typeface="Microsoft YaHei" panose="020B0503020204020204" charset="-122"/>
              <a:cs typeface="Arial Black" panose="020B0A04020102020204" charset="0"/>
              <a:sym typeface="+mn-ea"/>
            </a:endParaRPr>
          </a:p>
        </p:txBody>
      </p:sp>
      <p:cxnSp>
        <p:nvCxnSpPr>
          <p:cNvPr id="8" name="直接箭头连接符 15"/>
          <p:cNvCxnSpPr/>
          <p:nvPr/>
        </p:nvCxnSpPr>
        <p:spPr>
          <a:xfrm flipV="1">
            <a:off x="3340100" y="5824220"/>
            <a:ext cx="6985" cy="3333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15"/>
          <p:cNvCxnSpPr/>
          <p:nvPr/>
        </p:nvCxnSpPr>
        <p:spPr>
          <a:xfrm flipH="1" flipV="1">
            <a:off x="1997075" y="4975860"/>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34"/>
          <p:cNvSpPr/>
          <p:nvPr/>
        </p:nvSpPr>
        <p:spPr>
          <a:xfrm>
            <a:off x="2632710" y="5393055"/>
            <a:ext cx="1435735" cy="398780"/>
          </a:xfrm>
          <a:prstGeom prst="rect">
            <a:avLst/>
          </a:prstGeom>
          <a:noFill/>
          <a:ln w="9525">
            <a:noFill/>
          </a:ln>
        </p:spPr>
        <p:txBody>
          <a:bodyPr wrap="square" anchor="t">
            <a:spAutoFit/>
          </a:bodyPr>
          <a:p>
            <a:pPr algn="ctr"/>
            <a:r>
              <a:rPr lang="en-GB" altLang="en-US" sz="20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charset="0"/>
                <a:ea typeface="Microsoft YaHei" panose="020B0503020204020204" charset="-122"/>
                <a:cs typeface="Arial Black" panose="020B0A04020102020204" charset="0"/>
                <a:sym typeface="+mn-ea"/>
              </a:rPr>
              <a:t>Ethernet</a:t>
            </a:r>
            <a:endParaRPr lang="en-GB" altLang="en-US" sz="20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charset="0"/>
              <a:ea typeface="Microsoft YaHei" panose="020B0503020204020204" charset="-122"/>
              <a:cs typeface="Arial Black" panose="020B0A04020102020204" charset="0"/>
              <a:sym typeface="+mn-ea"/>
            </a:endParaRPr>
          </a:p>
        </p:txBody>
      </p:sp>
      <p:pic>
        <p:nvPicPr>
          <p:cNvPr id="29" name="Picture 28" descr="EthernetCableYellow3"/>
          <p:cNvPicPr>
            <a:picLocks noChangeAspect="1"/>
          </p:cNvPicPr>
          <p:nvPr/>
        </p:nvPicPr>
        <p:blipFill>
          <a:blip r:embed="rId3"/>
          <a:stretch>
            <a:fillRect/>
          </a:stretch>
        </p:blipFill>
        <p:spPr>
          <a:xfrm>
            <a:off x="19050" y="3759200"/>
            <a:ext cx="1289050" cy="1014095"/>
          </a:xfrm>
          <a:prstGeom prst="rect">
            <a:avLst/>
          </a:prstGeom>
        </p:spPr>
      </p:pic>
      <p:sp>
        <p:nvSpPr>
          <p:cNvPr id="11" name="矩形 34"/>
          <p:cNvSpPr/>
          <p:nvPr/>
        </p:nvSpPr>
        <p:spPr>
          <a:xfrm>
            <a:off x="6812280" y="4660265"/>
            <a:ext cx="1026160" cy="398780"/>
          </a:xfrm>
          <a:prstGeom prst="rect">
            <a:avLst/>
          </a:prstGeom>
          <a:noFill/>
          <a:ln w="9525">
            <a:noFill/>
          </a:ln>
        </p:spPr>
        <p:txBody>
          <a:bodyPr wrap="square" anchor="t">
            <a:spAutoFit/>
          </a:bodyPr>
          <a:p>
            <a:pPr algn="ctr"/>
            <a:r>
              <a:rPr lang="en-GB" sz="2000" b="1" dirty="0">
                <a:ln w="6600">
                  <a:solidFill>
                    <a:schemeClr val="accent2"/>
                  </a:solidFill>
                  <a:prstDash val="solid"/>
                </a:ln>
                <a:solidFill>
                  <a:srgbClr val="FFFFFF"/>
                </a:solidFill>
                <a:effectLst>
                  <a:outerShdw dist="38100" dir="2700000" algn="tl" rotWithShape="0">
                    <a:schemeClr val="accent2"/>
                  </a:outerShdw>
                </a:effectLst>
                <a:latin typeface="Microsoft YaHei" panose="020B0503020204020204" charset="-122"/>
                <a:ea typeface="Microsoft YaHei" panose="020B0503020204020204" charset="-122"/>
              </a:rPr>
              <a:t>HDP</a:t>
            </a:r>
            <a:endParaRPr lang="en-GB" sz="2000" b="1" dirty="0">
              <a:ln w="6600">
                <a:solidFill>
                  <a:schemeClr val="accent2"/>
                </a:solidFill>
                <a:prstDash val="solid"/>
              </a:ln>
              <a:solidFill>
                <a:srgbClr val="FFFFFF"/>
              </a:solidFill>
              <a:effectLst>
                <a:outerShdw dist="38100" dir="2700000" algn="tl" rotWithShape="0">
                  <a:schemeClr val="accent2"/>
                </a:outerShdw>
              </a:effectLst>
              <a:latin typeface="Microsoft YaHei" panose="020B0503020204020204" charset="-122"/>
              <a:ea typeface="Microsoft YaHei" panose="020B0503020204020204" charset="-122"/>
            </a:endParaRPr>
          </a:p>
        </p:txBody>
      </p:sp>
      <p:sp>
        <p:nvSpPr>
          <p:cNvPr id="13" name="矩形 34"/>
          <p:cNvSpPr/>
          <p:nvPr/>
        </p:nvSpPr>
        <p:spPr>
          <a:xfrm>
            <a:off x="6025515" y="5402580"/>
            <a:ext cx="1026160" cy="398780"/>
          </a:xfrm>
          <a:prstGeom prst="rect">
            <a:avLst/>
          </a:prstGeom>
          <a:noFill/>
          <a:ln w="9525">
            <a:noFill/>
          </a:ln>
        </p:spPr>
        <p:txBody>
          <a:bodyPr wrap="square" anchor="t">
            <a:spAutoFit/>
          </a:bodyPr>
          <a:p>
            <a:pPr algn="ctr"/>
            <a:r>
              <a:rPr lang="zh-CN" alt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 </a:t>
            </a:r>
            <a:r>
              <a:rPr lang="en-GB" altLang="zh-CN"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ATM</a:t>
            </a:r>
            <a:endParaRPr lang="en-GB" altLang="zh-CN"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endParaRPr>
          </a:p>
        </p:txBody>
      </p:sp>
      <p:sp>
        <p:nvSpPr>
          <p:cNvPr id="14" name="矩形 34"/>
          <p:cNvSpPr/>
          <p:nvPr/>
        </p:nvSpPr>
        <p:spPr>
          <a:xfrm>
            <a:off x="7758430" y="5451475"/>
            <a:ext cx="1026160" cy="398780"/>
          </a:xfrm>
          <a:prstGeom prst="rect">
            <a:avLst/>
          </a:prstGeom>
          <a:noFill/>
          <a:ln w="9525">
            <a:noFill/>
          </a:ln>
        </p:spPr>
        <p:txBody>
          <a:bodyPr wrap="square" anchor="t">
            <a:spAutoFit/>
          </a:bodyPr>
          <a:p>
            <a:pPr algn="ct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YaHei" panose="020B0503020204020204" charset="-122"/>
                <a:ea typeface="Microsoft YaHei" panose="020B0503020204020204" charset="-122"/>
              </a:rPr>
              <a:t> </a:t>
            </a:r>
            <a:r>
              <a:rPr lang="en-GB" altLang="zh-C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YaHei" panose="020B0503020204020204" charset="-122"/>
                <a:ea typeface="Microsoft YaHei" panose="020B0503020204020204" charset="-122"/>
              </a:rPr>
              <a:t>HDLC</a:t>
            </a:r>
            <a:endParaRPr lang="en-GB" altLang="zh-C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YaHei" panose="020B0503020204020204" charset="-122"/>
              <a:ea typeface="Microsoft YaHei" panose="020B0503020204020204" charset="-122"/>
            </a:endParaRPr>
          </a:p>
        </p:txBody>
      </p:sp>
      <p:sp>
        <p:nvSpPr>
          <p:cNvPr id="15" name="矩形 34"/>
          <p:cNvSpPr/>
          <p:nvPr/>
        </p:nvSpPr>
        <p:spPr>
          <a:xfrm>
            <a:off x="4600575" y="5262245"/>
            <a:ext cx="1026160" cy="398780"/>
          </a:xfrm>
          <a:prstGeom prst="rect">
            <a:avLst/>
          </a:prstGeom>
          <a:noFill/>
          <a:ln w="9525">
            <a:noFill/>
          </a:ln>
        </p:spPr>
        <p:txBody>
          <a:bodyPr wrap="square" anchor="t">
            <a:spAutoFit/>
            <a:scene3d>
              <a:camera prst="orthographicFront"/>
              <a:lightRig rig="harsh" dir="t"/>
            </a:scene3d>
            <a:sp3d extrusionH="57150" prstMaterial="matte">
              <a:bevelT w="63500" h="12700" prst="angle"/>
              <a:contourClr>
                <a:schemeClr val="bg1">
                  <a:lumMod val="65000"/>
                </a:schemeClr>
              </a:contourClr>
            </a:sp3d>
          </a:bodyPr>
          <a:p>
            <a:pPr algn="ctr"/>
            <a:r>
              <a:rPr lang="zh-CN" altLang="en-US" sz="2000" b="1" dirty="0">
                <a:ln/>
                <a:solidFill>
                  <a:schemeClr val="accent3"/>
                </a:solidFill>
                <a:effectLst/>
                <a:latin typeface="Microsoft YaHei" panose="020B0503020204020204" charset="-122"/>
                <a:ea typeface="Microsoft YaHei" panose="020B0503020204020204" charset="-122"/>
              </a:rPr>
              <a:t> </a:t>
            </a:r>
            <a:r>
              <a:rPr lang="en-GB" altLang="zh-CN" sz="2000" b="1" dirty="0">
                <a:ln/>
                <a:solidFill>
                  <a:schemeClr val="accent3"/>
                </a:solidFill>
                <a:effectLst/>
                <a:latin typeface="Microsoft YaHei" panose="020B0503020204020204" charset="-122"/>
                <a:ea typeface="Microsoft YaHei" panose="020B0503020204020204" charset="-122"/>
              </a:rPr>
              <a:t>VALN</a:t>
            </a:r>
            <a:endParaRPr lang="en-GB" altLang="zh-CN" sz="2000" b="1" dirty="0">
              <a:ln/>
              <a:solidFill>
                <a:schemeClr val="accent3"/>
              </a:solidFill>
              <a:effectLst/>
              <a:latin typeface="Microsoft YaHei" panose="020B0503020204020204" charset="-122"/>
              <a:ea typeface="Microsoft YaHei" panose="020B0503020204020204" charset="-122"/>
            </a:endParaRPr>
          </a:p>
        </p:txBody>
      </p:sp>
      <p:sp>
        <p:nvSpPr>
          <p:cNvPr id="17" name="矩形 34"/>
          <p:cNvSpPr/>
          <p:nvPr/>
        </p:nvSpPr>
        <p:spPr>
          <a:xfrm>
            <a:off x="3347085" y="4563745"/>
            <a:ext cx="2528570" cy="398780"/>
          </a:xfrm>
          <a:prstGeom prst="rect">
            <a:avLst/>
          </a:prstGeom>
          <a:noFill/>
          <a:ln w="9525">
            <a:noFill/>
          </a:ln>
        </p:spPr>
        <p:txBody>
          <a:bodyPr wrap="square" anchor="t">
            <a:spAutoFit/>
          </a:bodyPr>
          <a:p>
            <a:pPr algn="ct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YaHei" panose="020B0503020204020204" charset="-122"/>
                <a:ea typeface="Microsoft YaHei" panose="020B0503020204020204" charset="-122"/>
              </a:rPr>
              <a:t> </a:t>
            </a:r>
            <a:r>
              <a:rPr lang="en-GB" altLang="zh-C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YaHei" panose="020B0503020204020204" charset="-122"/>
                <a:ea typeface="Microsoft YaHei" panose="020B0503020204020204" charset="-122"/>
              </a:rPr>
              <a:t>Fibre Channel</a:t>
            </a:r>
            <a:endParaRPr lang="en-GB" altLang="zh-C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YaHei" panose="020B0503020204020204" charset="-122"/>
              <a:ea typeface="Microsoft YaHei" panose="020B0503020204020204" charset="-122"/>
            </a:endParaRPr>
          </a:p>
        </p:txBody>
      </p:sp>
      <p:cxnSp>
        <p:nvCxnSpPr>
          <p:cNvPr id="18" name="直接箭头连接符 15"/>
          <p:cNvCxnSpPr/>
          <p:nvPr/>
        </p:nvCxnSpPr>
        <p:spPr>
          <a:xfrm flipV="1">
            <a:off x="8175625" y="5791835"/>
            <a:ext cx="6985" cy="3333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5"/>
          <p:cNvCxnSpPr/>
          <p:nvPr/>
        </p:nvCxnSpPr>
        <p:spPr>
          <a:xfrm flipH="1" flipV="1">
            <a:off x="4185285" y="4962525"/>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5"/>
          <p:cNvCxnSpPr/>
          <p:nvPr/>
        </p:nvCxnSpPr>
        <p:spPr>
          <a:xfrm flipH="1" flipV="1">
            <a:off x="7315200" y="5059045"/>
            <a:ext cx="20320" cy="108521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15"/>
          <p:cNvCxnSpPr/>
          <p:nvPr/>
        </p:nvCxnSpPr>
        <p:spPr>
          <a:xfrm flipH="1" flipV="1">
            <a:off x="5106035" y="5657215"/>
            <a:ext cx="15240" cy="5003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15"/>
          <p:cNvCxnSpPr/>
          <p:nvPr/>
        </p:nvCxnSpPr>
        <p:spPr>
          <a:xfrm flipV="1">
            <a:off x="6537960" y="5800090"/>
            <a:ext cx="635" cy="34417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mac-addresse-numbers"/>
          <p:cNvPicPr>
            <a:picLocks noChangeAspect="1"/>
          </p:cNvPicPr>
          <p:nvPr/>
        </p:nvPicPr>
        <p:blipFill>
          <a:blip r:embed="rId4"/>
          <a:stretch>
            <a:fillRect/>
          </a:stretch>
        </p:blipFill>
        <p:spPr>
          <a:xfrm>
            <a:off x="9035415" y="3961765"/>
            <a:ext cx="3134360" cy="1322070"/>
          </a:xfrm>
          <a:prstGeom prst="rect">
            <a:avLst/>
          </a:prstGeom>
        </p:spPr>
      </p:pic>
      <p:pic>
        <p:nvPicPr>
          <p:cNvPr id="27" name="Picture 26" descr="Fibre Channel"/>
          <p:cNvPicPr>
            <a:picLocks noChangeAspect="1"/>
          </p:cNvPicPr>
          <p:nvPr/>
        </p:nvPicPr>
        <p:blipFill>
          <a:blip r:embed="rId5"/>
          <a:stretch>
            <a:fillRect/>
          </a:stretch>
        </p:blipFill>
        <p:spPr>
          <a:xfrm>
            <a:off x="9023985" y="5450840"/>
            <a:ext cx="2360930" cy="1318895"/>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fontScale="80000"/>
          </a:bodyPr>
          <a:lstStyle/>
          <a:p>
            <a:pPr algn="ctr"/>
            <a:r>
              <a:rPr lang="en-US" altLang="zh-CN" dirty="0" smtClean="0">
                <a:solidFill>
                  <a:schemeClr val="accent1"/>
                </a:solidFill>
                <a:latin typeface="Arial Black" panose="020B0A04020102020204" charset="0"/>
                <a:ea typeface="+mj-ea"/>
                <a:cs typeface="Arial Black" panose="020B0A04020102020204" charset="0"/>
                <a:sym typeface="+mn-ea"/>
              </a:rPr>
              <a:t>Network Layer Layer (L</a:t>
            </a:r>
            <a:r>
              <a:rPr lang="en-GB" altLang="en-US" dirty="0" smtClean="0">
                <a:solidFill>
                  <a:schemeClr val="accent1"/>
                </a:solidFill>
                <a:latin typeface="Arial Black" panose="020B0A04020102020204" charset="0"/>
                <a:ea typeface="+mj-ea"/>
                <a:cs typeface="Arial Black" panose="020B0A04020102020204" charset="0"/>
                <a:sym typeface="+mn-ea"/>
              </a:rPr>
              <a:t>3</a:t>
            </a:r>
            <a:r>
              <a:rPr lang="en-US" altLang="zh-CN" dirty="0" smtClean="0">
                <a:solidFill>
                  <a:schemeClr val="accent1"/>
                </a:solidFill>
                <a:latin typeface="Arial Black" panose="020B0A04020102020204" charset="0"/>
                <a:ea typeface="+mj-ea"/>
                <a:cs typeface="Arial Black" panose="020B0A04020102020204" charset="0"/>
                <a:sym typeface="+mn-ea"/>
              </a:rPr>
              <a:t>)</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95580" y="824865"/>
            <a:ext cx="11471275" cy="3784600"/>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a:t>
            </a:r>
            <a:r>
              <a:rPr lang="en-GB" altLang="en-US" sz="1600"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network layer</a:t>
            </a:r>
            <a:r>
              <a:rPr lang="en-GB" altLang="en-US" sz="1600">
                <a:latin typeface="Arial Black" panose="020B0A04020102020204" charset="0"/>
                <a:cs typeface="Arial Black" panose="020B0A04020102020204" charset="0"/>
              </a:rPr>
              <a:t> provides the functional and procedural means of transferring variable length data sequences (called packets) from one node to another connected in "different networks". A network is a medium to which many nodes can be connected, on which every node has an address and which permits nodes connected to it to transfer messages to other nodes connected to it by merely providing the content of a message and the address of the destination node and letting the network find the way to deliver the message to the destination node, possibly routing it through intermediate nodes. If the message is too large to be transmitted from one node to another on the data link layer between those nodes, the network may implement message delivery by splitting the message into several fragments at one node, sending the fragments independently, and reassembling the fragments at another node. It may, but does not need to, report delivery errors.</a:t>
            </a:r>
            <a:endParaRPr lang="en-GB" altLang="en-US" sz="1600">
              <a:latin typeface="Arial Black" panose="020B0A04020102020204" charset="0"/>
              <a:cs typeface="Arial Black" panose="020B0A04020102020204" charset="0"/>
            </a:endParaRPr>
          </a:p>
        </p:txBody>
      </p:sp>
      <p:cxnSp>
        <p:nvCxnSpPr>
          <p:cNvPr id="3" name="直接连接符 23"/>
          <p:cNvCxnSpPr/>
          <p:nvPr>
            <p:custDataLst>
              <p:tags r:id="rId2"/>
            </p:custDataLst>
          </p:nvPr>
        </p:nvCxnSpPr>
        <p:spPr>
          <a:xfrm>
            <a:off x="1676575" y="6247316"/>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85128" y="5628980"/>
            <a:ext cx="1462405" cy="1235439"/>
            <a:chOff x="406743" y="3001989"/>
            <a:chExt cx="1462405" cy="1235439"/>
          </a:xfrm>
          <a:solidFill>
            <a:srgbClr val="3CBDDC"/>
          </a:solidFill>
        </p:grpSpPr>
        <p:sp>
          <p:nvSpPr>
            <p:cNvPr id="7"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cxnSp>
        <p:nvCxnSpPr>
          <p:cNvPr id="16" name="直接箭头连接符 15"/>
          <p:cNvCxnSpPr/>
          <p:nvPr/>
        </p:nvCxnSpPr>
        <p:spPr>
          <a:xfrm flipH="1" flipV="1">
            <a:off x="2270760" y="6036945"/>
            <a:ext cx="10795" cy="21018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矩形 34"/>
          <p:cNvSpPr/>
          <p:nvPr/>
        </p:nvSpPr>
        <p:spPr>
          <a:xfrm>
            <a:off x="1987550" y="5648325"/>
            <a:ext cx="577850" cy="368300"/>
          </a:xfrm>
          <a:prstGeom prst="rect">
            <a:avLst/>
          </a:prstGeom>
          <a:noFill/>
          <a:ln w="9525">
            <a:noFill/>
          </a:ln>
        </p:spPr>
        <p:txBody>
          <a:bodyPr wrap="square" anchor="t">
            <a:spAutoFit/>
          </a:bodyPr>
          <a:p>
            <a:pPr algn="ctr"/>
            <a:r>
              <a:rPr lang="en-GB" altLang="en-US" sz="1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Black" panose="020B0A04020102020204" charset="0"/>
                <a:cs typeface="Arial Black" panose="020B0A04020102020204" charset="0"/>
                <a:sym typeface="+mn-ea"/>
              </a:rPr>
              <a:t>IP</a:t>
            </a:r>
            <a:endParaRPr lang="en-GB" altLang="en-US" sz="1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Black" panose="020B0A04020102020204" charset="0"/>
              <a:ea typeface="Microsoft YaHei" panose="020B0503020204020204" charset="-122"/>
              <a:cs typeface="Arial Black" panose="020B0A04020102020204" charset="0"/>
              <a:sym typeface="+mn-ea"/>
            </a:endParaRPr>
          </a:p>
        </p:txBody>
      </p:sp>
      <p:cxnSp>
        <p:nvCxnSpPr>
          <p:cNvPr id="9" name="直接箭头连接符 15"/>
          <p:cNvCxnSpPr/>
          <p:nvPr/>
        </p:nvCxnSpPr>
        <p:spPr>
          <a:xfrm flipH="1" flipV="1">
            <a:off x="4542790" y="5418455"/>
            <a:ext cx="7620" cy="8286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34"/>
          <p:cNvSpPr/>
          <p:nvPr/>
        </p:nvSpPr>
        <p:spPr>
          <a:xfrm>
            <a:off x="4033520" y="5019675"/>
            <a:ext cx="1026160" cy="398780"/>
          </a:xfrm>
          <a:prstGeom prst="rect">
            <a:avLst/>
          </a:prstGeom>
          <a:noFill/>
          <a:ln w="9525">
            <a:noFill/>
          </a:ln>
        </p:spPr>
        <p:txBody>
          <a:bodyPr wrap="square" anchor="t">
            <a:spAutoFit/>
            <a:scene3d>
              <a:camera prst="orthographicFront"/>
              <a:lightRig rig="soft" dir="t">
                <a:rot lat="0" lon="0" rev="15600000"/>
              </a:lightRig>
            </a:scene3d>
            <a:sp3d extrusionH="57150" prstMaterial="softEdge">
              <a:bevelT w="25400" h="38100"/>
            </a:sp3d>
          </a:bodyPr>
          <a:p>
            <a:pPr algn="ctr"/>
            <a:r>
              <a:rPr lang="en-GB" sz="2000" b="1" dirty="0">
                <a:ln/>
                <a:solidFill>
                  <a:schemeClr val="accent4"/>
                </a:solidFill>
                <a:effectLst/>
                <a:latin typeface="Microsoft YaHei" panose="020B0503020204020204" charset="-122"/>
                <a:ea typeface="Microsoft YaHei" panose="020B0503020204020204" charset="-122"/>
              </a:rPr>
              <a:t>IPSEC</a:t>
            </a:r>
            <a:endParaRPr lang="en-GB" sz="2000" b="1" dirty="0">
              <a:ln/>
              <a:solidFill>
                <a:schemeClr val="accent4"/>
              </a:solidFill>
              <a:effectLst/>
              <a:latin typeface="Microsoft YaHei" panose="020B0503020204020204" charset="-122"/>
              <a:ea typeface="Microsoft YaHei" panose="020B0503020204020204" charset="-122"/>
            </a:endParaRPr>
          </a:p>
        </p:txBody>
      </p:sp>
      <p:cxnSp>
        <p:nvCxnSpPr>
          <p:cNvPr id="10" name="直接箭头连接符 15"/>
          <p:cNvCxnSpPr/>
          <p:nvPr/>
        </p:nvCxnSpPr>
        <p:spPr>
          <a:xfrm flipH="1" flipV="1">
            <a:off x="6650990" y="5615305"/>
            <a:ext cx="5080" cy="63182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5"/>
          <p:cNvCxnSpPr/>
          <p:nvPr/>
        </p:nvCxnSpPr>
        <p:spPr>
          <a:xfrm flipV="1">
            <a:off x="5656580" y="5822950"/>
            <a:ext cx="8255" cy="4241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34"/>
          <p:cNvSpPr/>
          <p:nvPr/>
        </p:nvSpPr>
        <p:spPr>
          <a:xfrm>
            <a:off x="6331585" y="5216525"/>
            <a:ext cx="1041400" cy="398780"/>
          </a:xfrm>
          <a:prstGeom prst="rect">
            <a:avLst/>
          </a:prstGeom>
          <a:noFill/>
          <a:ln w="9525">
            <a:noFill/>
          </a:ln>
        </p:spPr>
        <p:txBody>
          <a:bodyPr wrap="square" anchor="t">
            <a:spAutoFit/>
          </a:bodyPr>
          <a:p>
            <a:pPr algn="ctr"/>
            <a:r>
              <a:rPr lang="en-GB" sz="2000" b="1" dirty="0">
                <a:ln/>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rPr>
              <a:t>OSPF</a:t>
            </a:r>
            <a:endParaRPr lang="en-GB" sz="2000" b="1" dirty="0">
              <a:ln/>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endParaRPr>
          </a:p>
        </p:txBody>
      </p:sp>
      <p:sp>
        <p:nvSpPr>
          <p:cNvPr id="15" name="矩形 34"/>
          <p:cNvSpPr/>
          <p:nvPr/>
        </p:nvSpPr>
        <p:spPr>
          <a:xfrm>
            <a:off x="5220335" y="5373370"/>
            <a:ext cx="880110" cy="398780"/>
          </a:xfrm>
          <a:prstGeom prst="rect">
            <a:avLst/>
          </a:prstGeom>
          <a:noFill/>
          <a:ln w="9525">
            <a:noFill/>
          </a:ln>
        </p:spPr>
        <p:txBody>
          <a:bodyPr wrap="square" anchor="t">
            <a:spAutoFit/>
          </a:bodyPr>
          <a:p>
            <a:pPr algn="ctr"/>
            <a:r>
              <a:rPr lang="zh-CN" altLang="en-US" sz="2000" b="1" dirty="0">
                <a:ln w="22225">
                  <a:solidFill>
                    <a:schemeClr val="accent2"/>
                  </a:solidFill>
                  <a:prstDash val="solid"/>
                </a:ln>
                <a:solidFill>
                  <a:schemeClr val="accent2">
                    <a:lumMod val="40000"/>
                    <a:lumOff val="60000"/>
                  </a:schemeClr>
                </a:solidFill>
                <a:effectLst/>
                <a:latin typeface="Microsoft YaHei" panose="020B0503020204020204" charset="-122"/>
                <a:ea typeface="Microsoft YaHei" panose="020B0503020204020204" charset="-122"/>
              </a:rPr>
              <a:t> </a:t>
            </a:r>
            <a:r>
              <a:rPr lang="en-GB" altLang="zh-CN" sz="2000" b="1" dirty="0">
                <a:ln w="22225">
                  <a:solidFill>
                    <a:schemeClr val="accent2"/>
                  </a:solidFill>
                  <a:prstDash val="solid"/>
                </a:ln>
                <a:solidFill>
                  <a:schemeClr val="accent2">
                    <a:lumMod val="40000"/>
                    <a:lumOff val="60000"/>
                  </a:schemeClr>
                </a:solidFill>
                <a:effectLst/>
                <a:latin typeface="Microsoft YaHei" panose="020B0503020204020204" charset="-122"/>
                <a:ea typeface="Microsoft YaHei" panose="020B0503020204020204" charset="-122"/>
              </a:rPr>
              <a:t>ARP</a:t>
            </a:r>
            <a:endParaRPr lang="en-GB" altLang="zh-CN" sz="2000" b="1" dirty="0">
              <a:ln w="22225">
                <a:solidFill>
                  <a:schemeClr val="accent2"/>
                </a:solidFill>
                <a:prstDash val="solid"/>
              </a:ln>
              <a:solidFill>
                <a:schemeClr val="accent2">
                  <a:lumMod val="40000"/>
                  <a:lumOff val="60000"/>
                </a:schemeClr>
              </a:solidFill>
              <a:effectLst/>
              <a:latin typeface="Microsoft YaHei" panose="020B0503020204020204" charset="-122"/>
              <a:ea typeface="Microsoft YaHei" panose="020B0503020204020204" charset="-122"/>
            </a:endParaRPr>
          </a:p>
        </p:txBody>
      </p:sp>
      <p:pic>
        <p:nvPicPr>
          <p:cNvPr id="8" name="Picture 7" descr="ip_adress"/>
          <p:cNvPicPr>
            <a:picLocks noChangeAspect="1"/>
          </p:cNvPicPr>
          <p:nvPr/>
        </p:nvPicPr>
        <p:blipFill>
          <a:blip r:embed="rId3"/>
          <a:stretch>
            <a:fillRect/>
          </a:stretch>
        </p:blipFill>
        <p:spPr>
          <a:xfrm>
            <a:off x="8603615" y="4647565"/>
            <a:ext cx="2891790" cy="184975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a:bodyPr>
          <a:lstStyle/>
          <a:p>
            <a:pPr algn="ctr"/>
            <a:r>
              <a:rPr lang="en-US" altLang="zh-CN" dirty="0" smtClean="0">
                <a:solidFill>
                  <a:schemeClr val="accent1"/>
                </a:solidFill>
                <a:latin typeface="Arial Black" panose="020B0A04020102020204" charset="0"/>
                <a:ea typeface="+mj-ea"/>
                <a:cs typeface="Arial Black" panose="020B0A04020102020204" charset="0"/>
                <a:sym typeface="+mn-ea"/>
              </a:rPr>
              <a:t>Transport Layer (L</a:t>
            </a:r>
            <a:r>
              <a:rPr lang="en-GB" altLang="en-US" dirty="0" smtClean="0">
                <a:solidFill>
                  <a:schemeClr val="accent1"/>
                </a:solidFill>
                <a:latin typeface="Arial Black" panose="020B0A04020102020204" charset="0"/>
                <a:ea typeface="+mj-ea"/>
                <a:cs typeface="Arial Black" panose="020B0A04020102020204" charset="0"/>
                <a:sym typeface="+mn-ea"/>
              </a:rPr>
              <a:t>4</a:t>
            </a:r>
            <a:r>
              <a:rPr lang="en-US" altLang="zh-CN" dirty="0" smtClean="0">
                <a:solidFill>
                  <a:schemeClr val="accent1"/>
                </a:solidFill>
                <a:latin typeface="Arial Black" panose="020B0A04020102020204" charset="0"/>
                <a:ea typeface="+mj-ea"/>
                <a:cs typeface="Arial Black" panose="020B0A04020102020204" charset="0"/>
                <a:sym typeface="+mn-ea"/>
              </a:rPr>
              <a:t>)</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95580" y="824865"/>
            <a:ext cx="11471275" cy="3415030"/>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a:t>
            </a:r>
            <a:r>
              <a:rPr lang="en-GB" altLang="en-US" sz="1600" u="sng">
                <a:ln/>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transport layer</a:t>
            </a:r>
            <a:r>
              <a:rPr lang="en-GB" altLang="en-US" sz="1600">
                <a:latin typeface="Arial Black" panose="020B0A04020102020204" charset="0"/>
                <a:cs typeface="Arial Black" panose="020B0A04020102020204" charset="0"/>
              </a:rPr>
              <a:t> provides the functional and procedural means of transferring variable-length data sequences from a source to a destination host, while maintaining the quality of service functions.</a:t>
            </a:r>
            <a:endParaRPr lang="en-GB" altLang="en-US" sz="1600">
              <a:latin typeface="Arial Black" panose="020B0A04020102020204" charset="0"/>
              <a:cs typeface="Arial Black" panose="020B0A04020102020204" charset="0"/>
            </a:endParaRPr>
          </a:p>
          <a:p>
            <a:pPr algn="ctr">
              <a:lnSpc>
                <a:spcPct val="150000"/>
              </a:lnSpc>
            </a:pPr>
            <a:r>
              <a:rPr lang="en-GB" altLang="en-US" sz="1600">
                <a:latin typeface="Arial Black" panose="020B0A04020102020204" charset="0"/>
                <a:cs typeface="Arial Black" panose="020B0A04020102020204" charset="0"/>
              </a:rPr>
              <a:t>The transport layer controls the reliability of a given link through flow control, segmentation/desegmentation, and error control. Some protocols are state- and connection-oriented. This means that the transport layer can keep track of the segments and re-transmit those that fail delivery. The transport layer also provides the acknowledgement of the successful data transmission and sends the next data if no errors occurred. The transport layer creates segments out of the message received from the application layer. Segmentation is the process of dividing a long message into smaller messages.</a:t>
            </a:r>
            <a:endParaRPr lang="en-GB" altLang="en-US" sz="1600">
              <a:latin typeface="Arial Black" panose="020B0A04020102020204" charset="0"/>
              <a:cs typeface="Arial Black" panose="020B0A04020102020204" charset="0"/>
            </a:endParaRPr>
          </a:p>
        </p:txBody>
      </p:sp>
      <p:cxnSp>
        <p:nvCxnSpPr>
          <p:cNvPr id="3" name="直接连接符 23"/>
          <p:cNvCxnSpPr/>
          <p:nvPr>
            <p:custDataLst>
              <p:tags r:id="rId2"/>
            </p:custDataLst>
          </p:nvPr>
        </p:nvCxnSpPr>
        <p:spPr>
          <a:xfrm>
            <a:off x="1574340" y="6183816"/>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11468" y="5540080"/>
            <a:ext cx="1462405" cy="1235439"/>
            <a:chOff x="406743" y="3001989"/>
            <a:chExt cx="1462405" cy="1235439"/>
          </a:xfrm>
          <a:solidFill>
            <a:srgbClr val="3CBDDC"/>
          </a:solidFill>
        </p:grpSpPr>
        <p:sp>
          <p:nvSpPr>
            <p:cNvPr id="7"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cxnSp>
        <p:nvCxnSpPr>
          <p:cNvPr id="16" name="直接箭头连接符 15"/>
          <p:cNvCxnSpPr/>
          <p:nvPr/>
        </p:nvCxnSpPr>
        <p:spPr>
          <a:xfrm flipH="1" flipV="1">
            <a:off x="1997075" y="5001895"/>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10" name="矩形 34"/>
          <p:cNvSpPr/>
          <p:nvPr/>
        </p:nvSpPr>
        <p:spPr>
          <a:xfrm>
            <a:off x="2912110" y="5393055"/>
            <a:ext cx="876300" cy="398780"/>
          </a:xfrm>
          <a:prstGeom prst="rect">
            <a:avLst/>
          </a:prstGeom>
          <a:noFill/>
          <a:ln w="9525">
            <a:noFill/>
          </a:ln>
        </p:spPr>
        <p:txBody>
          <a:bodyPr wrap="square" anchor="t">
            <a:spAutoFit/>
          </a:bodyPr>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effectLst/>
                <a:latin typeface="Microsoft YaHei" panose="020B0503020204020204" charset="-122"/>
                <a:ea typeface="Microsoft YaHei" panose="020B0503020204020204" charset="-122"/>
              </a:rPr>
              <a:t> UDP</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effectLst/>
              <a:latin typeface="Microsoft YaHei" panose="020B0503020204020204" charset="-122"/>
              <a:ea typeface="Microsoft YaHei" panose="020B0503020204020204" charset="-122"/>
            </a:endParaRPr>
          </a:p>
        </p:txBody>
      </p:sp>
      <p:cxnSp>
        <p:nvCxnSpPr>
          <p:cNvPr id="5" name="直接箭头连接符 15"/>
          <p:cNvCxnSpPr/>
          <p:nvPr/>
        </p:nvCxnSpPr>
        <p:spPr>
          <a:xfrm flipV="1">
            <a:off x="3347085" y="5850255"/>
            <a:ext cx="6985" cy="3333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矩形 34"/>
          <p:cNvSpPr/>
          <p:nvPr/>
        </p:nvSpPr>
        <p:spPr>
          <a:xfrm>
            <a:off x="1626870" y="4603115"/>
            <a:ext cx="757555" cy="398780"/>
          </a:xfrm>
          <a:prstGeom prst="rect">
            <a:avLst/>
          </a:prstGeom>
          <a:noFill/>
          <a:ln w="9525">
            <a:noFill/>
          </a:ln>
        </p:spPr>
        <p:txBody>
          <a:bodyPr wrap="square" anchor="t">
            <a:spAutoFit/>
            <a:scene3d>
              <a:camera prst="orthographicFront"/>
              <a:lightRig rig="soft" dir="t">
                <a:rot lat="0" lon="0" rev="15600000"/>
              </a:lightRig>
            </a:scene3d>
            <a:sp3d extrusionH="57150" prstMaterial="softEdge">
              <a:bevelT w="25400" h="38100"/>
            </a:sp3d>
          </a:bodyPr>
          <a:p>
            <a:pPr algn="ctr"/>
            <a:r>
              <a:rPr lang="zh-CN" altLang="en-US" sz="2000" b="1" dirty="0">
                <a:ln/>
                <a:solidFill>
                  <a:schemeClr val="accent4"/>
                </a:solidFill>
                <a:effectLst/>
                <a:latin typeface="Microsoft YaHei" panose="020B0503020204020204" charset="-122"/>
                <a:ea typeface="Microsoft YaHei" panose="020B0503020204020204" charset="-122"/>
              </a:rPr>
              <a:t> TCP</a:t>
            </a:r>
            <a:endParaRPr lang="zh-CN" altLang="en-US" sz="2000" b="1" dirty="0">
              <a:ln/>
              <a:solidFill>
                <a:schemeClr val="accent4"/>
              </a:solidFill>
              <a:effectLst/>
              <a:latin typeface="Microsoft YaHei" panose="020B0503020204020204" charset="-122"/>
              <a:ea typeface="Microsoft YaHei" panose="020B0503020204020204" charset="-122"/>
            </a:endParaRPr>
          </a:p>
        </p:txBody>
      </p:sp>
      <p:cxnSp>
        <p:nvCxnSpPr>
          <p:cNvPr id="9" name="直接箭头连接符 15"/>
          <p:cNvCxnSpPr/>
          <p:nvPr/>
        </p:nvCxnSpPr>
        <p:spPr>
          <a:xfrm flipH="1" flipV="1">
            <a:off x="4514215" y="5354955"/>
            <a:ext cx="7620" cy="8286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15"/>
          <p:cNvCxnSpPr/>
          <p:nvPr/>
        </p:nvCxnSpPr>
        <p:spPr>
          <a:xfrm flipH="1" flipV="1">
            <a:off x="6641465" y="5551805"/>
            <a:ext cx="5080" cy="63182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34"/>
          <p:cNvSpPr/>
          <p:nvPr/>
        </p:nvSpPr>
        <p:spPr>
          <a:xfrm>
            <a:off x="3955415" y="4885690"/>
            <a:ext cx="1026160" cy="398780"/>
          </a:xfrm>
          <a:prstGeom prst="rect">
            <a:avLst/>
          </a:prstGeom>
          <a:noFill/>
          <a:ln w="9525">
            <a:noFill/>
          </a:ln>
        </p:spPr>
        <p:txBody>
          <a:bodyPr wrap="square" anchor="t">
            <a:spAutoFit/>
          </a:bodyPr>
          <a:p>
            <a:pPr algn="ctr"/>
            <a:r>
              <a:rPr lang="zh-CN" alt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 </a:t>
            </a:r>
            <a:r>
              <a:rPr lang="en-GB" altLang="zh-CN"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SC</a:t>
            </a:r>
            <a:r>
              <a:rPr lang="zh-CN" alt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TP</a:t>
            </a:r>
            <a:endParaRPr lang="zh-CN" alt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endParaRPr>
          </a:p>
        </p:txBody>
      </p:sp>
      <p:sp>
        <p:nvSpPr>
          <p:cNvPr id="14" name="矩形 34"/>
          <p:cNvSpPr/>
          <p:nvPr/>
        </p:nvSpPr>
        <p:spPr>
          <a:xfrm>
            <a:off x="6264910" y="5083175"/>
            <a:ext cx="757555" cy="398780"/>
          </a:xfrm>
          <a:prstGeom prst="rect">
            <a:avLst/>
          </a:prstGeom>
          <a:noFill/>
          <a:ln w="9525">
            <a:noFill/>
          </a:ln>
        </p:spPr>
        <p:txBody>
          <a:bodyPr wrap="square" anchor="t">
            <a:spAutoFit/>
          </a:bodyPr>
          <a:p>
            <a:pPr algn="ctr"/>
            <a:r>
              <a:rPr lang="zh-CN" alt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icrosoft YaHei" panose="020B0503020204020204" charset="-122"/>
                <a:ea typeface="Microsoft YaHei" panose="020B0503020204020204" charset="-122"/>
              </a:rPr>
              <a:t> </a:t>
            </a:r>
            <a:r>
              <a:rPr lang="en-GB" altLang="zh-CN" sz="2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icrosoft YaHei" panose="020B0503020204020204" charset="-122"/>
                <a:ea typeface="Microsoft YaHei" panose="020B0503020204020204" charset="-122"/>
              </a:rPr>
              <a:t>SSL</a:t>
            </a:r>
            <a:endParaRPr lang="en-GB" altLang="zh-CN" sz="2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icrosoft YaHei" panose="020B0503020204020204" charset="-122"/>
              <a:ea typeface="Microsoft YaHei" panose="020B0503020204020204" charset="-122"/>
            </a:endParaRPr>
          </a:p>
        </p:txBody>
      </p:sp>
      <p:sp>
        <p:nvSpPr>
          <p:cNvPr id="15" name="矩形 34"/>
          <p:cNvSpPr/>
          <p:nvPr/>
        </p:nvSpPr>
        <p:spPr>
          <a:xfrm>
            <a:off x="5269230" y="5393055"/>
            <a:ext cx="757555" cy="398780"/>
          </a:xfrm>
          <a:prstGeom prst="rect">
            <a:avLst/>
          </a:prstGeom>
          <a:noFill/>
          <a:ln w="9525">
            <a:noFill/>
          </a:ln>
        </p:spPr>
        <p:txBody>
          <a:bodyPr wrap="square" anchor="t">
            <a:spAutoFit/>
          </a:bodyPr>
          <a:p>
            <a:pPr algn="ctr"/>
            <a:r>
              <a:rPr lang="zh-CN" altLang="en-US" sz="2000" b="1" dirty="0">
                <a:ln/>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rPr>
              <a:t> T</a:t>
            </a:r>
            <a:r>
              <a:rPr lang="en-GB" altLang="zh-CN" sz="2000" b="1" dirty="0">
                <a:ln/>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rPr>
              <a:t>LS</a:t>
            </a:r>
            <a:endParaRPr lang="en-GB" altLang="zh-CN" sz="2000" b="1" dirty="0">
              <a:ln/>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endParaRPr>
          </a:p>
        </p:txBody>
      </p:sp>
      <p:cxnSp>
        <p:nvCxnSpPr>
          <p:cNvPr id="17" name="直接箭头连接符 15"/>
          <p:cNvCxnSpPr/>
          <p:nvPr/>
        </p:nvCxnSpPr>
        <p:spPr>
          <a:xfrm flipV="1">
            <a:off x="5656580" y="5759450"/>
            <a:ext cx="8255" cy="4241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UDP-Protocol-And-Its-working"/>
          <p:cNvPicPr>
            <a:picLocks noChangeAspect="1"/>
          </p:cNvPicPr>
          <p:nvPr/>
        </p:nvPicPr>
        <p:blipFill>
          <a:blip r:embed="rId3"/>
          <a:stretch>
            <a:fillRect/>
          </a:stretch>
        </p:blipFill>
        <p:spPr>
          <a:xfrm>
            <a:off x="7990840" y="3849370"/>
            <a:ext cx="2385695" cy="1433195"/>
          </a:xfrm>
          <a:prstGeom prst="rect">
            <a:avLst/>
          </a:prstGeom>
        </p:spPr>
      </p:pic>
      <p:pic>
        <p:nvPicPr>
          <p:cNvPr id="21" name="Picture 20" descr="cloud-tcp"/>
          <p:cNvPicPr>
            <a:picLocks noChangeAspect="1"/>
          </p:cNvPicPr>
          <p:nvPr/>
        </p:nvPicPr>
        <p:blipFill>
          <a:blip r:embed="rId4"/>
          <a:stretch>
            <a:fillRect/>
          </a:stretch>
        </p:blipFill>
        <p:spPr>
          <a:xfrm>
            <a:off x="8888095" y="5306060"/>
            <a:ext cx="2555875" cy="1703705"/>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281*i*0"/>
  <p:tag name="KSO_WM_TEMPLATE_CATEGORY" val="custom"/>
  <p:tag name="KSO_WM_TEMPLATE_INDEX" val="160188"/>
</p:tagLst>
</file>

<file path=ppt/tags/tag10.xml><?xml version="1.0" encoding="utf-8"?>
<p:tagLst xmlns:p="http://schemas.openxmlformats.org/presentationml/2006/main">
  <p:tag name="KSO_WM_TAG_VERSION" val="1.0"/>
  <p:tag name="KSO_WM_BEAUTIFY_FLAG" val="#wm#"/>
  <p:tag name="KSO_WM_UNIT_TYPE" val="i"/>
  <p:tag name="KSO_WM_UNIT_ID" val="281*i*9"/>
  <p:tag name="KSO_WM_TEMPLATE_CATEGORY" val="custom"/>
  <p:tag name="KSO_WM_TEMPLATE_INDEX" val="160188"/>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m_h_f"/>
  <p:tag name="KSO_WM_UNIT_INDEX" val="1_1_1"/>
  <p:tag name="KSO_WM_UNIT_ID" val="custom160188_19*m_h_f*1_1_1"/>
  <p:tag name="KSO_WM_UNIT_CLEAR" val="1"/>
  <p:tag name="KSO_WM_UNIT_LAYERLEVEL" val="1_1_1"/>
  <p:tag name="KSO_WM_UNIT_VALUE" val="15"/>
  <p:tag name="KSO_WM_UNIT_HIGHLIGHT" val="0"/>
  <p:tag name="KSO_WM_UNIT_COMPATIBLE" val="0"/>
  <p:tag name="KSO_WM_UNIT_PRESET_TEXT_INDEX" val="4"/>
  <p:tag name="KSO_WM_UNIT_PRESET_TEXT_LEN" val="23"/>
  <p:tag name="KSO_WM_DIAGRAM_GROUP_CODE" val="m1-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m_h_f"/>
  <p:tag name="KSO_WM_UNIT_INDEX" val="1_1_1"/>
  <p:tag name="KSO_WM_UNIT_ID" val="custom160188_19*m_h_f*1_1_1"/>
  <p:tag name="KSO_WM_UNIT_CLEAR" val="1"/>
  <p:tag name="KSO_WM_UNIT_LAYERLEVEL" val="1_1_1"/>
  <p:tag name="KSO_WM_UNIT_VALUE" val="15"/>
  <p:tag name="KSO_WM_UNIT_HIGHLIGHT" val="0"/>
  <p:tag name="KSO_WM_UNIT_COMPATIBLE" val="0"/>
  <p:tag name="KSO_WM_UNIT_PRESET_TEXT_INDEX" val="4"/>
  <p:tag name="KSO_WM_UNIT_PRESET_TEXT_LEN" val="23"/>
  <p:tag name="KSO_WM_DIAGRAM_GROUP_CODE" val="m1-1"/>
</p:tagLst>
</file>

<file path=ppt/tags/tag102.xml><?xml version="1.0" encoding="utf-8"?>
<p:tagLst xmlns:p="http://schemas.openxmlformats.org/presentationml/2006/main">
  <p:tag name="KSO_WM_TEMPLATE_CATEGORY" val="custom"/>
  <p:tag name="KSO_WM_TEMPLATE_INDEX" val="160188"/>
  <p:tag name="KSO_WM_TAG_VERSION" val="1.0"/>
  <p:tag name="KSO_WM_SLIDE_ID" val="custom160188_19"/>
  <p:tag name="KSO_WM_SLIDE_INDEX" val="19"/>
  <p:tag name="KSO_WM_SLIDE_ITEM_CNT" val="1"/>
  <p:tag name="KSO_WM_SLIDE_LAYOUT" val="a_m"/>
  <p:tag name="KSO_WM_SLIDE_LAYOUT_CNT" val="1_1"/>
  <p:tag name="KSO_WM_SLIDE_TYPE" val="text"/>
  <p:tag name="KSO_WM_BEAUTIFY_FLAG" val="#wm#"/>
  <p:tag name="KSO_WM_SLIDE_POSITION" val="227*143"/>
  <p:tag name="KSO_WM_SLIDE_SIZE" val="505*274"/>
  <p:tag name="KSO_WM_DIAGRAM_GROUP_CODE" val="m1-1"/>
</p:tagLst>
</file>

<file path=ppt/tags/tag103.xml><?xml version="1.0" encoding="utf-8"?>
<p:tagLst xmlns:p="http://schemas.openxmlformats.org/presentationml/2006/main">
  <p:tag name="MH" val="20151109173559"/>
  <p:tag name="MH_LIBRARY" val="GRAPHIC"/>
  <p:tag name="KSO_WM_TEMPLATE_CATEGORY" val="custom"/>
  <p:tag name="KSO_WM_TEMPLATE_INDEX" val="160188"/>
  <p:tag name="KSO_WM_TAG_VERSION" val="1.0"/>
  <p:tag name="KSO_WM_SLIDE_ID" val="custom160188_29"/>
  <p:tag name="KSO_WM_SLIDE_INDEX" val="29"/>
  <p:tag name="KSO_WM_SLIDE_ITEM_CNT" val="1"/>
  <p:tag name="KSO_WM_SLIDE_TYPE" val="endPage"/>
  <p:tag name="KSO_WM_BEAUTIFY_FLAG" val="#wm#"/>
  <p:tag name="KSO_WM_SLIDE_LAYOUT" val="d"/>
  <p:tag name="KSO_WM_SLIDE_LAYOUT_CNT" val="1"/>
</p:tagLst>
</file>

<file path=ppt/tags/tag11.xml><?xml version="1.0" encoding="utf-8"?>
<p:tagLst xmlns:p="http://schemas.openxmlformats.org/presentationml/2006/main">
  <p:tag name="KSO_WM_TAG_VERSION" val="1.0"/>
  <p:tag name="KSO_WM_BEAUTIFY_FLAG" val="#wm#"/>
  <p:tag name="KSO_WM_UNIT_TYPE" val="i"/>
  <p:tag name="KSO_WM_UNIT_ID" val="281*i*10"/>
  <p:tag name="KSO_WM_TEMPLATE_CATEGORY" val="custom"/>
  <p:tag name="KSO_WM_TEMPLATE_INDEX" val="160188"/>
</p:tagLst>
</file>

<file path=ppt/tags/tag12.xml><?xml version="1.0" encoding="utf-8"?>
<p:tagLst xmlns:p="http://schemas.openxmlformats.org/presentationml/2006/main">
  <p:tag name="KSO_WM_TAG_VERSION" val="1.0"/>
  <p:tag name="KSO_WM_BEAUTIFY_FLAG" val="#wm#"/>
  <p:tag name="KSO_WM_UNIT_TYPE" val="i"/>
  <p:tag name="KSO_WM_UNIT_ID" val="281*i*11"/>
  <p:tag name="KSO_WM_TEMPLATE_CATEGORY" val="custom"/>
  <p:tag name="KSO_WM_TEMPLATE_INDEX" val="160188"/>
</p:tagLst>
</file>

<file path=ppt/tags/tag13.xml><?xml version="1.0" encoding="utf-8"?>
<p:tagLst xmlns:p="http://schemas.openxmlformats.org/presentationml/2006/main">
  <p:tag name="KSO_WM_TAG_VERSION" val="1.0"/>
  <p:tag name="KSO_WM_BEAUTIFY_FLAG" val="#wm#"/>
  <p:tag name="KSO_WM_UNIT_TYPE" val="i"/>
  <p:tag name="KSO_WM_UNIT_ID" val="281*i*12"/>
  <p:tag name="KSO_WM_TEMPLATE_CATEGORY" val="custom"/>
  <p:tag name="KSO_WM_TEMPLATE_INDEX" val="160188"/>
</p:tagLst>
</file>

<file path=ppt/tags/tag14.xml><?xml version="1.0" encoding="utf-8"?>
<p:tagLst xmlns:p="http://schemas.openxmlformats.org/presentationml/2006/main">
  <p:tag name="KSO_WM_TAG_VERSION" val="1.0"/>
  <p:tag name="KSO_WM_BEAUTIFY_FLAG" val="#wm#"/>
  <p:tag name="KSO_WM_UNIT_TYPE" val="i"/>
  <p:tag name="KSO_WM_UNIT_ID" val="281*i*13"/>
  <p:tag name="KSO_WM_TEMPLATE_CATEGORY" val="custom"/>
  <p:tag name="KSO_WM_TEMPLATE_INDEX" val="160188"/>
</p:tagLst>
</file>

<file path=ppt/tags/tag15.xml><?xml version="1.0" encoding="utf-8"?>
<p:tagLst xmlns:p="http://schemas.openxmlformats.org/presentationml/2006/main">
  <p:tag name="KSO_WM_TAG_VERSION" val="1.0"/>
  <p:tag name="KSO_WM_BEAUTIFY_FLAG" val="#wm#"/>
  <p:tag name="KSO_WM_UNIT_TYPE" val="i"/>
  <p:tag name="KSO_WM_UNIT_ID" val="281*i*14"/>
  <p:tag name="KSO_WM_TEMPLATE_CATEGORY" val="custom"/>
  <p:tag name="KSO_WM_TEMPLATE_INDEX" val="160188"/>
</p:tagLst>
</file>

<file path=ppt/tags/tag16.xml><?xml version="1.0" encoding="utf-8"?>
<p:tagLst xmlns:p="http://schemas.openxmlformats.org/presentationml/2006/main">
  <p:tag name="KSO_WM_TAG_VERSION" val="1.0"/>
  <p:tag name="KSO_WM_BEAUTIFY_FLAG" val="#wm#"/>
  <p:tag name="KSO_WM_UNIT_TYPE" val="i"/>
  <p:tag name="KSO_WM_UNIT_ID" val="281*i*15"/>
  <p:tag name="KSO_WM_TEMPLATE_CATEGORY" val="custom"/>
  <p:tag name="KSO_WM_TEMPLATE_INDEX" val="160188"/>
</p:tagLst>
</file>

<file path=ppt/tags/tag17.xml><?xml version="1.0" encoding="utf-8"?>
<p:tagLst xmlns:p="http://schemas.openxmlformats.org/presentationml/2006/main">
  <p:tag name="KSO_WM_TAG_VERSION" val="1.0"/>
  <p:tag name="KSO_WM_BEAUTIFY_FLAG" val="#wm#"/>
  <p:tag name="KSO_WM_UNIT_TYPE" val="i"/>
  <p:tag name="KSO_WM_UNIT_ID" val="281*i*16"/>
  <p:tag name="KSO_WM_TEMPLATE_CATEGORY" val="custom"/>
  <p:tag name="KSO_WM_TEMPLATE_INDEX" val="160188"/>
</p:tagLst>
</file>

<file path=ppt/tags/tag18.xml><?xml version="1.0" encoding="utf-8"?>
<p:tagLst xmlns:p="http://schemas.openxmlformats.org/presentationml/2006/main">
  <p:tag name="KSO_WM_TAG_VERSION" val="1.0"/>
  <p:tag name="KSO_WM_BEAUTIFY_FLAG" val="#wm#"/>
  <p:tag name="KSO_WM_UNIT_TYPE" val="i"/>
  <p:tag name="KSO_WM_UNIT_ID" val="281*i*17"/>
  <p:tag name="KSO_WM_TEMPLATE_CATEGORY" val="custom"/>
  <p:tag name="KSO_WM_TEMPLATE_INDEX" val="160188"/>
</p:tagLst>
</file>

<file path=ppt/tags/tag19.xml><?xml version="1.0" encoding="utf-8"?>
<p:tagLst xmlns:p="http://schemas.openxmlformats.org/presentationml/2006/main">
  <p:tag name="KSO_WM_TAG_VERSION" val="1.0"/>
  <p:tag name="KSO_WM_BEAUTIFY_FLAG" val="#wm#"/>
  <p:tag name="KSO_WM_UNIT_TYPE" val="i"/>
  <p:tag name="KSO_WM_UNIT_ID" val="281*i*18"/>
  <p:tag name="KSO_WM_TEMPLATE_CATEGORY" val="custom"/>
  <p:tag name="KSO_WM_TEMPLATE_INDEX" val="160188"/>
</p:tagLst>
</file>

<file path=ppt/tags/tag2.xml><?xml version="1.0" encoding="utf-8"?>
<p:tagLst xmlns:p="http://schemas.openxmlformats.org/presentationml/2006/main">
  <p:tag name="KSO_WM_TAG_VERSION" val="1.0"/>
  <p:tag name="KSO_WM_BEAUTIFY_FLAG" val="#wm#"/>
  <p:tag name="KSO_WM_UNIT_TYPE" val="i"/>
  <p:tag name="KSO_WM_UNIT_ID" val="281*i*1"/>
  <p:tag name="KSO_WM_TEMPLATE_CATEGORY" val="custom"/>
  <p:tag name="KSO_WM_TEMPLATE_INDEX" val="160188"/>
</p:tagLst>
</file>

<file path=ppt/tags/tag20.xml><?xml version="1.0" encoding="utf-8"?>
<p:tagLst xmlns:p="http://schemas.openxmlformats.org/presentationml/2006/main">
  <p:tag name="KSO_WM_TAG_VERSION" val="1.0"/>
  <p:tag name="KSO_WM_BEAUTIFY_FLAG" val="#wm#"/>
  <p:tag name="KSO_WM_UNIT_TYPE" val="i"/>
  <p:tag name="KSO_WM_UNIT_ID" val="281*i*19"/>
  <p:tag name="KSO_WM_TEMPLATE_CATEGORY" val="custom"/>
  <p:tag name="KSO_WM_TEMPLATE_INDEX" val="160188"/>
</p:tagLst>
</file>

<file path=ppt/tags/tag21.xml><?xml version="1.0" encoding="utf-8"?>
<p:tagLst xmlns:p="http://schemas.openxmlformats.org/presentationml/2006/main">
  <p:tag name="KSO_WM_TAG_VERSION" val="1.0"/>
  <p:tag name="KSO_WM_BEAUTIFY_FLAG" val="#wm#"/>
  <p:tag name="KSO_WM_UNIT_TYPE" val="i"/>
  <p:tag name="KSO_WM_UNIT_ID" val="281*i*20"/>
  <p:tag name="KSO_WM_TEMPLATE_CATEGORY" val="custom"/>
  <p:tag name="KSO_WM_TEMPLATE_INDEX" val="160188"/>
</p:tagLst>
</file>

<file path=ppt/tags/tag22.xml><?xml version="1.0" encoding="utf-8"?>
<p:tagLst xmlns:p="http://schemas.openxmlformats.org/presentationml/2006/main">
  <p:tag name="KSO_WM_TAG_VERSION" val="1.0"/>
  <p:tag name="KSO_WM_BEAUTIFY_FLAG" val="#wm#"/>
  <p:tag name="KSO_WM_UNIT_TYPE" val="i"/>
  <p:tag name="KSO_WM_UNIT_ID" val="281*i*21"/>
  <p:tag name="KSO_WM_TEMPLATE_CATEGORY" val="custom"/>
  <p:tag name="KSO_WM_TEMPLATE_INDEX" val="160188"/>
</p:tagLst>
</file>

<file path=ppt/tags/tag23.xml><?xml version="1.0" encoding="utf-8"?>
<p:tagLst xmlns:p="http://schemas.openxmlformats.org/presentationml/2006/main">
  <p:tag name="KSO_WM_TAG_VERSION" val="1.0"/>
  <p:tag name="KSO_WM_BEAUTIFY_FLAG" val="#wm#"/>
  <p:tag name="KSO_WM_UNIT_TYPE" val="i"/>
  <p:tag name="KSO_WM_UNIT_ID" val="281*i*22"/>
  <p:tag name="KSO_WM_TEMPLATE_CATEGORY" val="custom"/>
  <p:tag name="KSO_WM_TEMPLATE_INDEX" val="160188"/>
</p:tagLst>
</file>

<file path=ppt/tags/tag24.xml><?xml version="1.0" encoding="utf-8"?>
<p:tagLst xmlns:p="http://schemas.openxmlformats.org/presentationml/2006/main">
  <p:tag name="KSO_WM_TAG_VERSION" val="1.0"/>
  <p:tag name="KSO_WM_BEAUTIFY_FLAG" val="#wm#"/>
  <p:tag name="KSO_WM_UNIT_TYPE" val="i"/>
  <p:tag name="KSO_WM_UNIT_ID" val="281*i*23"/>
  <p:tag name="KSO_WM_TEMPLATE_CATEGORY" val="custom"/>
  <p:tag name="KSO_WM_TEMPLATE_INDEX" val="160188"/>
</p:tagLst>
</file>

<file path=ppt/tags/tag25.xml><?xml version="1.0" encoding="utf-8"?>
<p:tagLst xmlns:p="http://schemas.openxmlformats.org/presentationml/2006/main">
  <p:tag name="KSO_WM_TAG_VERSION" val="1.0"/>
  <p:tag name="KSO_WM_BEAUTIFY_FLAG" val="#wm#"/>
  <p:tag name="KSO_WM_UNIT_TYPE" val="i"/>
  <p:tag name="KSO_WM_UNIT_ID" val="281*i*24"/>
  <p:tag name="KSO_WM_TEMPLATE_CATEGORY" val="custom"/>
  <p:tag name="KSO_WM_TEMPLATE_INDEX" val="160188"/>
</p:tagLst>
</file>

<file path=ppt/tags/tag26.xml><?xml version="1.0" encoding="utf-8"?>
<p:tagLst xmlns:p="http://schemas.openxmlformats.org/presentationml/2006/main">
  <p:tag name="KSO_WM_TAG_VERSION" val="1.0"/>
  <p:tag name="KSO_WM_BEAUTIFY_FLAG" val="#wm#"/>
  <p:tag name="KSO_WM_UNIT_TYPE" val="i"/>
  <p:tag name="KSO_WM_UNIT_ID" val="281*i*25"/>
  <p:tag name="KSO_WM_TEMPLATE_CATEGORY" val="custom"/>
  <p:tag name="KSO_WM_TEMPLATE_INDEX" val="160188"/>
</p:tagLst>
</file>

<file path=ppt/tags/tag27.xml><?xml version="1.0" encoding="utf-8"?>
<p:tagLst xmlns:p="http://schemas.openxmlformats.org/presentationml/2006/main">
  <p:tag name="KSO_WM_TAG_VERSION" val="1.0"/>
  <p:tag name="KSO_WM_BEAUTIFY_FLAG" val="#wm#"/>
  <p:tag name="KSO_WM_UNIT_TYPE" val="i"/>
  <p:tag name="KSO_WM_UNIT_ID" val="281*i*26"/>
  <p:tag name="KSO_WM_TEMPLATE_CATEGORY" val="custom"/>
  <p:tag name="KSO_WM_TEMPLATE_INDEX" val="160188"/>
</p:tagLst>
</file>

<file path=ppt/tags/tag28.xml><?xml version="1.0" encoding="utf-8"?>
<p:tagLst xmlns:p="http://schemas.openxmlformats.org/presentationml/2006/main">
  <p:tag name="MH" val="20151109173559"/>
  <p:tag name="MH_LIBRARY" val="GRAPHIC"/>
  <p:tag name="MH_ORDER" val="Rectangle 21"/>
  <p:tag name="KSO_WM_TAG_VERSION" val="1.0"/>
  <p:tag name="KSO_WM_BEAUTIFY_FLAG" val="#wm#"/>
  <p:tag name="KSO_WM_UNIT_TYPE" val="i"/>
  <p:tag name="KSO_WM_UNIT_ID" val="281*i*27"/>
  <p:tag name="KSO_WM_TEMPLATE_CATEGORY" val="custom"/>
  <p:tag name="KSO_WM_TEMPLATE_INDEX" val="160188"/>
</p:tagLst>
</file>

<file path=ppt/tags/tag29.xml><?xml version="1.0" encoding="utf-8"?>
<p:tagLst xmlns:p="http://schemas.openxmlformats.org/presentationml/2006/main">
  <p:tag name="KSO_WM_TAG_VERSION" val="1.0"/>
  <p:tag name="KSO_WM_TEMPLATE_CATEGORY" val="custom"/>
  <p:tag name="KSO_WM_TEMPLATE_INDEX" val="160188"/>
</p:tagLst>
</file>

<file path=ppt/tags/tag3.xml><?xml version="1.0" encoding="utf-8"?>
<p:tagLst xmlns:p="http://schemas.openxmlformats.org/presentationml/2006/main">
  <p:tag name="KSO_WM_TAG_VERSION" val="1.0"/>
  <p:tag name="KSO_WM_BEAUTIFY_FLAG" val="#wm#"/>
  <p:tag name="KSO_WM_UNIT_TYPE" val="i"/>
  <p:tag name="KSO_WM_UNIT_ID" val="281*i*2"/>
  <p:tag name="KSO_WM_TEMPLATE_CATEGORY" val="custom"/>
  <p:tag name="KSO_WM_TEMPLATE_INDEX" val="160188"/>
</p:tagLst>
</file>

<file path=ppt/tags/tag30.xml><?xml version="1.0" encoding="utf-8"?>
<p:tagLst xmlns:p="http://schemas.openxmlformats.org/presentationml/2006/main">
  <p:tag name="KSO_WM_TAG_VERSION" val="1.0"/>
  <p:tag name="KSO_WM_TEMPLATE_CATEGORY" val="custom"/>
  <p:tag name="KSO_WM_TEMPLATE_INDEX" val="160188"/>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1*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b"/>
  <p:tag name="KSO_WM_UNIT_INDEX" val="1"/>
  <p:tag name="KSO_WM_UNIT_ID" val="custom160188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p="http://schemas.openxmlformats.org/presentationml/2006/main">
  <p:tag name="KSO_WM_TEMPLATE_THUMBS_INDEX" val="1、4、5、11、12、16、21、25、27、29"/>
  <p:tag name="KSO_WM_TEMPLATE_CATEGORY" val="custom"/>
  <p:tag name="KSO_WM_TEMPLATE_INDEX" val="160188"/>
  <p:tag name="KSO_WM_TAG_VERSION" val="1.0"/>
  <p:tag name="KSO_WM_SLIDE_ID" val="custom160188_1"/>
  <p:tag name="KSO_WM_SLIDE_INDEX" val="1"/>
  <p:tag name="KSO_WM_SLIDE_ITEM_CNT" val="2"/>
  <p:tag name="KSO_WM_SLIDE_LAYOUT" val="a_b"/>
  <p:tag name="KSO_WM_SLIDE_LAYOUT_CNT" val="1_1"/>
  <p:tag name="KSO_WM_SLIDE_TYPE" val="title"/>
  <p:tag name="KSO_WM_BEAUTIFY_FLAG" val="#wm#"/>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18*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UNIT_TYPE" val="i"/>
  <p:tag name="KSO_WM_UNIT_ID" val="custom160188_18*i*0"/>
  <p:tag name="KSO_WM_TEMPLATE_CATEGORY" val="custom"/>
  <p:tag name="KSO_WM_TEMPLATE_INDEX" val="160188"/>
  <p:tag name="KSO_WM_UNIT_INDEX" val="0"/>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
  <p:tag name="KSO_WM_UNIT_ID" val="custom160188_18*l_i*1_1"/>
  <p:tag name="KSO_WM_UNIT_CLEAR" val="1"/>
  <p:tag name="KSO_WM_UNIT_LAYERLEVEL" val="1_1"/>
  <p:tag name="KSO_WM_DIAGRAM_GROUP_CODE" val="l1-2"/>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
  <p:tag name="KSO_WM_UNIT_ID" val="custom160188_18*l_i*1_2"/>
  <p:tag name="KSO_WM_UNIT_CLEAR" val="1"/>
  <p:tag name="KSO_WM_UNIT_LAYERLEVEL" val="1_1"/>
  <p:tag name="KSO_WM_DIAGRAM_GROUP_CODE" val="l1-2"/>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3"/>
  <p:tag name="KSO_WM_UNIT_ID" val="custom160188_18*l_i*1_3"/>
  <p:tag name="KSO_WM_UNIT_CLEAR" val="1"/>
  <p:tag name="KSO_WM_UNIT_LAYERLEVEL" val="1_1"/>
  <p:tag name="KSO_WM_DIAGRAM_GROUP_CODE" val="l1-2"/>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4"/>
  <p:tag name="KSO_WM_UNIT_ID" val="custom160188_18*l_i*1_4"/>
  <p:tag name="KSO_WM_UNIT_CLEAR" val="1"/>
  <p:tag name="KSO_WM_UNIT_LAYERLEVEL" val="1_1"/>
  <p:tag name="KSO_WM_DIAGRAM_GROUP_CODE" val="l1-2"/>
</p:tagLst>
</file>

<file path=ppt/tags/tag4.xml><?xml version="1.0" encoding="utf-8"?>
<p:tagLst xmlns:p="http://schemas.openxmlformats.org/presentationml/2006/main">
  <p:tag name="KSO_WM_TAG_VERSION" val="1.0"/>
  <p:tag name="KSO_WM_BEAUTIFY_FLAG" val="#wm#"/>
  <p:tag name="KSO_WM_UNIT_TYPE" val="i"/>
  <p:tag name="KSO_WM_UNIT_ID" val="281*i*3"/>
  <p:tag name="KSO_WM_TEMPLATE_CATEGORY" val="custom"/>
  <p:tag name="KSO_WM_TEMPLATE_INDEX" val="160188"/>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5"/>
  <p:tag name="KSO_WM_UNIT_ID" val="custom160188_18*l_i*1_5"/>
  <p:tag name="KSO_WM_UNIT_CLEAR" val="1"/>
  <p:tag name="KSO_WM_UNIT_LAYERLEVEL" val="1_1"/>
  <p:tag name="KSO_WM_DIAGRAM_GROUP_CODE" val="l1-2"/>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6"/>
  <p:tag name="KSO_WM_UNIT_ID" val="custom160188_18*l_i*1_6"/>
  <p:tag name="KSO_WM_UNIT_CLEAR" val="1"/>
  <p:tag name="KSO_WM_UNIT_LAYERLEVEL" val="1_1"/>
  <p:tag name="KSO_WM_DIAGRAM_GROUP_CODE" val="l1-2"/>
</p:tagLst>
</file>

<file path=ppt/tags/tag42.xml><?xml version="1.0" encoding="utf-8"?>
<p:tagLst xmlns:p="http://schemas.openxmlformats.org/presentationml/2006/main">
  <p:tag name="KSO_WM_TAG_VERSION" val="1.0"/>
  <p:tag name="KSO_WM_BEAUTIFY_FLAG" val="#wm#"/>
  <p:tag name="KSO_WM_UNIT_TYPE" val="i"/>
  <p:tag name="KSO_WM_UNIT_ID" val="custom160188_18*i*13"/>
  <p:tag name="KSO_WM_TEMPLATE_CATEGORY" val="custom"/>
  <p:tag name="KSO_WM_TEMPLATE_INDEX" val="160188"/>
  <p:tag name="KSO_WM_UNIT_INDEX" val="13"/>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7"/>
  <p:tag name="KSO_WM_UNIT_ID" val="custom160188_18*l_i*1_7"/>
  <p:tag name="KSO_WM_UNIT_CLEAR" val="1"/>
  <p:tag name="KSO_WM_UNIT_LAYERLEVEL" val="1_1"/>
  <p:tag name="KSO_WM_DIAGRAM_GROUP_CODE" val="l1-2"/>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8"/>
  <p:tag name="KSO_WM_UNIT_ID" val="custom160188_18*l_i*1_8"/>
  <p:tag name="KSO_WM_UNIT_CLEAR" val="1"/>
  <p:tag name="KSO_WM_UNIT_LAYERLEVEL" val="1_1"/>
  <p:tag name="KSO_WM_DIAGRAM_GROUP_CODE" val="l1-2"/>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9"/>
  <p:tag name="KSO_WM_UNIT_ID" val="custom160188_18*l_i*1_9"/>
  <p:tag name="KSO_WM_UNIT_CLEAR" val="1"/>
  <p:tag name="KSO_WM_UNIT_LAYERLEVEL" val="1_1"/>
  <p:tag name="KSO_WM_DIAGRAM_GROUP_CODE" val="l1-2"/>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0"/>
  <p:tag name="KSO_WM_UNIT_ID" val="custom160188_18*l_i*1_10"/>
  <p:tag name="KSO_WM_UNIT_CLEAR" val="1"/>
  <p:tag name="KSO_WM_UNIT_LAYERLEVEL" val="1_1"/>
  <p:tag name="KSO_WM_DIAGRAM_GROUP_CODE" val="l1-2"/>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1"/>
  <p:tag name="KSO_WM_UNIT_ID" val="custom160188_18*l_i*1_11"/>
  <p:tag name="KSO_WM_UNIT_CLEAR" val="1"/>
  <p:tag name="KSO_WM_UNIT_LAYERLEVEL" val="1_1"/>
  <p:tag name="KSO_WM_DIAGRAM_GROUP_CODE" val="l1-2"/>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2"/>
  <p:tag name="KSO_WM_UNIT_ID" val="custom160188_18*l_i*1_12"/>
  <p:tag name="KSO_WM_UNIT_CLEAR" val="1"/>
  <p:tag name="KSO_WM_UNIT_LAYERLEVEL" val="1_1"/>
  <p:tag name="KSO_WM_DIAGRAM_GROUP_CODE" val="l1-2"/>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l_h_f"/>
  <p:tag name="KSO_WM_UNIT_INDEX" val="1_1_1"/>
  <p:tag name="KSO_WM_UNIT_ID" val="custom160188_18*l_h_f*1_1_1"/>
  <p:tag name="KSO_WM_UNIT_CLEAR" val="1"/>
  <p:tag name="KSO_WM_UNIT_LAYERLEVEL" val="1_1_1"/>
  <p:tag name="KSO_WM_UNIT_VALUE" val="11"/>
  <p:tag name="KSO_WM_UNIT_HIGHLIGHT" val="0"/>
  <p:tag name="KSO_WM_UNIT_COMPATIBLE" val="0"/>
  <p:tag name="KSO_WM_UNIT_PRESET_TEXT_INDEX" val="3"/>
  <p:tag name="KSO_WM_UNIT_PRESET_TEXT_LEN" val="12"/>
  <p:tag name="KSO_WM_DIAGRAM_GROUP_CODE" val="l1-2"/>
</p:tagLst>
</file>

<file path=ppt/tags/tag5.xml><?xml version="1.0" encoding="utf-8"?>
<p:tagLst xmlns:p="http://schemas.openxmlformats.org/presentationml/2006/main">
  <p:tag name="KSO_WM_TAG_VERSION" val="1.0"/>
  <p:tag name="KSO_WM_BEAUTIFY_FLAG" val="#wm#"/>
  <p:tag name="KSO_WM_UNIT_TYPE" val="i"/>
  <p:tag name="KSO_WM_UNIT_ID" val="281*i*4"/>
  <p:tag name="KSO_WM_TEMPLATE_CATEGORY" val="custom"/>
  <p:tag name="KSO_WM_TEMPLATE_INDEX" val="160188"/>
</p:tagLst>
</file>

<file path=ppt/tags/tag50.xml><?xml version="1.0" encoding="utf-8"?>
<p:tagLst xmlns:p="http://schemas.openxmlformats.org/presentationml/2006/main">
  <p:tag name="KSO_WM_TAG_VERSION" val="1.0"/>
  <p:tag name="KSO_WM_BEAUTIFY_FLAG" val="#wm#"/>
  <p:tag name="KSO_WM_UNIT_TYPE" val="i"/>
  <p:tag name="KSO_WM_UNIT_ID" val="custom160188_18*i*30"/>
  <p:tag name="KSO_WM_TEMPLATE_CATEGORY" val="custom"/>
  <p:tag name="KSO_WM_TEMPLATE_INDEX" val="160188"/>
  <p:tag name="KSO_WM_UNIT_INDEX" val="30"/>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5"/>
  <p:tag name="KSO_WM_UNIT_ID" val="custom160188_18*l_i*1_15"/>
  <p:tag name="KSO_WM_UNIT_CLEAR" val="1"/>
  <p:tag name="KSO_WM_UNIT_LAYERLEVEL" val="1_1"/>
  <p:tag name="KSO_WM_DIAGRAM_GROUP_CODE" val="l1-2"/>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6"/>
  <p:tag name="KSO_WM_UNIT_ID" val="custom160188_18*l_i*1_16"/>
  <p:tag name="KSO_WM_UNIT_CLEAR" val="1"/>
  <p:tag name="KSO_WM_UNIT_LAYERLEVEL" val="1_1"/>
  <p:tag name="KSO_WM_DIAGRAM_GROUP_CODE" val="l1-2"/>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7"/>
  <p:tag name="KSO_WM_UNIT_ID" val="custom160188_18*l_i*1_17"/>
  <p:tag name="KSO_WM_UNIT_CLEAR" val="1"/>
  <p:tag name="KSO_WM_UNIT_LAYERLEVEL" val="1_1"/>
  <p:tag name="KSO_WM_DIAGRAM_GROUP_CODE" val="l1-2"/>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8"/>
  <p:tag name="KSO_WM_UNIT_ID" val="custom160188_18*l_i*1_18"/>
  <p:tag name="KSO_WM_UNIT_CLEAR" val="1"/>
  <p:tag name="KSO_WM_UNIT_LAYERLEVEL" val="1_1"/>
  <p:tag name="KSO_WM_DIAGRAM_GROUP_CODE" val="l1-2"/>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9"/>
  <p:tag name="KSO_WM_UNIT_ID" val="custom160188_18*l_i*1_19"/>
  <p:tag name="KSO_WM_UNIT_CLEAR" val="1"/>
  <p:tag name="KSO_WM_UNIT_LAYERLEVEL" val="1_1"/>
  <p:tag name="KSO_WM_DIAGRAM_GROUP_CODE" val="l1-2"/>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0"/>
  <p:tag name="KSO_WM_UNIT_ID" val="custom160188_18*l_i*1_20"/>
  <p:tag name="KSO_WM_UNIT_CLEAR" val="1"/>
  <p:tag name="KSO_WM_UNIT_LAYERLEVEL" val="1_1"/>
  <p:tag name="KSO_WM_DIAGRAM_GROUP_CODE" val="l1-2"/>
</p:tagLst>
</file>

<file path=ppt/tags/tag57.xml><?xml version="1.0" encoding="utf-8"?>
<p:tagLst xmlns:p="http://schemas.openxmlformats.org/presentationml/2006/main">
  <p:tag name="KSO_WM_TAG_VERSION" val="1.0"/>
  <p:tag name="KSO_WM_BEAUTIFY_FLAG" val="#wm#"/>
  <p:tag name="KSO_WM_UNIT_TYPE" val="i"/>
  <p:tag name="KSO_WM_UNIT_ID" val="custom160188_18*i*43"/>
  <p:tag name="KSO_WM_TEMPLATE_CATEGORY" val="custom"/>
  <p:tag name="KSO_WM_TEMPLATE_INDEX" val="160188"/>
  <p:tag name="KSO_WM_UNIT_INDEX" val="4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1"/>
  <p:tag name="KSO_WM_UNIT_ID" val="custom160188_18*l_i*1_21"/>
  <p:tag name="KSO_WM_UNIT_CLEAR" val="1"/>
  <p:tag name="KSO_WM_UNIT_LAYERLEVEL" val="1_1"/>
  <p:tag name="KSO_WM_DIAGRAM_GROUP_CODE" val="l1-2"/>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2"/>
  <p:tag name="KSO_WM_UNIT_ID" val="custom160188_18*l_i*1_22"/>
  <p:tag name="KSO_WM_UNIT_CLEAR" val="1"/>
  <p:tag name="KSO_WM_UNIT_LAYERLEVEL" val="1_1"/>
  <p:tag name="KSO_WM_DIAGRAM_GROUP_CODE" val="l1-2"/>
</p:tagLst>
</file>

<file path=ppt/tags/tag6.xml><?xml version="1.0" encoding="utf-8"?>
<p:tagLst xmlns:p="http://schemas.openxmlformats.org/presentationml/2006/main">
  <p:tag name="KSO_WM_TAG_VERSION" val="1.0"/>
  <p:tag name="KSO_WM_BEAUTIFY_FLAG" val="#wm#"/>
  <p:tag name="KSO_WM_UNIT_TYPE" val="i"/>
  <p:tag name="KSO_WM_UNIT_ID" val="281*i*5"/>
  <p:tag name="KSO_WM_TEMPLATE_CATEGORY" val="custom"/>
  <p:tag name="KSO_WM_TEMPLATE_INDEX" val="160188"/>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3"/>
  <p:tag name="KSO_WM_UNIT_ID" val="custom160188_18*l_i*1_23"/>
  <p:tag name="KSO_WM_UNIT_CLEAR" val="1"/>
  <p:tag name="KSO_WM_UNIT_LAYERLEVEL" val="1_1"/>
  <p:tag name="KSO_WM_DIAGRAM_GROUP_CODE" val="l1-2"/>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4"/>
  <p:tag name="KSO_WM_UNIT_ID" val="custom160188_18*l_i*1_24"/>
  <p:tag name="KSO_WM_UNIT_CLEAR" val="1"/>
  <p:tag name="KSO_WM_UNIT_LAYERLEVEL" val="1_1"/>
  <p:tag name="KSO_WM_DIAGRAM_GROUP_CODE" val="l1-2"/>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5"/>
  <p:tag name="KSO_WM_UNIT_ID" val="custom160188_18*l_i*1_25"/>
  <p:tag name="KSO_WM_UNIT_CLEAR" val="1"/>
  <p:tag name="KSO_WM_UNIT_LAYERLEVEL" val="1_1"/>
  <p:tag name="KSO_WM_DIAGRAM_GROUP_CODE" val="l1-2"/>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6"/>
  <p:tag name="KSO_WM_UNIT_ID" val="custom160188_18*l_i*1_26"/>
  <p:tag name="KSO_WM_UNIT_CLEAR" val="1"/>
  <p:tag name="KSO_WM_UNIT_LAYERLEVEL" val="1_1"/>
  <p:tag name="KSO_WM_DIAGRAM_GROUP_CODE" val="l1-2"/>
</p:tagLst>
</file>

<file path=ppt/tags/tag64.xml><?xml version="1.0" encoding="utf-8"?>
<p:tagLst xmlns:p="http://schemas.openxmlformats.org/presentationml/2006/main">
  <p:tag name="KSO_WM_TEMPLATE_CATEGORY" val="custom"/>
  <p:tag name="KSO_WM_TEMPLATE_INDEX" val="160188"/>
  <p:tag name="KSO_WM_TAG_VERSION" val="1.0"/>
  <p:tag name="KSO_WM_SLIDE_ID" val="custom160188_18"/>
  <p:tag name="KSO_WM_SLIDE_INDEX" val="18"/>
  <p:tag name="KSO_WM_SLIDE_ITEM_CNT" val="6"/>
  <p:tag name="KSO_WM_SLIDE_LAYOUT" val="a_l"/>
  <p:tag name="KSO_WM_SLIDE_LAYOUT_CNT" val="1_1"/>
  <p:tag name="KSO_WM_SLIDE_TYPE" val="text"/>
  <p:tag name="KSO_WM_BEAUTIFY_FLAG" val="#wm#"/>
  <p:tag name="KSO_WM_SLIDE_POSITION" val="169*157"/>
  <p:tag name="KSO_WM_SLIDE_SIZE" val="622*289"/>
  <p:tag name="KSO_WM_DIAGRAM_GROUP_CODE" val="l1-2"/>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2"/>
  <p:tag name="KSO_WM_UNIT_ID" val="custom160188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AG_VERSION" val="1.0"/>
  <p:tag name="KSO_WM_BEAUTIFY_FLAG" val="#wm#"/>
  <p:tag name="KSO_WM_UNIT_TYPE" val="i"/>
  <p:tag name="KSO_WM_UNIT_ID" val="281*i*6"/>
  <p:tag name="KSO_WM_TEMPLATE_CATEGORY" val="custom"/>
  <p:tag name="KSO_WM_TEMPLATE_INDEX" val="160188"/>
</p:tagLst>
</file>

<file path=ppt/tags/tag70.xml><?xml version="1.0" encoding="utf-8"?>
<p:tagLst xmlns:p="http://schemas.openxmlformats.org/presentationml/2006/main">
  <p:tag name="KSO_WM_TEMPLATE_CATEGORY" val="custom"/>
  <p:tag name="KSO_WM_TEMPLATE_INDEX" val="160188"/>
  <p:tag name="KSO_WM_TAG_VERSION" val="1.0"/>
  <p:tag name="KSO_WM_SLIDE_ID" val="custom16018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3"/>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4*f*1"/>
  <p:tag name="KSO_WM_UNIT_CLEAR" val="1"/>
  <p:tag name="KSO_WM_UNIT_LAYERLEVEL" val="1"/>
  <p:tag name="KSO_WM_UNIT_VALUE" val="195"/>
  <p:tag name="KSO_WM_UNIT_HIGHLIGHT" val="0"/>
  <p:tag name="KSO_WM_UNIT_COMPATIBLE" val="0"/>
  <p:tag name="KSO_WM_UNIT_PRESET_TEXT_INDEX" val="5"/>
  <p:tag name="KSO_WM_UNIT_PRESET_TEXT_LEN" val="232"/>
</p:tagLst>
</file>

<file path=ppt/tags/tag73.xml><?xml version="1.0" encoding="utf-8"?>
<p:tagLst xmlns:p="http://schemas.openxmlformats.org/presentationml/2006/main">
  <p:tag name="KSO_WM_TEMPLATE_CATEGORY" val="custom"/>
  <p:tag name="KSO_WM_TEMPLATE_INDEX" val="160188"/>
  <p:tag name="KSO_WM_TAG_VERSION" val="1.0"/>
  <p:tag name="KSO_WM_SLIDE_ID" val="custom160188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76.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79.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8.xml><?xml version="1.0" encoding="utf-8"?>
<p:tagLst xmlns:p="http://schemas.openxmlformats.org/presentationml/2006/main">
  <p:tag name="KSO_WM_TAG_VERSION" val="1.0"/>
  <p:tag name="KSO_WM_BEAUTIFY_FLAG" val="#wm#"/>
  <p:tag name="KSO_WM_UNIT_TYPE" val="i"/>
  <p:tag name="KSO_WM_UNIT_ID" val="281*i*7"/>
  <p:tag name="KSO_WM_TEMPLATE_CATEGORY" val="custom"/>
  <p:tag name="KSO_WM_TEMPLATE_INDEX" val="160188"/>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82.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85.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88.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UNIT_TYPE" val="i"/>
  <p:tag name="KSO_WM_UNIT_ID" val="281*i*8"/>
  <p:tag name="KSO_WM_TEMPLATE_CATEGORY" val="custom"/>
  <p:tag name="KSO_WM_TEMPLATE_INDEX" val="160188"/>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91.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94.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18*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3"/>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m_h_f"/>
  <p:tag name="KSO_WM_UNIT_INDEX" val="1_1_1"/>
  <p:tag name="KSO_WM_UNIT_ID" val="custom160188_19*m_h_f*1_1_1"/>
  <p:tag name="KSO_WM_UNIT_CLEAR" val="1"/>
  <p:tag name="KSO_WM_UNIT_LAYERLEVEL" val="1_1_1"/>
  <p:tag name="KSO_WM_UNIT_VALUE" val="15"/>
  <p:tag name="KSO_WM_UNIT_HIGHLIGHT" val="0"/>
  <p:tag name="KSO_WM_UNIT_COMPATIBLE" val="0"/>
  <p:tag name="KSO_WM_UNIT_PRESET_TEXT_INDEX" val="4"/>
  <p:tag name="KSO_WM_UNIT_PRESET_TEXT_LEN" val="23"/>
  <p:tag name="KSO_WM_DIAGRAM_GROUP_CODE" val="m1-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19*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向天歌稻壳儿模板23XIN - 副本">
  <a:themeElements>
    <a:clrScheme name="自定义 13">
      <a:dk1>
        <a:srgbClr val="4B4B4B"/>
      </a:dk1>
      <a:lt1>
        <a:srgbClr val="FFFFFF"/>
      </a:lt1>
      <a:dk2>
        <a:srgbClr val="4B4B4B"/>
      </a:dk2>
      <a:lt2>
        <a:srgbClr val="FFFFFF"/>
      </a:lt2>
      <a:accent1>
        <a:srgbClr val="82B3C1"/>
      </a:accent1>
      <a:accent2>
        <a:srgbClr val="7C849C"/>
      </a:accent2>
      <a:accent3>
        <a:srgbClr val="6179AF"/>
      </a:accent3>
      <a:accent4>
        <a:srgbClr val="A15963"/>
      </a:accent4>
      <a:accent5>
        <a:srgbClr val="AD8C6B"/>
      </a:accent5>
      <a:accent6>
        <a:srgbClr val="9E7A9B"/>
      </a:accent6>
      <a:hlink>
        <a:srgbClr val="D93F60"/>
      </a:hlink>
      <a:folHlink>
        <a:srgbClr val="BABD91"/>
      </a:folHlink>
    </a:clrScheme>
    <a:fontScheme name="自定义 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向天歌稻壳儿模板</Template>
  <TotalTime>0</TotalTime>
  <Words>9072</Words>
  <Application>WPS Presentation</Application>
  <PresentationFormat>宽屏</PresentationFormat>
  <Paragraphs>180</Paragraphs>
  <Slides>17</Slides>
  <Notes>29</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17</vt:i4>
      </vt:variant>
    </vt:vector>
  </HeadingPairs>
  <TitlesOfParts>
    <vt:vector size="36" baseType="lpstr">
      <vt:lpstr>Arial</vt:lpstr>
      <vt:lpstr>SimSun</vt:lpstr>
      <vt:lpstr>Wingdings</vt:lpstr>
      <vt:lpstr>Microsoft YaHei</vt:lpstr>
      <vt:lpstr>Arial Unicode MS</vt:lpstr>
      <vt:lpstr>黑体</vt:lpstr>
      <vt:lpstr>Calibri</vt:lpstr>
      <vt:lpstr>Comic Sans MS</vt:lpstr>
      <vt:lpstr>Arial Narrow</vt:lpstr>
      <vt:lpstr>Malgun Gothic</vt:lpstr>
      <vt:lpstr>Microsoft JhengHei</vt:lpstr>
      <vt:lpstr>Microsoft YaHei UI Light</vt:lpstr>
      <vt:lpstr>Microsoft YaHei UI</vt:lpstr>
      <vt:lpstr>Yu Gothic UI Semibold</vt:lpstr>
      <vt:lpstr>Malgun Gothic Semilight</vt:lpstr>
      <vt:lpstr>MS PGothic</vt:lpstr>
      <vt:lpstr>Arial Black</vt:lpstr>
      <vt:lpstr>Wingdings</vt:lpstr>
      <vt:lpstr>向天歌稻壳儿模板23XIN - 副本</vt:lpstr>
      <vt:lpstr>Computer Network | OSI and TCP/IP Model </vt:lpstr>
      <vt:lpstr>PowerPoint 演示文稿</vt:lpstr>
      <vt:lpstr>PowerPoint 演示文稿</vt:lpstr>
      <vt:lpstr>PowerPoint 演示文稿</vt:lpstr>
      <vt:lpstr>LOREM IPSUM DOLOR LOREM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What is The OSI Model ?</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creator>admin</dc:creator>
  <cp:lastModifiedBy>entos</cp:lastModifiedBy>
  <cp:revision>209</cp:revision>
  <dcterms:created xsi:type="dcterms:W3CDTF">2014-06-03T02:52:00Z</dcterms:created>
  <dcterms:modified xsi:type="dcterms:W3CDTF">2019-08-10T16:43:20Z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2057-11.2.0.8893</vt:lpwstr>
  </property>
</Properties>
</file>